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2" r:id="rId6"/>
    <p:sldId id="263" r:id="rId7"/>
    <p:sldId id="264" r:id="rId8"/>
    <p:sldId id="265" r:id="rId9"/>
    <p:sldId id="266" r:id="rId10"/>
    <p:sldId id="270" r:id="rId11"/>
    <p:sldId id="271" r:id="rId12"/>
    <p:sldId id="272" r:id="rId13"/>
    <p:sldId id="273" r:id="rId14"/>
    <p:sldId id="274" r:id="rId15"/>
    <p:sldId id="275" r:id="rId16"/>
    <p:sldId id="257" r:id="rId17"/>
  </p:sldIdLst>
  <p:sldSz cx="12192000" cy="6858000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147" autoAdjust="0"/>
    <p:restoredTop sz="94660"/>
  </p:normalViewPr>
  <p:slideViewPr>
    <p:cSldViewPr snapToGrid="0">
      <p:cViewPr varScale="1">
        <p:scale>
          <a:sx n="72" d="100"/>
          <a:sy n="72" d="100"/>
        </p:scale>
        <p:origin x="654" y="6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2DCC843-DAC6-488C-A2E9-91A717742FF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Podnadpis 2">
            <a:extLst>
              <a:ext uri="{FF2B5EF4-FFF2-40B4-BE49-F238E27FC236}">
                <a16:creationId xmlns:a16="http://schemas.microsoft.com/office/drawing/2014/main" id="{198EC042-0567-4CA6-9BD1-EAFF05B609A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/>
              <a:t>Kliknutím můžete upravit styl předlohy.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808254DC-AA5E-455A-9DE3-0DB39AB308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E3CE4-48F0-4F9B-8B06-C411A03AF044}" type="datetimeFigureOut">
              <a:rPr lang="cs-CZ" smtClean="0"/>
              <a:t>16.04.2020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F19CB266-546B-409B-B5B4-025788238A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D5AA0D8B-E6C8-445E-9F1C-5D316C051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D3270-3C0C-43C1-AE7C-F99C87DA09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773379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60CC13F-4237-4D77-9B3D-6782BEEE26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73FFF2BB-B7CD-42BE-84E2-B10697B0D5B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E6330A62-16A6-4206-8B5A-CFBF284EE9B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E3CE4-48F0-4F9B-8B06-C411A03AF044}" type="datetimeFigureOut">
              <a:rPr lang="cs-CZ" smtClean="0"/>
              <a:t>16.04.2020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BEAA16EF-37BC-4DCB-BE41-2E8154752B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04183CD1-F548-46F8-9D0D-287D206325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D3270-3C0C-43C1-AE7C-F99C87DA09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963808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oddíl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1770727B-4420-49C2-9598-9F8B321EC9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78695631-F0BD-452D-8C1B-29E468C4B2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F32FFE15-05D9-4852-B040-0C613647880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E3CE4-48F0-4F9B-8B06-C411A03AF044}" type="datetimeFigureOut">
              <a:rPr lang="cs-CZ" smtClean="0"/>
              <a:t>16.04.2020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A0BAE015-2CDE-4859-9B2E-51F32F1DD15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2FDEFDBB-B516-4DAC-99BA-5A335A6391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D3270-3C0C-43C1-AE7C-F99C87DA09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9008643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9142FD1D-31A4-4DE2-A53F-D7FF7CA3386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AA2E9DE3-D925-4143-858C-A98511AAF3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CFAE94D7-04A9-4EF3-9695-AC6E2ACE6C2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F5AE57E3-0A07-4BED-8744-8C20086B35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E3CE4-48F0-4F9B-8B06-C411A03AF044}" type="datetimeFigureOut">
              <a:rPr lang="cs-CZ" smtClean="0"/>
              <a:t>16.04.2020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2E4F8304-6B71-4B53-84D2-427B2512B2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B2DED323-20CE-4AB3-B829-802D394007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D3270-3C0C-43C1-AE7C-F99C87DA09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09731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4FF2E12-0562-4125-933F-A648530928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638C5032-ED94-49B1-B05D-334382DCA8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4" name="Zástupný obsah 3">
            <a:extLst>
              <a:ext uri="{FF2B5EF4-FFF2-40B4-BE49-F238E27FC236}">
                <a16:creationId xmlns:a16="http://schemas.microsoft.com/office/drawing/2014/main" id="{4EB869C6-C591-4578-8BB2-F01421B9CF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5" name="Zástupný text 4">
            <a:extLst>
              <a:ext uri="{FF2B5EF4-FFF2-40B4-BE49-F238E27FC236}">
                <a16:creationId xmlns:a16="http://schemas.microsoft.com/office/drawing/2014/main" id="{CAB2E568-AB18-4C1E-BA35-3F049ADD9B7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6" name="Zástupný obsah 5">
            <a:extLst>
              <a:ext uri="{FF2B5EF4-FFF2-40B4-BE49-F238E27FC236}">
                <a16:creationId xmlns:a16="http://schemas.microsoft.com/office/drawing/2014/main" id="{B569F7EC-5457-4B48-9F7E-6D74A579751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7" name="Zástupný symbol pro datum 6">
            <a:extLst>
              <a:ext uri="{FF2B5EF4-FFF2-40B4-BE49-F238E27FC236}">
                <a16:creationId xmlns:a16="http://schemas.microsoft.com/office/drawing/2014/main" id="{A82AD7A5-727F-4AC5-AD81-3B94C939B0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E3CE4-48F0-4F9B-8B06-C411A03AF044}" type="datetimeFigureOut">
              <a:rPr lang="cs-CZ" smtClean="0"/>
              <a:t>16.04.2020</a:t>
            </a:fld>
            <a:endParaRPr lang="cs-CZ"/>
          </a:p>
        </p:txBody>
      </p:sp>
      <p:sp>
        <p:nvSpPr>
          <p:cNvPr id="8" name="Zástupný symbol pro zápatí 7">
            <a:extLst>
              <a:ext uri="{FF2B5EF4-FFF2-40B4-BE49-F238E27FC236}">
                <a16:creationId xmlns:a16="http://schemas.microsoft.com/office/drawing/2014/main" id="{E03B6F1A-4896-4996-AD3A-6CE06468E4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>
            <a:extLst>
              <a:ext uri="{FF2B5EF4-FFF2-40B4-BE49-F238E27FC236}">
                <a16:creationId xmlns:a16="http://schemas.microsoft.com/office/drawing/2014/main" id="{C0B84386-4E19-485A-970D-340CB594903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D3270-3C0C-43C1-AE7C-F99C87DA09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75285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Jenom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4424C7EE-F89B-4EBF-BDA3-9B51E99363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datum 2">
            <a:extLst>
              <a:ext uri="{FF2B5EF4-FFF2-40B4-BE49-F238E27FC236}">
                <a16:creationId xmlns:a16="http://schemas.microsoft.com/office/drawing/2014/main" id="{56ACCE61-B9D0-4252-90F4-58B505EE7A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E3CE4-48F0-4F9B-8B06-C411A03AF044}" type="datetimeFigureOut">
              <a:rPr lang="cs-CZ" smtClean="0"/>
              <a:t>16.04.2020</a:t>
            </a:fld>
            <a:endParaRPr lang="cs-CZ"/>
          </a:p>
        </p:txBody>
      </p:sp>
      <p:sp>
        <p:nvSpPr>
          <p:cNvPr id="4" name="Zástupný symbol pro zápatí 3">
            <a:extLst>
              <a:ext uri="{FF2B5EF4-FFF2-40B4-BE49-F238E27FC236}">
                <a16:creationId xmlns:a16="http://schemas.microsoft.com/office/drawing/2014/main" id="{4BD47B6A-FF06-4FFB-B582-796A751281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>
            <a:extLst>
              <a:ext uri="{FF2B5EF4-FFF2-40B4-BE49-F238E27FC236}">
                <a16:creationId xmlns:a16="http://schemas.microsoft.com/office/drawing/2014/main" id="{08636B38-3C37-4F0D-AD9A-1C62163D99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D3270-3C0C-43C1-AE7C-F99C87DA09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35231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>
            <a:extLst>
              <a:ext uri="{FF2B5EF4-FFF2-40B4-BE49-F238E27FC236}">
                <a16:creationId xmlns:a16="http://schemas.microsoft.com/office/drawing/2014/main" id="{61196441-DEF5-4231-A5A3-6EDAADC6BDF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E3CE4-48F0-4F9B-8B06-C411A03AF044}" type="datetimeFigureOut">
              <a:rPr lang="cs-CZ" smtClean="0"/>
              <a:t>16.04.2020</a:t>
            </a:fld>
            <a:endParaRPr lang="cs-CZ"/>
          </a:p>
        </p:txBody>
      </p:sp>
      <p:sp>
        <p:nvSpPr>
          <p:cNvPr id="3" name="Zástupný symbol pro zápatí 2">
            <a:extLst>
              <a:ext uri="{FF2B5EF4-FFF2-40B4-BE49-F238E27FC236}">
                <a16:creationId xmlns:a16="http://schemas.microsoft.com/office/drawing/2014/main" id="{3D9FBAD8-DF8A-4931-B4F2-9CBF7825F7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>
            <a:extLst>
              <a:ext uri="{FF2B5EF4-FFF2-40B4-BE49-F238E27FC236}">
                <a16:creationId xmlns:a16="http://schemas.microsoft.com/office/drawing/2014/main" id="{E4F39096-1E70-4830-8C1C-16C0638233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D3270-3C0C-43C1-AE7C-F99C87DA09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9707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3C02F949-7F9E-4B89-9469-3518BD31A35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obsah 2">
            <a:extLst>
              <a:ext uri="{FF2B5EF4-FFF2-40B4-BE49-F238E27FC236}">
                <a16:creationId xmlns:a16="http://schemas.microsoft.com/office/drawing/2014/main" id="{F11154F9-7DCD-4B42-8CC4-D90D9C5369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4B157E5E-C95C-403B-82CC-3625ADA3EB2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56422AE5-52A6-4447-92B1-F5924CD4FE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E3CE4-48F0-4F9B-8B06-C411A03AF044}" type="datetimeFigureOut">
              <a:rPr lang="cs-CZ" smtClean="0"/>
              <a:t>16.04.2020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F159E5BB-A71D-458A-8913-EE1F13D020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154C771A-2DC9-48DC-901F-6805F459C8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D3270-3C0C-43C1-AE7C-F99C87DA09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5842442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D07A18A9-DCE0-4675-B1C0-6B5A179DF7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/>
              <a:t>Kliknutím lze upravit styl.</a:t>
            </a:r>
          </a:p>
        </p:txBody>
      </p:sp>
      <p:sp>
        <p:nvSpPr>
          <p:cNvPr id="3" name="Zástupný symbol obrázku 2">
            <a:extLst>
              <a:ext uri="{FF2B5EF4-FFF2-40B4-BE49-F238E27FC236}">
                <a16:creationId xmlns:a16="http://schemas.microsoft.com/office/drawing/2014/main" id="{3D378B34-F46C-4C55-9C15-3BB3519871F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text 3">
            <a:extLst>
              <a:ext uri="{FF2B5EF4-FFF2-40B4-BE49-F238E27FC236}">
                <a16:creationId xmlns:a16="http://schemas.microsoft.com/office/drawing/2014/main" id="{5200D383-4529-42C2-B20A-C8E43B95891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/>
              <a:t>Po kliknutí můžete upravovat styly textu v předloze.</a:t>
            </a:r>
          </a:p>
        </p:txBody>
      </p:sp>
      <p:sp>
        <p:nvSpPr>
          <p:cNvPr id="5" name="Zástupný symbol pro datum 4">
            <a:extLst>
              <a:ext uri="{FF2B5EF4-FFF2-40B4-BE49-F238E27FC236}">
                <a16:creationId xmlns:a16="http://schemas.microsoft.com/office/drawing/2014/main" id="{0727008A-3F7C-47CB-A2DB-1909FE1ABF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E3CE4-48F0-4F9B-8B06-C411A03AF044}" type="datetimeFigureOut">
              <a:rPr lang="cs-CZ" smtClean="0"/>
              <a:t>16.04.2020</a:t>
            </a:fld>
            <a:endParaRPr lang="cs-CZ"/>
          </a:p>
        </p:txBody>
      </p:sp>
      <p:sp>
        <p:nvSpPr>
          <p:cNvPr id="6" name="Zástupný symbol pro zápatí 5">
            <a:extLst>
              <a:ext uri="{FF2B5EF4-FFF2-40B4-BE49-F238E27FC236}">
                <a16:creationId xmlns:a16="http://schemas.microsoft.com/office/drawing/2014/main" id="{30ED2591-4813-4797-BC20-9C62717E88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>
            <a:extLst>
              <a:ext uri="{FF2B5EF4-FFF2-40B4-BE49-F238E27FC236}">
                <a16:creationId xmlns:a16="http://schemas.microsoft.com/office/drawing/2014/main" id="{514A534B-DA33-4CB1-BAA2-81A0690AAE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D3270-3C0C-43C1-AE7C-F99C87DA09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56114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>
            <a:extLst>
              <a:ext uri="{FF2B5EF4-FFF2-40B4-BE49-F238E27FC236}">
                <a16:creationId xmlns:a16="http://schemas.microsoft.com/office/drawing/2014/main" id="{CC0A42B4-4C2C-4586-A875-85107BB9130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83C61E26-381D-4609-AFBF-630B9A737EC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887DA938-DB7A-4797-B133-EB64C0A4714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E3CE4-48F0-4F9B-8B06-C411A03AF044}" type="datetimeFigureOut">
              <a:rPr lang="cs-CZ" smtClean="0"/>
              <a:t>16.04.2020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F6B4642D-601C-41F2-A96E-BB0357805D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1F6F05E3-0510-4FB8-BF11-A4343687311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D3270-3C0C-43C1-AE7C-F99C87DA09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9923381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>
            <a:extLst>
              <a:ext uri="{FF2B5EF4-FFF2-40B4-BE49-F238E27FC236}">
                <a16:creationId xmlns:a16="http://schemas.microsoft.com/office/drawing/2014/main" id="{C36ED0ED-0C56-4B68-B661-FEE66FE6365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symbol pro svislý text 2">
            <a:extLst>
              <a:ext uri="{FF2B5EF4-FFF2-40B4-BE49-F238E27FC236}">
                <a16:creationId xmlns:a16="http://schemas.microsoft.com/office/drawing/2014/main" id="{6E0A3A34-BEDF-4CC3-A834-73719007DD4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D214CBE1-D72C-4F20-97C5-B319A0B7A3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DE3CE4-48F0-4F9B-8B06-C411A03AF044}" type="datetimeFigureOut">
              <a:rPr lang="cs-CZ" smtClean="0"/>
              <a:t>16.04.2020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A21CD538-0F9E-44E6-97C8-59E30E8CA6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3E57AFAE-F7B3-4181-90B8-87B83E7A62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D3270-3C0C-43C1-AE7C-F99C87DA09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3541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nadpis 1">
            <a:extLst>
              <a:ext uri="{FF2B5EF4-FFF2-40B4-BE49-F238E27FC236}">
                <a16:creationId xmlns:a16="http://schemas.microsoft.com/office/drawing/2014/main" id="{4A9817C1-5B0A-4767-83BF-CC75FFBF23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/>
              <a:t>Kliknutím lze upravit styl.</a:t>
            </a:r>
          </a:p>
        </p:txBody>
      </p:sp>
      <p:sp>
        <p:nvSpPr>
          <p:cNvPr id="3" name="Zástupný text 2">
            <a:extLst>
              <a:ext uri="{FF2B5EF4-FFF2-40B4-BE49-F238E27FC236}">
                <a16:creationId xmlns:a16="http://schemas.microsoft.com/office/drawing/2014/main" id="{9D0AB9CD-5529-4599-81D3-1EE05BE0B1C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/>
              <a:t>Po kliknutí můžete upravovat styly textu v předloze.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</a:p>
        </p:txBody>
      </p:sp>
      <p:sp>
        <p:nvSpPr>
          <p:cNvPr id="4" name="Zástupný symbol pro datum 3">
            <a:extLst>
              <a:ext uri="{FF2B5EF4-FFF2-40B4-BE49-F238E27FC236}">
                <a16:creationId xmlns:a16="http://schemas.microsoft.com/office/drawing/2014/main" id="{366ACC18-B9E6-4B81-A7DB-D4BA9082EF5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4DE3CE4-48F0-4F9B-8B06-C411A03AF044}" type="datetimeFigureOut">
              <a:rPr lang="cs-CZ" smtClean="0"/>
              <a:t>16.04.2020</a:t>
            </a:fld>
            <a:endParaRPr lang="cs-CZ"/>
          </a:p>
        </p:txBody>
      </p:sp>
      <p:sp>
        <p:nvSpPr>
          <p:cNvPr id="5" name="Zástupný symbol pro zápatí 4">
            <a:extLst>
              <a:ext uri="{FF2B5EF4-FFF2-40B4-BE49-F238E27FC236}">
                <a16:creationId xmlns:a16="http://schemas.microsoft.com/office/drawing/2014/main" id="{0A59F9FD-EB4E-4474-8ED9-8BB580C2275B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>
            <a:extLst>
              <a:ext uri="{FF2B5EF4-FFF2-40B4-BE49-F238E27FC236}">
                <a16:creationId xmlns:a16="http://schemas.microsoft.com/office/drawing/2014/main" id="{8A9A333D-439F-4153-8134-959491EAECB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2D3270-3C0C-43C1-AE7C-F99C87DA09F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7623200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jp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://creativecommons.org/licenses/by-sa/3.0/" TargetMode="External"/><Relationship Id="rId2" Type="http://schemas.openxmlformats.org/officeDocument/2006/relationships/hyperlink" Target="http://www.clker.com/clipart-april-2013.html" TargetMode="External"/><Relationship Id="rId1" Type="http://schemas.openxmlformats.org/officeDocument/2006/relationships/slideLayout" Target="../slideLayouts/slideLayout1.xml"/><Relationship Id="rId5" Type="http://schemas.openxmlformats.org/officeDocument/2006/relationships/hyperlink" Target="http://www.clker.com/clipart-thumbs-down-smiley.html" TargetMode="External"/><Relationship Id="rId4" Type="http://schemas.openxmlformats.org/officeDocument/2006/relationships/hyperlink" Target="https://commons.wikimedia.org/wiki/File:Braille_calendar_c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Obrázek 4" descr="Obsah obrázku vsedě, počítač, černá, stůl&#10;&#10;Popis byl vytvořen automaticky">
            <a:extLst>
              <a:ext uri="{FF2B5EF4-FFF2-40B4-BE49-F238E27FC236}">
                <a16:creationId xmlns:a16="http://schemas.microsoft.com/office/drawing/2014/main" id="{0B13A628-AEAD-4756-BAB9-285ECE0806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63836" y="738261"/>
            <a:ext cx="4250396" cy="3637084"/>
          </a:xfrm>
          <a:prstGeom prst="rect">
            <a:avLst/>
          </a:prstGeom>
        </p:spPr>
      </p:pic>
      <p:sp>
        <p:nvSpPr>
          <p:cNvPr id="6" name="TextovéPole 5">
            <a:extLst>
              <a:ext uri="{FF2B5EF4-FFF2-40B4-BE49-F238E27FC236}">
                <a16:creationId xmlns:a16="http://schemas.microsoft.com/office/drawing/2014/main" id="{C77C9777-B3EB-403F-A511-EBEE8CF326A9}"/>
              </a:ext>
            </a:extLst>
          </p:cNvPr>
          <p:cNvSpPr txBox="1"/>
          <p:nvPr/>
        </p:nvSpPr>
        <p:spPr>
          <a:xfrm rot="21271042">
            <a:off x="9359296" y="904994"/>
            <a:ext cx="806631" cy="461665"/>
          </a:xfrm>
          <a:prstGeom prst="rect">
            <a:avLst/>
          </a:prstGeom>
          <a:solidFill>
            <a:schemeClr val="bg1"/>
          </a:solidFill>
        </p:spPr>
        <p:txBody>
          <a:bodyPr wrap="none" rtlCol="0">
            <a:spAutoFit/>
          </a:bodyPr>
          <a:lstStyle/>
          <a:p>
            <a:r>
              <a:rPr lang="cs-CZ" sz="2400" dirty="0"/>
              <a:t>2020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AC927822-95CB-48BB-8812-42CA33E654C5}"/>
              </a:ext>
            </a:extLst>
          </p:cNvPr>
          <p:cNvSpPr txBox="1"/>
          <p:nvPr/>
        </p:nvSpPr>
        <p:spPr>
          <a:xfrm>
            <a:off x="2703444" y="4956313"/>
            <a:ext cx="6225166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/>
              <a:t>Jak vznikly názvy dnů v týdnu</a:t>
            </a:r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8910AFF3-2A81-4B76-8F96-3CE9FB7922B5}"/>
              </a:ext>
            </a:extLst>
          </p:cNvPr>
          <p:cNvSpPr/>
          <p:nvPr/>
        </p:nvSpPr>
        <p:spPr>
          <a:xfrm rot="21294195">
            <a:off x="6491257" y="1087105"/>
            <a:ext cx="1881809" cy="44323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1171533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>
            <a:extLst>
              <a:ext uri="{FF2B5EF4-FFF2-40B4-BE49-F238E27FC236}">
                <a16:creationId xmlns:a16="http://schemas.microsoft.com/office/drawing/2014/main" id="{1AD88575-DCE3-4AC7-9006-0F6815CBA4B1}"/>
              </a:ext>
            </a:extLst>
          </p:cNvPr>
          <p:cNvSpPr txBox="1"/>
          <p:nvPr/>
        </p:nvSpPr>
        <p:spPr>
          <a:xfrm>
            <a:off x="609600" y="569843"/>
            <a:ext cx="9100568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Pojďme se společně podívat, jak vznikly názvy jednotlivých dnů v týdnu.</a:t>
            </a:r>
          </a:p>
          <a:p>
            <a:r>
              <a:rPr lang="cs-CZ" sz="2400" dirty="0"/>
              <a:t>Etymologie ( obor zkoumající původ a vývoj slov ) některých z nich je</a:t>
            </a:r>
          </a:p>
          <a:p>
            <a:r>
              <a:rPr lang="cs-CZ" sz="2400" dirty="0"/>
              <a:t>celkem zřejmá, u jiných nám však původ slova tak jasný být nemusí.</a:t>
            </a:r>
          </a:p>
        </p:txBody>
      </p:sp>
      <p:sp>
        <p:nvSpPr>
          <p:cNvPr id="3" name="TextovéPole 2">
            <a:extLst>
              <a:ext uri="{FF2B5EF4-FFF2-40B4-BE49-F238E27FC236}">
                <a16:creationId xmlns:a16="http://schemas.microsoft.com/office/drawing/2014/main" id="{CEA5C277-4E4F-45F1-A6E9-4A77919AE687}"/>
              </a:ext>
            </a:extLst>
          </p:cNvPr>
          <p:cNvSpPr txBox="1"/>
          <p:nvPr/>
        </p:nvSpPr>
        <p:spPr>
          <a:xfrm>
            <a:off x="821635" y="2133600"/>
            <a:ext cx="1041310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Pondělí </a:t>
            </a:r>
          </a:p>
          <a:p>
            <a:r>
              <a:rPr lang="cs-CZ" sz="2400" dirty="0"/>
              <a:t>V případě prvního dne v týdnu je původ slova, který jej označuje, poměrně zřejmý.</a:t>
            </a:r>
          </a:p>
          <a:p>
            <a:r>
              <a:rPr lang="cs-CZ" sz="2400" dirty="0"/>
              <a:t>Jedná se prostě o </a:t>
            </a:r>
            <a:r>
              <a:rPr lang="cs-CZ" sz="2400" dirty="0">
                <a:solidFill>
                  <a:srgbClr val="FF0000"/>
                </a:solidFill>
              </a:rPr>
              <a:t>den po neděli</a:t>
            </a:r>
            <a:r>
              <a:rPr lang="cs-CZ" sz="2400" dirty="0"/>
              <a:t>.</a:t>
            </a:r>
          </a:p>
        </p:txBody>
      </p:sp>
      <p:sp>
        <p:nvSpPr>
          <p:cNvPr id="4" name="TextovéPole 3">
            <a:extLst>
              <a:ext uri="{FF2B5EF4-FFF2-40B4-BE49-F238E27FC236}">
                <a16:creationId xmlns:a16="http://schemas.microsoft.com/office/drawing/2014/main" id="{ED14CFD9-DD87-4B33-83BA-DA018F492E69}"/>
              </a:ext>
            </a:extLst>
          </p:cNvPr>
          <p:cNvSpPr txBox="1"/>
          <p:nvPr/>
        </p:nvSpPr>
        <p:spPr>
          <a:xfrm>
            <a:off x="954157" y="3617843"/>
            <a:ext cx="3922292" cy="267765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Název dne v cizím jazyce :</a:t>
            </a:r>
          </a:p>
          <a:p>
            <a:endParaRPr lang="cs-CZ" sz="2400" dirty="0"/>
          </a:p>
          <a:p>
            <a:r>
              <a:rPr lang="cs-CZ" sz="2400" dirty="0"/>
              <a:t>v anglickém            </a:t>
            </a:r>
            <a:r>
              <a:rPr lang="cs-CZ" sz="2400" dirty="0" err="1"/>
              <a:t>Monday</a:t>
            </a:r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v německém          der </a:t>
            </a:r>
            <a:r>
              <a:rPr lang="cs-CZ" sz="2400" dirty="0" err="1"/>
              <a:t>Montag</a:t>
            </a:r>
            <a:endParaRPr lang="cs-CZ" sz="2400" dirty="0"/>
          </a:p>
          <a:p>
            <a:endParaRPr lang="cs-CZ" sz="2400" dirty="0"/>
          </a:p>
          <a:p>
            <a:r>
              <a:rPr lang="cs-CZ" sz="2400" dirty="0"/>
              <a:t>v ruském                </a:t>
            </a:r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A03AAD7D-99C9-4141-910E-8FEF8A08F833}"/>
              </a:ext>
            </a:extLst>
          </p:cNvPr>
          <p:cNvSpPr/>
          <p:nvPr/>
        </p:nvSpPr>
        <p:spPr>
          <a:xfrm>
            <a:off x="3194578" y="5826492"/>
            <a:ext cx="206659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2400" i="0" dirty="0">
                <a:solidFill>
                  <a:srgbClr val="424242"/>
                </a:solidFill>
                <a:effectLst/>
                <a:latin typeface="trebuchet ms" panose="020B0603020202020204" pitchFamily="34" charset="0"/>
              </a:rPr>
              <a:t>Понед</a:t>
            </a:r>
            <a:r>
              <a:rPr lang="az-Cyrl-AZ" sz="2400" i="0" u="sng" dirty="0">
                <a:solidFill>
                  <a:srgbClr val="424242"/>
                </a:solidFill>
                <a:effectLst/>
                <a:latin typeface="trebuchet ms" panose="020B0603020202020204" pitchFamily="34" charset="0"/>
              </a:rPr>
              <a:t>е</a:t>
            </a:r>
            <a:r>
              <a:rPr lang="az-Cyrl-AZ" sz="2400" i="0" dirty="0">
                <a:solidFill>
                  <a:srgbClr val="424242"/>
                </a:solidFill>
                <a:effectLst/>
                <a:latin typeface="trebuchet ms" panose="020B0603020202020204" pitchFamily="34" charset="0"/>
              </a:rPr>
              <a:t>льник</a:t>
            </a:r>
            <a:endParaRPr lang="cs-CZ" sz="2400" dirty="0"/>
          </a:p>
        </p:txBody>
      </p:sp>
      <p:cxnSp>
        <p:nvCxnSpPr>
          <p:cNvPr id="7" name="Přímá spojnice 6">
            <a:extLst>
              <a:ext uri="{FF2B5EF4-FFF2-40B4-BE49-F238E27FC236}">
                <a16:creationId xmlns:a16="http://schemas.microsoft.com/office/drawing/2014/main" id="{40DAFC10-B8CE-4FF9-A1CB-4041E14E5BC9}"/>
              </a:ext>
            </a:extLst>
          </p:cNvPr>
          <p:cNvCxnSpPr/>
          <p:nvPr/>
        </p:nvCxnSpPr>
        <p:spPr>
          <a:xfrm>
            <a:off x="728870" y="3412435"/>
            <a:ext cx="1050587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>
            <a:extLst>
              <a:ext uri="{FF2B5EF4-FFF2-40B4-BE49-F238E27FC236}">
                <a16:creationId xmlns:a16="http://schemas.microsoft.com/office/drawing/2014/main" id="{24AC870A-032A-4232-AC27-92C48FEA729C}"/>
              </a:ext>
            </a:extLst>
          </p:cNvPr>
          <p:cNvCxnSpPr/>
          <p:nvPr/>
        </p:nvCxnSpPr>
        <p:spPr>
          <a:xfrm>
            <a:off x="775252" y="4956671"/>
            <a:ext cx="1050587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>
            <a:extLst>
              <a:ext uri="{FF2B5EF4-FFF2-40B4-BE49-F238E27FC236}">
                <a16:creationId xmlns:a16="http://schemas.microsoft.com/office/drawing/2014/main" id="{D78DC876-082E-4420-9B85-E77C9D9D694C}"/>
              </a:ext>
            </a:extLst>
          </p:cNvPr>
          <p:cNvCxnSpPr/>
          <p:nvPr/>
        </p:nvCxnSpPr>
        <p:spPr>
          <a:xfrm>
            <a:off x="775252" y="5695122"/>
            <a:ext cx="1050587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nice 9">
            <a:extLst>
              <a:ext uri="{FF2B5EF4-FFF2-40B4-BE49-F238E27FC236}">
                <a16:creationId xmlns:a16="http://schemas.microsoft.com/office/drawing/2014/main" id="{F7E490FF-549F-43F4-88B7-D846639914FA}"/>
              </a:ext>
            </a:extLst>
          </p:cNvPr>
          <p:cNvCxnSpPr/>
          <p:nvPr/>
        </p:nvCxnSpPr>
        <p:spPr>
          <a:xfrm>
            <a:off x="728870" y="6420680"/>
            <a:ext cx="1050587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>
            <a:extLst>
              <a:ext uri="{FF2B5EF4-FFF2-40B4-BE49-F238E27FC236}">
                <a16:creationId xmlns:a16="http://schemas.microsoft.com/office/drawing/2014/main" id="{94FF8777-EE9B-4CB9-A00E-39706783F667}"/>
              </a:ext>
            </a:extLst>
          </p:cNvPr>
          <p:cNvCxnSpPr/>
          <p:nvPr/>
        </p:nvCxnSpPr>
        <p:spPr>
          <a:xfrm>
            <a:off x="728870" y="4257261"/>
            <a:ext cx="10505872" cy="0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nice 12">
            <a:extLst>
              <a:ext uri="{FF2B5EF4-FFF2-40B4-BE49-F238E27FC236}">
                <a16:creationId xmlns:a16="http://schemas.microsoft.com/office/drawing/2014/main" id="{F1080584-9905-4D36-AA35-24C00F0C7204}"/>
              </a:ext>
            </a:extLst>
          </p:cNvPr>
          <p:cNvCxnSpPr/>
          <p:nvPr/>
        </p:nvCxnSpPr>
        <p:spPr>
          <a:xfrm>
            <a:off x="728870" y="3429000"/>
            <a:ext cx="0" cy="298836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>
            <a:extLst>
              <a:ext uri="{FF2B5EF4-FFF2-40B4-BE49-F238E27FC236}">
                <a16:creationId xmlns:a16="http://schemas.microsoft.com/office/drawing/2014/main" id="{A00A42EA-CF83-4979-907C-5D938BC3752C}"/>
              </a:ext>
            </a:extLst>
          </p:cNvPr>
          <p:cNvCxnSpPr>
            <a:cxnSpLocks/>
          </p:cNvCxnSpPr>
          <p:nvPr/>
        </p:nvCxnSpPr>
        <p:spPr>
          <a:xfrm flipH="1">
            <a:off x="2908677" y="4257261"/>
            <a:ext cx="6626" cy="2193593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nice 15">
            <a:extLst>
              <a:ext uri="{FF2B5EF4-FFF2-40B4-BE49-F238E27FC236}">
                <a16:creationId xmlns:a16="http://schemas.microsoft.com/office/drawing/2014/main" id="{E47BE43F-30A1-4F75-AD34-C0CD3EFCB4A9}"/>
              </a:ext>
            </a:extLst>
          </p:cNvPr>
          <p:cNvCxnSpPr/>
          <p:nvPr/>
        </p:nvCxnSpPr>
        <p:spPr>
          <a:xfrm>
            <a:off x="11281124" y="3429000"/>
            <a:ext cx="0" cy="2988366"/>
          </a:xfrm>
          <a:prstGeom prst="line">
            <a:avLst/>
          </a:prstGeom>
          <a:ln w="571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3656104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4" name="Skupina 13">
            <a:extLst>
              <a:ext uri="{FF2B5EF4-FFF2-40B4-BE49-F238E27FC236}">
                <a16:creationId xmlns:a16="http://schemas.microsoft.com/office/drawing/2014/main" id="{B86A379C-82F8-40F5-82BD-F57ECB20AA57}"/>
              </a:ext>
            </a:extLst>
          </p:cNvPr>
          <p:cNvGrpSpPr/>
          <p:nvPr/>
        </p:nvGrpSpPr>
        <p:grpSpPr>
          <a:xfrm>
            <a:off x="728870" y="3412435"/>
            <a:ext cx="10552254" cy="3038419"/>
            <a:chOff x="728870" y="3412435"/>
            <a:chExt cx="10552254" cy="3038419"/>
          </a:xfrm>
        </p:grpSpPr>
        <p:sp>
          <p:nvSpPr>
            <p:cNvPr id="2" name="TextovéPole 1">
              <a:extLst>
                <a:ext uri="{FF2B5EF4-FFF2-40B4-BE49-F238E27FC236}">
                  <a16:creationId xmlns:a16="http://schemas.microsoft.com/office/drawing/2014/main" id="{577F9FB7-8F72-4558-B541-0C866ABA6452}"/>
                </a:ext>
              </a:extLst>
            </p:cNvPr>
            <p:cNvSpPr txBox="1"/>
            <p:nvPr/>
          </p:nvSpPr>
          <p:spPr>
            <a:xfrm>
              <a:off x="954156" y="3617843"/>
              <a:ext cx="5936965" cy="26776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Název dne v cizím jazyce :</a:t>
              </a:r>
            </a:p>
            <a:p>
              <a:endParaRPr lang="cs-CZ" sz="2400" dirty="0"/>
            </a:p>
            <a:p>
              <a:r>
                <a:rPr lang="cs-CZ" sz="2400" dirty="0"/>
                <a:t>v anglickém          </a:t>
              </a:r>
              <a:r>
                <a:rPr lang="cs-CZ" sz="2400" dirty="0" err="1"/>
                <a:t>Tuesday</a:t>
              </a:r>
              <a:r>
                <a:rPr lang="cs-CZ" sz="2400" dirty="0"/>
                <a:t>          </a:t>
              </a:r>
            </a:p>
            <a:p>
              <a:endParaRPr lang="cs-CZ" sz="2400" dirty="0"/>
            </a:p>
            <a:p>
              <a:r>
                <a:rPr lang="cs-CZ" sz="2400" dirty="0"/>
                <a:t>v německém        der </a:t>
              </a:r>
              <a:r>
                <a:rPr lang="cs-CZ" sz="2400" dirty="0" err="1"/>
                <a:t>Dienstag</a:t>
              </a:r>
              <a:r>
                <a:rPr lang="cs-CZ" sz="2400" dirty="0"/>
                <a:t>          </a:t>
              </a:r>
            </a:p>
            <a:p>
              <a:endParaRPr lang="cs-CZ" sz="2400" dirty="0"/>
            </a:p>
            <a:p>
              <a:r>
                <a:rPr lang="cs-CZ" sz="2400" dirty="0"/>
                <a:t>v ruském                </a:t>
              </a:r>
            </a:p>
          </p:txBody>
        </p:sp>
        <p:cxnSp>
          <p:nvCxnSpPr>
            <p:cNvPr id="4" name="Přímá spojnice 3">
              <a:extLst>
                <a:ext uri="{FF2B5EF4-FFF2-40B4-BE49-F238E27FC236}">
                  <a16:creationId xmlns:a16="http://schemas.microsoft.com/office/drawing/2014/main" id="{F69CEE1B-A8BE-4BEA-9DE8-FFEFAF2FDE81}"/>
                </a:ext>
              </a:extLst>
            </p:cNvPr>
            <p:cNvCxnSpPr/>
            <p:nvPr/>
          </p:nvCxnSpPr>
          <p:spPr>
            <a:xfrm>
              <a:off x="728870" y="3412435"/>
              <a:ext cx="1050587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>
              <a:extLst>
                <a:ext uri="{FF2B5EF4-FFF2-40B4-BE49-F238E27FC236}">
                  <a16:creationId xmlns:a16="http://schemas.microsoft.com/office/drawing/2014/main" id="{150E0177-1674-4374-B5D4-21E42E2D244B}"/>
                </a:ext>
              </a:extLst>
            </p:cNvPr>
            <p:cNvCxnSpPr/>
            <p:nvPr/>
          </p:nvCxnSpPr>
          <p:spPr>
            <a:xfrm>
              <a:off x="775252" y="4956671"/>
              <a:ext cx="1050587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>
              <a:extLst>
                <a:ext uri="{FF2B5EF4-FFF2-40B4-BE49-F238E27FC236}">
                  <a16:creationId xmlns:a16="http://schemas.microsoft.com/office/drawing/2014/main" id="{2EFE49B8-3512-4CB4-BE00-6399B038B615}"/>
                </a:ext>
              </a:extLst>
            </p:cNvPr>
            <p:cNvCxnSpPr/>
            <p:nvPr/>
          </p:nvCxnSpPr>
          <p:spPr>
            <a:xfrm>
              <a:off x="775252" y="5695122"/>
              <a:ext cx="1050587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>
              <a:extLst>
                <a:ext uri="{FF2B5EF4-FFF2-40B4-BE49-F238E27FC236}">
                  <a16:creationId xmlns:a16="http://schemas.microsoft.com/office/drawing/2014/main" id="{23C5ED32-0444-4365-BA61-D3DC184AA9E5}"/>
                </a:ext>
              </a:extLst>
            </p:cNvPr>
            <p:cNvCxnSpPr/>
            <p:nvPr/>
          </p:nvCxnSpPr>
          <p:spPr>
            <a:xfrm>
              <a:off x="728870" y="6420680"/>
              <a:ext cx="1050587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>
              <a:extLst>
                <a:ext uri="{FF2B5EF4-FFF2-40B4-BE49-F238E27FC236}">
                  <a16:creationId xmlns:a16="http://schemas.microsoft.com/office/drawing/2014/main" id="{74E0919D-BB10-45E9-92C8-B028F4BA7920}"/>
                </a:ext>
              </a:extLst>
            </p:cNvPr>
            <p:cNvCxnSpPr/>
            <p:nvPr/>
          </p:nvCxnSpPr>
          <p:spPr>
            <a:xfrm>
              <a:off x="728870" y="4257261"/>
              <a:ext cx="1050587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>
              <a:extLst>
                <a:ext uri="{FF2B5EF4-FFF2-40B4-BE49-F238E27FC236}">
                  <a16:creationId xmlns:a16="http://schemas.microsoft.com/office/drawing/2014/main" id="{59DC7442-89C6-40D1-9484-D57C6781280B}"/>
                </a:ext>
              </a:extLst>
            </p:cNvPr>
            <p:cNvCxnSpPr/>
            <p:nvPr/>
          </p:nvCxnSpPr>
          <p:spPr>
            <a:xfrm>
              <a:off x="728870" y="3429000"/>
              <a:ext cx="0" cy="2988366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>
              <a:extLst>
                <a:ext uri="{FF2B5EF4-FFF2-40B4-BE49-F238E27FC236}">
                  <a16:creationId xmlns:a16="http://schemas.microsoft.com/office/drawing/2014/main" id="{F3EB30E7-8DDB-48EF-819F-9CF59BA70ABB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908677" y="4257261"/>
              <a:ext cx="6626" cy="2193593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>
              <a:extLst>
                <a:ext uri="{FF2B5EF4-FFF2-40B4-BE49-F238E27FC236}">
                  <a16:creationId xmlns:a16="http://schemas.microsoft.com/office/drawing/2014/main" id="{EC43541B-1C1E-44F9-93D8-8175991C4ABE}"/>
                </a:ext>
              </a:extLst>
            </p:cNvPr>
            <p:cNvCxnSpPr/>
            <p:nvPr/>
          </p:nvCxnSpPr>
          <p:spPr>
            <a:xfrm>
              <a:off x="11281124" y="3429000"/>
              <a:ext cx="0" cy="2988366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Obdélník 11">
              <a:extLst>
                <a:ext uri="{FF2B5EF4-FFF2-40B4-BE49-F238E27FC236}">
                  <a16:creationId xmlns:a16="http://schemas.microsoft.com/office/drawing/2014/main" id="{C578D876-E64C-49DC-86EE-1F3A568ED6DA}"/>
                </a:ext>
              </a:extLst>
            </p:cNvPr>
            <p:cNvSpPr/>
            <p:nvPr/>
          </p:nvSpPr>
          <p:spPr>
            <a:xfrm>
              <a:off x="3094207" y="5865025"/>
              <a:ext cx="1245597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r>
                <a:rPr lang="az-Cyrl-AZ" sz="2400" dirty="0"/>
                <a:t>вторник</a:t>
              </a:r>
            </a:p>
          </p:txBody>
        </p:sp>
      </p:grp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51CEBC58-2336-479B-AEFA-753F438B600F}"/>
              </a:ext>
            </a:extLst>
          </p:cNvPr>
          <p:cNvSpPr txBox="1"/>
          <p:nvPr/>
        </p:nvSpPr>
        <p:spPr>
          <a:xfrm>
            <a:off x="775251" y="437319"/>
            <a:ext cx="1062161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Úterý</a:t>
            </a:r>
          </a:p>
          <a:p>
            <a:r>
              <a:rPr lang="cs-CZ" sz="2400" dirty="0"/>
              <a:t>I úterý má z etymologického hlediska souvislost se sváteční nedělí. Název, který dnes používáme, byl totiž odvozen z praslovanského slova, které znamenalo druhý.</a:t>
            </a:r>
          </a:p>
          <a:p>
            <a:r>
              <a:rPr lang="cs-CZ" sz="2400" dirty="0"/>
              <a:t>Své pojmenování dostalo úterý na základě toho, ze se jedná o</a:t>
            </a:r>
            <a:r>
              <a:rPr lang="cs-CZ" sz="2400" dirty="0">
                <a:solidFill>
                  <a:srgbClr val="FF0000"/>
                </a:solidFill>
              </a:rPr>
              <a:t> druhý den po neděli.</a:t>
            </a:r>
            <a:endParaRPr lang="cs-CZ" sz="2400" dirty="0"/>
          </a:p>
          <a:p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>
              <a:solidFill>
                <a:srgbClr val="FF0000"/>
              </a:solidFill>
            </a:endParaRP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7233826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>
            <a:extLst>
              <a:ext uri="{FF2B5EF4-FFF2-40B4-BE49-F238E27FC236}">
                <a16:creationId xmlns:a16="http://schemas.microsoft.com/office/drawing/2014/main" id="{0FA4A9E2-903C-40B0-B86F-DDBF2FCF65BB}"/>
              </a:ext>
            </a:extLst>
          </p:cNvPr>
          <p:cNvGrpSpPr/>
          <p:nvPr/>
        </p:nvGrpSpPr>
        <p:grpSpPr>
          <a:xfrm>
            <a:off x="728870" y="3412435"/>
            <a:ext cx="10552254" cy="3038419"/>
            <a:chOff x="728870" y="3412435"/>
            <a:chExt cx="10552254" cy="3038419"/>
          </a:xfrm>
        </p:grpSpPr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A730E05A-D2E7-493C-BA4D-CD82BF0F1AB9}"/>
                </a:ext>
              </a:extLst>
            </p:cNvPr>
            <p:cNvSpPr txBox="1"/>
            <p:nvPr/>
          </p:nvSpPr>
          <p:spPr>
            <a:xfrm>
              <a:off x="954156" y="3617843"/>
              <a:ext cx="5936965" cy="26776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Název dne v cizím jazyce :</a:t>
              </a:r>
            </a:p>
            <a:p>
              <a:endParaRPr lang="cs-CZ" sz="2400" dirty="0"/>
            </a:p>
            <a:p>
              <a:r>
                <a:rPr lang="cs-CZ" sz="2400" dirty="0"/>
                <a:t>v anglickém            </a:t>
              </a:r>
              <a:r>
                <a:rPr lang="cs-CZ" sz="2400" dirty="0" err="1"/>
                <a:t>Wednesday</a:t>
              </a:r>
              <a:r>
                <a:rPr lang="cs-CZ" sz="2400" dirty="0"/>
                <a:t> </a:t>
              </a:r>
            </a:p>
            <a:p>
              <a:endParaRPr lang="cs-CZ" sz="2400" dirty="0"/>
            </a:p>
            <a:p>
              <a:r>
                <a:rPr lang="cs-CZ" sz="2400" dirty="0"/>
                <a:t>v německém          der </a:t>
              </a:r>
              <a:r>
                <a:rPr lang="cs-CZ" sz="2400" dirty="0" err="1"/>
                <a:t>Mittwog</a:t>
              </a:r>
              <a:r>
                <a:rPr lang="cs-CZ" sz="2400" dirty="0"/>
                <a:t>           </a:t>
              </a:r>
            </a:p>
            <a:p>
              <a:endParaRPr lang="cs-CZ" sz="2400" dirty="0"/>
            </a:p>
            <a:p>
              <a:r>
                <a:rPr lang="cs-CZ" sz="2400" dirty="0"/>
                <a:t>v ruském               </a:t>
              </a:r>
            </a:p>
          </p:txBody>
        </p:sp>
        <p:cxnSp>
          <p:nvCxnSpPr>
            <p:cNvPr id="4" name="Přímá spojnice 3">
              <a:extLst>
                <a:ext uri="{FF2B5EF4-FFF2-40B4-BE49-F238E27FC236}">
                  <a16:creationId xmlns:a16="http://schemas.microsoft.com/office/drawing/2014/main" id="{3DBBDF62-4D98-43BF-962E-F00BE517DE15}"/>
                </a:ext>
              </a:extLst>
            </p:cNvPr>
            <p:cNvCxnSpPr/>
            <p:nvPr/>
          </p:nvCxnSpPr>
          <p:spPr>
            <a:xfrm>
              <a:off x="728870" y="3412435"/>
              <a:ext cx="1050587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>
              <a:extLst>
                <a:ext uri="{FF2B5EF4-FFF2-40B4-BE49-F238E27FC236}">
                  <a16:creationId xmlns:a16="http://schemas.microsoft.com/office/drawing/2014/main" id="{597B0102-72AF-471F-A2C1-998E410D88CD}"/>
                </a:ext>
              </a:extLst>
            </p:cNvPr>
            <p:cNvCxnSpPr/>
            <p:nvPr/>
          </p:nvCxnSpPr>
          <p:spPr>
            <a:xfrm>
              <a:off x="775252" y="4956671"/>
              <a:ext cx="1050587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>
              <a:extLst>
                <a:ext uri="{FF2B5EF4-FFF2-40B4-BE49-F238E27FC236}">
                  <a16:creationId xmlns:a16="http://schemas.microsoft.com/office/drawing/2014/main" id="{D328BF26-F590-406B-BAB6-AD6019EC8D04}"/>
                </a:ext>
              </a:extLst>
            </p:cNvPr>
            <p:cNvCxnSpPr/>
            <p:nvPr/>
          </p:nvCxnSpPr>
          <p:spPr>
            <a:xfrm>
              <a:off x="775252" y="5695122"/>
              <a:ext cx="1050587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>
              <a:extLst>
                <a:ext uri="{FF2B5EF4-FFF2-40B4-BE49-F238E27FC236}">
                  <a16:creationId xmlns:a16="http://schemas.microsoft.com/office/drawing/2014/main" id="{426E0866-C8D1-47A9-9E97-893648229F1D}"/>
                </a:ext>
              </a:extLst>
            </p:cNvPr>
            <p:cNvCxnSpPr/>
            <p:nvPr/>
          </p:nvCxnSpPr>
          <p:spPr>
            <a:xfrm>
              <a:off x="728870" y="6420680"/>
              <a:ext cx="1050587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>
              <a:extLst>
                <a:ext uri="{FF2B5EF4-FFF2-40B4-BE49-F238E27FC236}">
                  <a16:creationId xmlns:a16="http://schemas.microsoft.com/office/drawing/2014/main" id="{98004931-6A58-4FCE-B92A-24B164D1589C}"/>
                </a:ext>
              </a:extLst>
            </p:cNvPr>
            <p:cNvCxnSpPr/>
            <p:nvPr/>
          </p:nvCxnSpPr>
          <p:spPr>
            <a:xfrm>
              <a:off x="728870" y="4257261"/>
              <a:ext cx="1050587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>
              <a:extLst>
                <a:ext uri="{FF2B5EF4-FFF2-40B4-BE49-F238E27FC236}">
                  <a16:creationId xmlns:a16="http://schemas.microsoft.com/office/drawing/2014/main" id="{1D0879C1-2B43-4DBB-9D55-3AE0879289D8}"/>
                </a:ext>
              </a:extLst>
            </p:cNvPr>
            <p:cNvCxnSpPr/>
            <p:nvPr/>
          </p:nvCxnSpPr>
          <p:spPr>
            <a:xfrm>
              <a:off x="728870" y="3429000"/>
              <a:ext cx="0" cy="2988366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>
              <a:extLst>
                <a:ext uri="{FF2B5EF4-FFF2-40B4-BE49-F238E27FC236}">
                  <a16:creationId xmlns:a16="http://schemas.microsoft.com/office/drawing/2014/main" id="{698B3078-06C6-458F-A6FC-5A30C1D1F745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908677" y="4257261"/>
              <a:ext cx="6626" cy="2193593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>
              <a:extLst>
                <a:ext uri="{FF2B5EF4-FFF2-40B4-BE49-F238E27FC236}">
                  <a16:creationId xmlns:a16="http://schemas.microsoft.com/office/drawing/2014/main" id="{F76B7DCC-3D18-4EC8-8472-90094A64B93A}"/>
                </a:ext>
              </a:extLst>
            </p:cNvPr>
            <p:cNvCxnSpPr/>
            <p:nvPr/>
          </p:nvCxnSpPr>
          <p:spPr>
            <a:xfrm>
              <a:off x="11281124" y="3429000"/>
              <a:ext cx="0" cy="2988366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Obdélník 11">
              <a:extLst>
                <a:ext uri="{FF2B5EF4-FFF2-40B4-BE49-F238E27FC236}">
                  <a16:creationId xmlns:a16="http://schemas.microsoft.com/office/drawing/2014/main" id="{83CD9493-7279-4665-8254-E27D19D368FA}"/>
                </a:ext>
              </a:extLst>
            </p:cNvPr>
            <p:cNvSpPr/>
            <p:nvPr/>
          </p:nvSpPr>
          <p:spPr>
            <a:xfrm>
              <a:off x="3094207" y="5865025"/>
              <a:ext cx="184731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endParaRPr lang="az-Cyrl-AZ" sz="2400" dirty="0"/>
            </a:p>
          </p:txBody>
        </p:sp>
      </p:grp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C2C871E4-0018-4B94-AB71-290359FA88FC}"/>
              </a:ext>
            </a:extLst>
          </p:cNvPr>
          <p:cNvSpPr txBox="1"/>
          <p:nvPr/>
        </p:nvSpPr>
        <p:spPr>
          <a:xfrm>
            <a:off x="728870" y="1063600"/>
            <a:ext cx="520700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Středa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/>
              <a:t>Středa stojí uprostřed pracovního týdne.</a:t>
            </a:r>
          </a:p>
          <a:p>
            <a:r>
              <a:rPr lang="cs-CZ" sz="2400" dirty="0"/>
              <a:t>A právě proto ji říkáme středa.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BD7DE32B-666F-4A6E-85A1-6E977584E35B}"/>
              </a:ext>
            </a:extLst>
          </p:cNvPr>
          <p:cNvSpPr/>
          <p:nvPr/>
        </p:nvSpPr>
        <p:spPr>
          <a:xfrm>
            <a:off x="3278938" y="5865025"/>
            <a:ext cx="94506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2400" dirty="0">
                <a:effectLst/>
              </a:rPr>
              <a:t>среда</a:t>
            </a:r>
          </a:p>
        </p:txBody>
      </p:sp>
    </p:spTree>
    <p:extLst>
      <p:ext uri="{BB962C8B-B14F-4D97-AF65-F5344CB8AC3E}">
        <p14:creationId xmlns:p14="http://schemas.microsoft.com/office/powerpoint/2010/main" val="342607361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>
            <a:extLst>
              <a:ext uri="{FF2B5EF4-FFF2-40B4-BE49-F238E27FC236}">
                <a16:creationId xmlns:a16="http://schemas.microsoft.com/office/drawing/2014/main" id="{79C543B1-F574-4B74-8525-A4E2390F6296}"/>
              </a:ext>
            </a:extLst>
          </p:cNvPr>
          <p:cNvGrpSpPr/>
          <p:nvPr/>
        </p:nvGrpSpPr>
        <p:grpSpPr>
          <a:xfrm>
            <a:off x="728870" y="3412435"/>
            <a:ext cx="10552254" cy="3038419"/>
            <a:chOff x="728870" y="3412435"/>
            <a:chExt cx="10552254" cy="3038419"/>
          </a:xfrm>
        </p:grpSpPr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9CEE257D-FEA2-4EC5-9884-A850F9F5B7CE}"/>
                </a:ext>
              </a:extLst>
            </p:cNvPr>
            <p:cNvSpPr txBox="1"/>
            <p:nvPr/>
          </p:nvSpPr>
          <p:spPr>
            <a:xfrm>
              <a:off x="954156" y="3617843"/>
              <a:ext cx="5936965" cy="26776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Název dne v cizím jazyce :</a:t>
              </a:r>
            </a:p>
            <a:p>
              <a:endParaRPr lang="cs-CZ" sz="2400" dirty="0"/>
            </a:p>
            <a:p>
              <a:r>
                <a:rPr lang="cs-CZ" sz="2400" dirty="0"/>
                <a:t>v anglickém          </a:t>
              </a:r>
              <a:r>
                <a:rPr lang="cs-CZ" sz="2400" dirty="0" err="1"/>
                <a:t>Thursday</a:t>
              </a:r>
              <a:r>
                <a:rPr lang="cs-CZ" sz="2400" dirty="0"/>
                <a:t> </a:t>
              </a:r>
            </a:p>
            <a:p>
              <a:endParaRPr lang="cs-CZ" sz="2400" dirty="0"/>
            </a:p>
            <a:p>
              <a:r>
                <a:rPr lang="cs-CZ" sz="2400" dirty="0"/>
                <a:t>v německém         der </a:t>
              </a:r>
              <a:r>
                <a:rPr lang="cs-CZ" sz="2400" dirty="0" err="1"/>
                <a:t>Donnerstag</a:t>
              </a:r>
              <a:endParaRPr lang="cs-CZ" sz="2400" dirty="0"/>
            </a:p>
            <a:p>
              <a:endParaRPr lang="cs-CZ" sz="2400" dirty="0"/>
            </a:p>
            <a:p>
              <a:r>
                <a:rPr lang="cs-CZ" sz="2400" dirty="0"/>
                <a:t>v ruském               </a:t>
              </a:r>
            </a:p>
          </p:txBody>
        </p:sp>
        <p:cxnSp>
          <p:nvCxnSpPr>
            <p:cNvPr id="4" name="Přímá spojnice 3">
              <a:extLst>
                <a:ext uri="{FF2B5EF4-FFF2-40B4-BE49-F238E27FC236}">
                  <a16:creationId xmlns:a16="http://schemas.microsoft.com/office/drawing/2014/main" id="{6E0F6B50-54C0-49B5-8EA4-2A9AC4EF7900}"/>
                </a:ext>
              </a:extLst>
            </p:cNvPr>
            <p:cNvCxnSpPr/>
            <p:nvPr/>
          </p:nvCxnSpPr>
          <p:spPr>
            <a:xfrm>
              <a:off x="728870" y="3412435"/>
              <a:ext cx="1050587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>
              <a:extLst>
                <a:ext uri="{FF2B5EF4-FFF2-40B4-BE49-F238E27FC236}">
                  <a16:creationId xmlns:a16="http://schemas.microsoft.com/office/drawing/2014/main" id="{16FD1028-535C-4932-A513-88DC93BE84F5}"/>
                </a:ext>
              </a:extLst>
            </p:cNvPr>
            <p:cNvCxnSpPr/>
            <p:nvPr/>
          </p:nvCxnSpPr>
          <p:spPr>
            <a:xfrm>
              <a:off x="775252" y="4956671"/>
              <a:ext cx="1050587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>
              <a:extLst>
                <a:ext uri="{FF2B5EF4-FFF2-40B4-BE49-F238E27FC236}">
                  <a16:creationId xmlns:a16="http://schemas.microsoft.com/office/drawing/2014/main" id="{A26B7D04-7435-4C66-97B8-32F35F7CAC6A}"/>
                </a:ext>
              </a:extLst>
            </p:cNvPr>
            <p:cNvCxnSpPr/>
            <p:nvPr/>
          </p:nvCxnSpPr>
          <p:spPr>
            <a:xfrm>
              <a:off x="775252" y="5695122"/>
              <a:ext cx="1050587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>
              <a:extLst>
                <a:ext uri="{FF2B5EF4-FFF2-40B4-BE49-F238E27FC236}">
                  <a16:creationId xmlns:a16="http://schemas.microsoft.com/office/drawing/2014/main" id="{9F18A023-1AD3-461B-AC63-FE23D8513E84}"/>
                </a:ext>
              </a:extLst>
            </p:cNvPr>
            <p:cNvCxnSpPr/>
            <p:nvPr/>
          </p:nvCxnSpPr>
          <p:spPr>
            <a:xfrm>
              <a:off x="728870" y="6420680"/>
              <a:ext cx="1050587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>
              <a:extLst>
                <a:ext uri="{FF2B5EF4-FFF2-40B4-BE49-F238E27FC236}">
                  <a16:creationId xmlns:a16="http://schemas.microsoft.com/office/drawing/2014/main" id="{F8D95BFC-CBD1-49EA-9762-27C611082390}"/>
                </a:ext>
              </a:extLst>
            </p:cNvPr>
            <p:cNvCxnSpPr/>
            <p:nvPr/>
          </p:nvCxnSpPr>
          <p:spPr>
            <a:xfrm>
              <a:off x="728870" y="4257261"/>
              <a:ext cx="1050587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>
              <a:extLst>
                <a:ext uri="{FF2B5EF4-FFF2-40B4-BE49-F238E27FC236}">
                  <a16:creationId xmlns:a16="http://schemas.microsoft.com/office/drawing/2014/main" id="{DAB56CCD-A3F5-4529-BD12-2E01BD120F83}"/>
                </a:ext>
              </a:extLst>
            </p:cNvPr>
            <p:cNvCxnSpPr/>
            <p:nvPr/>
          </p:nvCxnSpPr>
          <p:spPr>
            <a:xfrm>
              <a:off x="728870" y="3429000"/>
              <a:ext cx="0" cy="2988366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>
              <a:extLst>
                <a:ext uri="{FF2B5EF4-FFF2-40B4-BE49-F238E27FC236}">
                  <a16:creationId xmlns:a16="http://schemas.microsoft.com/office/drawing/2014/main" id="{4E53E141-2487-4932-9553-DFCF438A3A76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908677" y="4257261"/>
              <a:ext cx="6626" cy="2193593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>
              <a:extLst>
                <a:ext uri="{FF2B5EF4-FFF2-40B4-BE49-F238E27FC236}">
                  <a16:creationId xmlns:a16="http://schemas.microsoft.com/office/drawing/2014/main" id="{A9F3CD01-FBA4-4177-90C4-C557D1F464AE}"/>
                </a:ext>
              </a:extLst>
            </p:cNvPr>
            <p:cNvCxnSpPr/>
            <p:nvPr/>
          </p:nvCxnSpPr>
          <p:spPr>
            <a:xfrm>
              <a:off x="11281124" y="3429000"/>
              <a:ext cx="0" cy="2988366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Obdélník 11">
              <a:extLst>
                <a:ext uri="{FF2B5EF4-FFF2-40B4-BE49-F238E27FC236}">
                  <a16:creationId xmlns:a16="http://schemas.microsoft.com/office/drawing/2014/main" id="{752D621B-2BDA-4F9E-B851-CECEDC8A7613}"/>
                </a:ext>
              </a:extLst>
            </p:cNvPr>
            <p:cNvSpPr/>
            <p:nvPr/>
          </p:nvSpPr>
          <p:spPr>
            <a:xfrm>
              <a:off x="3094207" y="5865025"/>
              <a:ext cx="184731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endParaRPr lang="az-Cyrl-AZ" sz="2400" dirty="0"/>
            </a:p>
          </p:txBody>
        </p:sp>
      </p:grpSp>
      <p:sp>
        <p:nvSpPr>
          <p:cNvPr id="13" name="TextovéPole 12">
            <a:extLst>
              <a:ext uri="{FF2B5EF4-FFF2-40B4-BE49-F238E27FC236}">
                <a16:creationId xmlns:a16="http://schemas.microsoft.com/office/drawing/2014/main" id="{47EC7652-4F56-4228-AC27-3073A0E9CABE}"/>
              </a:ext>
            </a:extLst>
          </p:cNvPr>
          <p:cNvSpPr txBox="1"/>
          <p:nvPr/>
        </p:nvSpPr>
        <p:spPr>
          <a:xfrm>
            <a:off x="910875" y="1162877"/>
            <a:ext cx="10323867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Čtvrtek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/>
              <a:t>Také etymologie slova čtvrtek je celkem zřetelná. Podobně jako úterý je druhým</a:t>
            </a:r>
          </a:p>
          <a:p>
            <a:r>
              <a:rPr lang="cs-CZ" sz="2400" dirty="0"/>
              <a:t>dnem po neděli, je zase </a:t>
            </a:r>
            <a:r>
              <a:rPr lang="cs-CZ" sz="2400" dirty="0">
                <a:solidFill>
                  <a:srgbClr val="FF0000"/>
                </a:solidFill>
              </a:rPr>
              <a:t>čtvrtek dnem čtvrtým</a:t>
            </a:r>
            <a:r>
              <a:rPr lang="cs-CZ" sz="2400" dirty="0"/>
              <a:t>. </a:t>
            </a: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348EBC61-DF76-4B87-B0BC-71C4C8B920A0}"/>
              </a:ext>
            </a:extLst>
          </p:cNvPr>
          <p:cNvSpPr/>
          <p:nvPr/>
        </p:nvSpPr>
        <p:spPr>
          <a:xfrm>
            <a:off x="3186572" y="5900530"/>
            <a:ext cx="116929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2400" dirty="0">
                <a:effectLst/>
              </a:rPr>
              <a:t>четверг</a:t>
            </a:r>
          </a:p>
        </p:txBody>
      </p:sp>
    </p:spTree>
    <p:extLst>
      <p:ext uri="{BB962C8B-B14F-4D97-AF65-F5344CB8AC3E}">
        <p14:creationId xmlns:p14="http://schemas.microsoft.com/office/powerpoint/2010/main" val="336904695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>
            <a:extLst>
              <a:ext uri="{FF2B5EF4-FFF2-40B4-BE49-F238E27FC236}">
                <a16:creationId xmlns:a16="http://schemas.microsoft.com/office/drawing/2014/main" id="{0181099F-688C-4D8C-945C-7CF5CD013911}"/>
              </a:ext>
            </a:extLst>
          </p:cNvPr>
          <p:cNvGrpSpPr/>
          <p:nvPr/>
        </p:nvGrpSpPr>
        <p:grpSpPr>
          <a:xfrm>
            <a:off x="728870" y="3412435"/>
            <a:ext cx="10552254" cy="3038419"/>
            <a:chOff x="728870" y="3412435"/>
            <a:chExt cx="10552254" cy="3038419"/>
          </a:xfrm>
        </p:grpSpPr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AB02445A-66A8-4CFA-9545-0061889465DB}"/>
                </a:ext>
              </a:extLst>
            </p:cNvPr>
            <p:cNvSpPr txBox="1"/>
            <p:nvPr/>
          </p:nvSpPr>
          <p:spPr>
            <a:xfrm>
              <a:off x="954156" y="3617843"/>
              <a:ext cx="5936965" cy="26776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Název dne v cizím jazyce :</a:t>
              </a:r>
            </a:p>
            <a:p>
              <a:endParaRPr lang="cs-CZ" sz="2400" dirty="0"/>
            </a:p>
            <a:p>
              <a:r>
                <a:rPr lang="cs-CZ" sz="2400" dirty="0"/>
                <a:t>v anglickém          man </a:t>
              </a:r>
              <a:r>
                <a:rPr lang="cs-CZ" sz="2400" dirty="0" err="1"/>
                <a:t>Friday</a:t>
              </a:r>
              <a:endParaRPr lang="cs-CZ" sz="2400" dirty="0"/>
            </a:p>
            <a:p>
              <a:endParaRPr lang="cs-CZ" sz="2400" dirty="0"/>
            </a:p>
            <a:p>
              <a:r>
                <a:rPr lang="cs-CZ" sz="2400" dirty="0"/>
                <a:t>v německém         der </a:t>
              </a:r>
              <a:r>
                <a:rPr lang="cs-CZ" sz="2400" dirty="0" err="1"/>
                <a:t>Freitag</a:t>
              </a:r>
              <a:endParaRPr lang="cs-CZ" sz="2400" dirty="0"/>
            </a:p>
            <a:p>
              <a:endParaRPr lang="cs-CZ" sz="2400" dirty="0"/>
            </a:p>
            <a:p>
              <a:r>
                <a:rPr lang="cs-CZ" sz="2400" dirty="0"/>
                <a:t>v ruském               </a:t>
              </a:r>
            </a:p>
          </p:txBody>
        </p:sp>
        <p:cxnSp>
          <p:nvCxnSpPr>
            <p:cNvPr id="4" name="Přímá spojnice 3">
              <a:extLst>
                <a:ext uri="{FF2B5EF4-FFF2-40B4-BE49-F238E27FC236}">
                  <a16:creationId xmlns:a16="http://schemas.microsoft.com/office/drawing/2014/main" id="{C3F47D9A-BBFF-41A9-ADDC-55E5D4F26C39}"/>
                </a:ext>
              </a:extLst>
            </p:cNvPr>
            <p:cNvCxnSpPr/>
            <p:nvPr/>
          </p:nvCxnSpPr>
          <p:spPr>
            <a:xfrm>
              <a:off x="728870" y="3412435"/>
              <a:ext cx="1050587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>
              <a:extLst>
                <a:ext uri="{FF2B5EF4-FFF2-40B4-BE49-F238E27FC236}">
                  <a16:creationId xmlns:a16="http://schemas.microsoft.com/office/drawing/2014/main" id="{B9AFF3C5-79AB-460E-9ACF-DC704391D778}"/>
                </a:ext>
              </a:extLst>
            </p:cNvPr>
            <p:cNvCxnSpPr/>
            <p:nvPr/>
          </p:nvCxnSpPr>
          <p:spPr>
            <a:xfrm>
              <a:off x="775252" y="4956671"/>
              <a:ext cx="1050587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>
              <a:extLst>
                <a:ext uri="{FF2B5EF4-FFF2-40B4-BE49-F238E27FC236}">
                  <a16:creationId xmlns:a16="http://schemas.microsoft.com/office/drawing/2014/main" id="{C553ABB2-F796-43F2-9625-ED3E96295C51}"/>
                </a:ext>
              </a:extLst>
            </p:cNvPr>
            <p:cNvCxnSpPr/>
            <p:nvPr/>
          </p:nvCxnSpPr>
          <p:spPr>
            <a:xfrm>
              <a:off x="775252" y="5695122"/>
              <a:ext cx="1050587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>
              <a:extLst>
                <a:ext uri="{FF2B5EF4-FFF2-40B4-BE49-F238E27FC236}">
                  <a16:creationId xmlns:a16="http://schemas.microsoft.com/office/drawing/2014/main" id="{946ADB25-32B5-444A-A5EB-5F71F7AE3C90}"/>
                </a:ext>
              </a:extLst>
            </p:cNvPr>
            <p:cNvCxnSpPr/>
            <p:nvPr/>
          </p:nvCxnSpPr>
          <p:spPr>
            <a:xfrm>
              <a:off x="728870" y="6420680"/>
              <a:ext cx="1050587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>
              <a:extLst>
                <a:ext uri="{FF2B5EF4-FFF2-40B4-BE49-F238E27FC236}">
                  <a16:creationId xmlns:a16="http://schemas.microsoft.com/office/drawing/2014/main" id="{3679EB8B-9644-4F8F-885A-A2CADFAF9740}"/>
                </a:ext>
              </a:extLst>
            </p:cNvPr>
            <p:cNvCxnSpPr/>
            <p:nvPr/>
          </p:nvCxnSpPr>
          <p:spPr>
            <a:xfrm>
              <a:off x="728870" y="4257261"/>
              <a:ext cx="1050587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>
              <a:extLst>
                <a:ext uri="{FF2B5EF4-FFF2-40B4-BE49-F238E27FC236}">
                  <a16:creationId xmlns:a16="http://schemas.microsoft.com/office/drawing/2014/main" id="{A2B76D33-2B90-4A69-8BC9-5855A6AF77FE}"/>
                </a:ext>
              </a:extLst>
            </p:cNvPr>
            <p:cNvCxnSpPr/>
            <p:nvPr/>
          </p:nvCxnSpPr>
          <p:spPr>
            <a:xfrm>
              <a:off x="728870" y="3429000"/>
              <a:ext cx="0" cy="2988366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>
              <a:extLst>
                <a:ext uri="{FF2B5EF4-FFF2-40B4-BE49-F238E27FC236}">
                  <a16:creationId xmlns:a16="http://schemas.microsoft.com/office/drawing/2014/main" id="{C7EF31D7-FF63-4829-8876-70F4CC417F1D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908677" y="4257261"/>
              <a:ext cx="6626" cy="2193593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>
              <a:extLst>
                <a:ext uri="{FF2B5EF4-FFF2-40B4-BE49-F238E27FC236}">
                  <a16:creationId xmlns:a16="http://schemas.microsoft.com/office/drawing/2014/main" id="{75D95E24-2013-4EB8-AF0E-CBB66A149A38}"/>
                </a:ext>
              </a:extLst>
            </p:cNvPr>
            <p:cNvCxnSpPr/>
            <p:nvPr/>
          </p:nvCxnSpPr>
          <p:spPr>
            <a:xfrm>
              <a:off x="11281124" y="3429000"/>
              <a:ext cx="0" cy="2988366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Obdélník 11">
              <a:extLst>
                <a:ext uri="{FF2B5EF4-FFF2-40B4-BE49-F238E27FC236}">
                  <a16:creationId xmlns:a16="http://schemas.microsoft.com/office/drawing/2014/main" id="{C84EB74B-8B07-4686-82B2-38CAC19E9F0A}"/>
                </a:ext>
              </a:extLst>
            </p:cNvPr>
            <p:cNvSpPr/>
            <p:nvPr/>
          </p:nvSpPr>
          <p:spPr>
            <a:xfrm>
              <a:off x="3094207" y="5865025"/>
              <a:ext cx="184731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endParaRPr lang="az-Cyrl-AZ" sz="2400" dirty="0"/>
            </a:p>
          </p:txBody>
        </p:sp>
      </p:grpSp>
      <p:sp>
        <p:nvSpPr>
          <p:cNvPr id="13" name="Obdélník 12">
            <a:extLst>
              <a:ext uri="{FF2B5EF4-FFF2-40B4-BE49-F238E27FC236}">
                <a16:creationId xmlns:a16="http://schemas.microsoft.com/office/drawing/2014/main" id="{51A6A326-3938-4700-A1DE-614A14D48B92}"/>
              </a:ext>
            </a:extLst>
          </p:cNvPr>
          <p:cNvSpPr/>
          <p:nvPr/>
        </p:nvSpPr>
        <p:spPr>
          <a:xfrm>
            <a:off x="3186572" y="5842013"/>
            <a:ext cx="1255472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2400" dirty="0">
                <a:effectLst/>
              </a:rPr>
              <a:t>пятница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8B6A64D4-27F8-4D68-87E1-C387F6354719}"/>
              </a:ext>
            </a:extLst>
          </p:cNvPr>
          <p:cNvSpPr txBox="1"/>
          <p:nvPr/>
        </p:nvSpPr>
        <p:spPr>
          <a:xfrm>
            <a:off x="954156" y="768626"/>
            <a:ext cx="10033901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Pátek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/>
              <a:t>Je nejoblíbenějším dnem pracovního týdne. Dostal své pojmenování na základě</a:t>
            </a:r>
          </a:p>
          <a:p>
            <a:r>
              <a:rPr lang="cs-CZ" sz="2400" dirty="0"/>
              <a:t>svého postavení v ustáleném pořadí dnů.</a:t>
            </a:r>
          </a:p>
          <a:p>
            <a:r>
              <a:rPr lang="cs-CZ" sz="2400" dirty="0"/>
              <a:t>Pátek se jmenuje proto, že je</a:t>
            </a:r>
            <a:r>
              <a:rPr lang="cs-CZ" sz="2400" dirty="0">
                <a:solidFill>
                  <a:srgbClr val="FF0000"/>
                </a:solidFill>
              </a:rPr>
              <a:t> pátým dnem v týdnu</a:t>
            </a:r>
            <a:r>
              <a:rPr lang="cs-CZ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1130547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>
            <a:extLst>
              <a:ext uri="{FF2B5EF4-FFF2-40B4-BE49-F238E27FC236}">
                <a16:creationId xmlns:a16="http://schemas.microsoft.com/office/drawing/2014/main" id="{EC805EC6-178E-4C7F-9CFA-E1769A7C4AE5}"/>
              </a:ext>
            </a:extLst>
          </p:cNvPr>
          <p:cNvGrpSpPr/>
          <p:nvPr/>
        </p:nvGrpSpPr>
        <p:grpSpPr>
          <a:xfrm>
            <a:off x="728870" y="3412435"/>
            <a:ext cx="10552254" cy="3038419"/>
            <a:chOff x="728870" y="3412435"/>
            <a:chExt cx="10552254" cy="3038419"/>
          </a:xfrm>
        </p:grpSpPr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3F579C22-A40A-4776-B9F9-09E8E27865B8}"/>
                </a:ext>
              </a:extLst>
            </p:cNvPr>
            <p:cNvSpPr txBox="1"/>
            <p:nvPr/>
          </p:nvSpPr>
          <p:spPr>
            <a:xfrm>
              <a:off x="954156" y="3617843"/>
              <a:ext cx="5936965" cy="26776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Název dne v cizím jazyce :</a:t>
              </a:r>
            </a:p>
            <a:p>
              <a:endParaRPr lang="cs-CZ" sz="2400" dirty="0"/>
            </a:p>
            <a:p>
              <a:r>
                <a:rPr lang="cs-CZ" sz="2400" dirty="0"/>
                <a:t>v anglickém         </a:t>
              </a:r>
              <a:r>
                <a:rPr lang="cs-CZ" sz="2400" dirty="0" err="1"/>
                <a:t>Saturday</a:t>
              </a:r>
              <a:r>
                <a:rPr lang="cs-CZ" sz="2400" dirty="0"/>
                <a:t> </a:t>
              </a:r>
            </a:p>
            <a:p>
              <a:endParaRPr lang="cs-CZ" sz="2400" dirty="0"/>
            </a:p>
            <a:p>
              <a:r>
                <a:rPr lang="cs-CZ" sz="2400" dirty="0"/>
                <a:t>v německém       der </a:t>
              </a:r>
              <a:r>
                <a:rPr lang="cs-CZ" sz="2400" dirty="0" err="1"/>
                <a:t>Samstag</a:t>
              </a:r>
              <a:r>
                <a:rPr lang="cs-CZ" sz="2400" dirty="0"/>
                <a:t>  </a:t>
              </a:r>
            </a:p>
            <a:p>
              <a:endParaRPr lang="cs-CZ" sz="2400" dirty="0"/>
            </a:p>
            <a:p>
              <a:r>
                <a:rPr lang="cs-CZ" sz="2400" dirty="0"/>
                <a:t>v ruském               </a:t>
              </a:r>
            </a:p>
          </p:txBody>
        </p:sp>
        <p:cxnSp>
          <p:nvCxnSpPr>
            <p:cNvPr id="4" name="Přímá spojnice 3">
              <a:extLst>
                <a:ext uri="{FF2B5EF4-FFF2-40B4-BE49-F238E27FC236}">
                  <a16:creationId xmlns:a16="http://schemas.microsoft.com/office/drawing/2014/main" id="{3F41AF31-F2A1-41B1-BBDA-F84C5E8DA4A8}"/>
                </a:ext>
              </a:extLst>
            </p:cNvPr>
            <p:cNvCxnSpPr/>
            <p:nvPr/>
          </p:nvCxnSpPr>
          <p:spPr>
            <a:xfrm>
              <a:off x="728870" y="3412435"/>
              <a:ext cx="1050587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>
              <a:extLst>
                <a:ext uri="{FF2B5EF4-FFF2-40B4-BE49-F238E27FC236}">
                  <a16:creationId xmlns:a16="http://schemas.microsoft.com/office/drawing/2014/main" id="{B39C9F48-65E4-4E8C-BBFC-12C4648C0FA8}"/>
                </a:ext>
              </a:extLst>
            </p:cNvPr>
            <p:cNvCxnSpPr/>
            <p:nvPr/>
          </p:nvCxnSpPr>
          <p:spPr>
            <a:xfrm>
              <a:off x="775252" y="4956671"/>
              <a:ext cx="1050587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>
              <a:extLst>
                <a:ext uri="{FF2B5EF4-FFF2-40B4-BE49-F238E27FC236}">
                  <a16:creationId xmlns:a16="http://schemas.microsoft.com/office/drawing/2014/main" id="{0FA9C5D5-929A-4820-B65F-3DABD3BD1D37}"/>
                </a:ext>
              </a:extLst>
            </p:cNvPr>
            <p:cNvCxnSpPr/>
            <p:nvPr/>
          </p:nvCxnSpPr>
          <p:spPr>
            <a:xfrm>
              <a:off x="775252" y="5695122"/>
              <a:ext cx="1050587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>
              <a:extLst>
                <a:ext uri="{FF2B5EF4-FFF2-40B4-BE49-F238E27FC236}">
                  <a16:creationId xmlns:a16="http://schemas.microsoft.com/office/drawing/2014/main" id="{94E34F73-EAA0-4B14-92F1-E0A7F33A9AB0}"/>
                </a:ext>
              </a:extLst>
            </p:cNvPr>
            <p:cNvCxnSpPr/>
            <p:nvPr/>
          </p:nvCxnSpPr>
          <p:spPr>
            <a:xfrm>
              <a:off x="728870" y="6420680"/>
              <a:ext cx="1050587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>
              <a:extLst>
                <a:ext uri="{FF2B5EF4-FFF2-40B4-BE49-F238E27FC236}">
                  <a16:creationId xmlns:a16="http://schemas.microsoft.com/office/drawing/2014/main" id="{62C47A14-34DF-4D93-8890-3BF96D8D8BBE}"/>
                </a:ext>
              </a:extLst>
            </p:cNvPr>
            <p:cNvCxnSpPr/>
            <p:nvPr/>
          </p:nvCxnSpPr>
          <p:spPr>
            <a:xfrm>
              <a:off x="728870" y="4257261"/>
              <a:ext cx="1050587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>
              <a:extLst>
                <a:ext uri="{FF2B5EF4-FFF2-40B4-BE49-F238E27FC236}">
                  <a16:creationId xmlns:a16="http://schemas.microsoft.com/office/drawing/2014/main" id="{F7C89A1A-04C9-4D21-AE30-2BE16FC33CCA}"/>
                </a:ext>
              </a:extLst>
            </p:cNvPr>
            <p:cNvCxnSpPr/>
            <p:nvPr/>
          </p:nvCxnSpPr>
          <p:spPr>
            <a:xfrm>
              <a:off x="728870" y="3429000"/>
              <a:ext cx="0" cy="2988366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>
              <a:extLst>
                <a:ext uri="{FF2B5EF4-FFF2-40B4-BE49-F238E27FC236}">
                  <a16:creationId xmlns:a16="http://schemas.microsoft.com/office/drawing/2014/main" id="{4D2C5076-5A13-485E-9706-77B78186BA3E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908677" y="4257261"/>
              <a:ext cx="6626" cy="2193593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>
              <a:extLst>
                <a:ext uri="{FF2B5EF4-FFF2-40B4-BE49-F238E27FC236}">
                  <a16:creationId xmlns:a16="http://schemas.microsoft.com/office/drawing/2014/main" id="{B8A78B36-275B-48B3-BA01-162F079BF1B8}"/>
                </a:ext>
              </a:extLst>
            </p:cNvPr>
            <p:cNvCxnSpPr/>
            <p:nvPr/>
          </p:nvCxnSpPr>
          <p:spPr>
            <a:xfrm>
              <a:off x="11281124" y="3429000"/>
              <a:ext cx="0" cy="2988366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Obdélník 11">
              <a:extLst>
                <a:ext uri="{FF2B5EF4-FFF2-40B4-BE49-F238E27FC236}">
                  <a16:creationId xmlns:a16="http://schemas.microsoft.com/office/drawing/2014/main" id="{2786A81A-A7CB-4616-AB45-2DCEB26D83E4}"/>
                </a:ext>
              </a:extLst>
            </p:cNvPr>
            <p:cNvSpPr/>
            <p:nvPr/>
          </p:nvSpPr>
          <p:spPr>
            <a:xfrm>
              <a:off x="3094207" y="5865025"/>
              <a:ext cx="184731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endParaRPr lang="az-Cyrl-AZ" sz="2400" dirty="0"/>
            </a:p>
          </p:txBody>
        </p:sp>
      </p:grpSp>
      <p:sp>
        <p:nvSpPr>
          <p:cNvPr id="13" name="Obdélník 12">
            <a:extLst>
              <a:ext uri="{FF2B5EF4-FFF2-40B4-BE49-F238E27FC236}">
                <a16:creationId xmlns:a16="http://schemas.microsoft.com/office/drawing/2014/main" id="{783BC1A2-5508-4ED6-AE63-D11B16B0C5B0}"/>
              </a:ext>
            </a:extLst>
          </p:cNvPr>
          <p:cNvSpPr/>
          <p:nvPr/>
        </p:nvSpPr>
        <p:spPr>
          <a:xfrm>
            <a:off x="3094207" y="5881770"/>
            <a:ext cx="1206741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2400" dirty="0">
                <a:effectLst/>
              </a:rPr>
              <a:t>суббота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EE30C0F8-54BB-4878-B409-0D3352F1FAE2}"/>
              </a:ext>
            </a:extLst>
          </p:cNvPr>
          <p:cNvSpPr txBox="1"/>
          <p:nvPr/>
        </p:nvSpPr>
        <p:spPr>
          <a:xfrm>
            <a:off x="775252" y="675861"/>
            <a:ext cx="10630218" cy="193899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Sobota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/>
              <a:t>Název prvního dne víkendu. Schválně ho porovnejme se slovem </a:t>
            </a:r>
            <a:r>
              <a:rPr lang="cs-CZ" sz="2400" i="1" dirty="0">
                <a:solidFill>
                  <a:srgbClr val="FF0000"/>
                </a:solidFill>
              </a:rPr>
              <a:t>šabat</a:t>
            </a:r>
            <a:r>
              <a:rPr lang="cs-CZ" sz="2400" dirty="0"/>
              <a:t> nebo </a:t>
            </a:r>
            <a:r>
              <a:rPr lang="cs-CZ" sz="2400" i="1" dirty="0">
                <a:solidFill>
                  <a:srgbClr val="FF0000"/>
                </a:solidFill>
              </a:rPr>
              <a:t>šábes</a:t>
            </a:r>
            <a:r>
              <a:rPr lang="cs-CZ" sz="2400" i="1" dirty="0"/>
              <a:t>,</a:t>
            </a:r>
          </a:p>
          <a:p>
            <a:r>
              <a:rPr lang="cs-CZ" sz="2400" dirty="0"/>
              <a:t>které označuje judaistický svátek ( pro Židy jde o den v týdnu, den odpočinku ). </a:t>
            </a:r>
          </a:p>
          <a:p>
            <a:r>
              <a:rPr lang="cs-CZ" sz="2400" dirty="0"/>
              <a:t>Sobotě říkáme právě po vzoru slova </a:t>
            </a:r>
            <a:r>
              <a:rPr lang="cs-CZ" sz="2400" i="1" dirty="0">
                <a:solidFill>
                  <a:srgbClr val="FF0000"/>
                </a:solidFill>
              </a:rPr>
              <a:t>šabat</a:t>
            </a:r>
            <a:r>
              <a:rPr lang="cs-CZ" sz="2400" dirty="0"/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8742546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Skupina 1">
            <a:extLst>
              <a:ext uri="{FF2B5EF4-FFF2-40B4-BE49-F238E27FC236}">
                <a16:creationId xmlns:a16="http://schemas.microsoft.com/office/drawing/2014/main" id="{A3C0830D-BF16-45BF-A370-54DAC4ABE53C}"/>
              </a:ext>
            </a:extLst>
          </p:cNvPr>
          <p:cNvGrpSpPr/>
          <p:nvPr/>
        </p:nvGrpSpPr>
        <p:grpSpPr>
          <a:xfrm>
            <a:off x="728870" y="3412435"/>
            <a:ext cx="10552254" cy="3038419"/>
            <a:chOff x="728870" y="3412435"/>
            <a:chExt cx="10552254" cy="3038419"/>
          </a:xfrm>
        </p:grpSpPr>
        <p:sp>
          <p:nvSpPr>
            <p:cNvPr id="3" name="TextovéPole 2">
              <a:extLst>
                <a:ext uri="{FF2B5EF4-FFF2-40B4-BE49-F238E27FC236}">
                  <a16:creationId xmlns:a16="http://schemas.microsoft.com/office/drawing/2014/main" id="{DC830ADD-E795-46B9-8F3D-72176620B4F4}"/>
                </a:ext>
              </a:extLst>
            </p:cNvPr>
            <p:cNvSpPr txBox="1"/>
            <p:nvPr/>
          </p:nvSpPr>
          <p:spPr>
            <a:xfrm>
              <a:off x="954156" y="3617843"/>
              <a:ext cx="5936965" cy="2677656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cs-CZ" sz="2400" dirty="0"/>
                <a:t>Název dne v cizím jazyce :</a:t>
              </a:r>
            </a:p>
            <a:p>
              <a:endParaRPr lang="cs-CZ" sz="2400" dirty="0"/>
            </a:p>
            <a:p>
              <a:r>
                <a:rPr lang="cs-CZ" sz="2400" dirty="0"/>
                <a:t>v anglickém             </a:t>
              </a:r>
              <a:r>
                <a:rPr lang="cs-CZ" sz="2400" dirty="0" err="1"/>
                <a:t>Sunday</a:t>
              </a:r>
              <a:r>
                <a:rPr lang="cs-CZ" sz="2400" dirty="0"/>
                <a:t>  </a:t>
              </a:r>
            </a:p>
            <a:p>
              <a:endParaRPr lang="cs-CZ" sz="2400" dirty="0"/>
            </a:p>
            <a:p>
              <a:r>
                <a:rPr lang="cs-CZ" sz="2400" dirty="0"/>
                <a:t>v německém          der  </a:t>
              </a:r>
              <a:r>
                <a:rPr lang="cs-CZ" sz="2400" dirty="0" err="1"/>
                <a:t>Sonntag</a:t>
              </a:r>
              <a:r>
                <a:rPr lang="cs-CZ" sz="2400" dirty="0"/>
                <a:t> </a:t>
              </a:r>
            </a:p>
            <a:p>
              <a:endParaRPr lang="cs-CZ" sz="2400" dirty="0"/>
            </a:p>
            <a:p>
              <a:r>
                <a:rPr lang="cs-CZ" sz="2400" dirty="0"/>
                <a:t>v ruském               </a:t>
              </a:r>
            </a:p>
          </p:txBody>
        </p:sp>
        <p:cxnSp>
          <p:nvCxnSpPr>
            <p:cNvPr id="4" name="Přímá spojnice 3">
              <a:extLst>
                <a:ext uri="{FF2B5EF4-FFF2-40B4-BE49-F238E27FC236}">
                  <a16:creationId xmlns:a16="http://schemas.microsoft.com/office/drawing/2014/main" id="{4EE98749-AC38-4266-8D40-64C4025DD38F}"/>
                </a:ext>
              </a:extLst>
            </p:cNvPr>
            <p:cNvCxnSpPr/>
            <p:nvPr/>
          </p:nvCxnSpPr>
          <p:spPr>
            <a:xfrm>
              <a:off x="728870" y="3412435"/>
              <a:ext cx="1050587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" name="Přímá spojnice 4">
              <a:extLst>
                <a:ext uri="{FF2B5EF4-FFF2-40B4-BE49-F238E27FC236}">
                  <a16:creationId xmlns:a16="http://schemas.microsoft.com/office/drawing/2014/main" id="{1EDB5F25-8152-444F-A595-FAC311B7E4FA}"/>
                </a:ext>
              </a:extLst>
            </p:cNvPr>
            <p:cNvCxnSpPr/>
            <p:nvPr/>
          </p:nvCxnSpPr>
          <p:spPr>
            <a:xfrm>
              <a:off x="775252" y="4956671"/>
              <a:ext cx="1050587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" name="Přímá spojnice 5">
              <a:extLst>
                <a:ext uri="{FF2B5EF4-FFF2-40B4-BE49-F238E27FC236}">
                  <a16:creationId xmlns:a16="http://schemas.microsoft.com/office/drawing/2014/main" id="{6C5D6728-CB4A-4B73-A611-F59071857178}"/>
                </a:ext>
              </a:extLst>
            </p:cNvPr>
            <p:cNvCxnSpPr/>
            <p:nvPr/>
          </p:nvCxnSpPr>
          <p:spPr>
            <a:xfrm>
              <a:off x="775252" y="5695122"/>
              <a:ext cx="1050587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Přímá spojnice 6">
              <a:extLst>
                <a:ext uri="{FF2B5EF4-FFF2-40B4-BE49-F238E27FC236}">
                  <a16:creationId xmlns:a16="http://schemas.microsoft.com/office/drawing/2014/main" id="{05A2945E-8801-42D3-8275-C20465886CE5}"/>
                </a:ext>
              </a:extLst>
            </p:cNvPr>
            <p:cNvCxnSpPr/>
            <p:nvPr/>
          </p:nvCxnSpPr>
          <p:spPr>
            <a:xfrm>
              <a:off x="728870" y="6420680"/>
              <a:ext cx="1050587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Přímá spojnice 7">
              <a:extLst>
                <a:ext uri="{FF2B5EF4-FFF2-40B4-BE49-F238E27FC236}">
                  <a16:creationId xmlns:a16="http://schemas.microsoft.com/office/drawing/2014/main" id="{B1755775-2674-4961-B5D9-7A39900C980F}"/>
                </a:ext>
              </a:extLst>
            </p:cNvPr>
            <p:cNvCxnSpPr/>
            <p:nvPr/>
          </p:nvCxnSpPr>
          <p:spPr>
            <a:xfrm>
              <a:off x="728870" y="4257261"/>
              <a:ext cx="10505872" cy="0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Přímá spojnice 8">
              <a:extLst>
                <a:ext uri="{FF2B5EF4-FFF2-40B4-BE49-F238E27FC236}">
                  <a16:creationId xmlns:a16="http://schemas.microsoft.com/office/drawing/2014/main" id="{A7B61537-33FF-4015-8211-E506A46F0450}"/>
                </a:ext>
              </a:extLst>
            </p:cNvPr>
            <p:cNvCxnSpPr/>
            <p:nvPr/>
          </p:nvCxnSpPr>
          <p:spPr>
            <a:xfrm>
              <a:off x="728870" y="3429000"/>
              <a:ext cx="0" cy="2988366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Přímá spojnice 9">
              <a:extLst>
                <a:ext uri="{FF2B5EF4-FFF2-40B4-BE49-F238E27FC236}">
                  <a16:creationId xmlns:a16="http://schemas.microsoft.com/office/drawing/2014/main" id="{A4A98796-AA9D-4221-8170-C55EC32D0891}"/>
                </a:ext>
              </a:extLst>
            </p:cNvPr>
            <p:cNvCxnSpPr>
              <a:cxnSpLocks/>
            </p:cNvCxnSpPr>
            <p:nvPr/>
          </p:nvCxnSpPr>
          <p:spPr>
            <a:xfrm flipH="1">
              <a:off x="2908677" y="4257261"/>
              <a:ext cx="6626" cy="2193593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Přímá spojnice 10">
              <a:extLst>
                <a:ext uri="{FF2B5EF4-FFF2-40B4-BE49-F238E27FC236}">
                  <a16:creationId xmlns:a16="http://schemas.microsoft.com/office/drawing/2014/main" id="{3D5DAD4A-3807-4E18-B791-C47831895433}"/>
                </a:ext>
              </a:extLst>
            </p:cNvPr>
            <p:cNvCxnSpPr/>
            <p:nvPr/>
          </p:nvCxnSpPr>
          <p:spPr>
            <a:xfrm>
              <a:off x="11281124" y="3429000"/>
              <a:ext cx="0" cy="2988366"/>
            </a:xfrm>
            <a:prstGeom prst="line">
              <a:avLst/>
            </a:prstGeom>
            <a:ln w="57150">
              <a:solidFill>
                <a:schemeClr val="tx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2" name="Obdélník 11">
              <a:extLst>
                <a:ext uri="{FF2B5EF4-FFF2-40B4-BE49-F238E27FC236}">
                  <a16:creationId xmlns:a16="http://schemas.microsoft.com/office/drawing/2014/main" id="{FE6660D3-061B-4B7B-85D5-C3FE2B6EE708}"/>
                </a:ext>
              </a:extLst>
            </p:cNvPr>
            <p:cNvSpPr/>
            <p:nvPr/>
          </p:nvSpPr>
          <p:spPr>
            <a:xfrm>
              <a:off x="3094207" y="5865025"/>
              <a:ext cx="184731" cy="461665"/>
            </a:xfrm>
            <a:prstGeom prst="rect">
              <a:avLst/>
            </a:prstGeom>
          </p:spPr>
          <p:txBody>
            <a:bodyPr wrap="none">
              <a:spAutoFit/>
            </a:bodyPr>
            <a:lstStyle/>
            <a:p>
              <a:endParaRPr lang="az-Cyrl-AZ" sz="2400" dirty="0"/>
            </a:p>
          </p:txBody>
        </p:sp>
      </p:grpSp>
      <p:sp>
        <p:nvSpPr>
          <p:cNvPr id="13" name="Obdélník 12">
            <a:extLst>
              <a:ext uri="{FF2B5EF4-FFF2-40B4-BE49-F238E27FC236}">
                <a16:creationId xmlns:a16="http://schemas.microsoft.com/office/drawing/2014/main" id="{243E83D7-3C1E-4634-8BE4-3B666DF50D2C}"/>
              </a:ext>
            </a:extLst>
          </p:cNvPr>
          <p:cNvSpPr/>
          <p:nvPr/>
        </p:nvSpPr>
        <p:spPr>
          <a:xfrm>
            <a:off x="3212347" y="5851772"/>
            <a:ext cx="1829347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az-Cyrl-AZ" sz="2400" dirty="0">
                <a:effectLst/>
              </a:rPr>
              <a:t>воскресенье</a:t>
            </a:r>
          </a:p>
        </p:txBody>
      </p:sp>
      <p:sp>
        <p:nvSpPr>
          <p:cNvPr id="14" name="TextovéPole 13">
            <a:extLst>
              <a:ext uri="{FF2B5EF4-FFF2-40B4-BE49-F238E27FC236}">
                <a16:creationId xmlns:a16="http://schemas.microsoft.com/office/drawing/2014/main" id="{EE33279B-E31D-417E-A09C-8186AE2508A8}"/>
              </a:ext>
            </a:extLst>
          </p:cNvPr>
          <p:cNvSpPr txBox="1"/>
          <p:nvPr/>
        </p:nvSpPr>
        <p:spPr>
          <a:xfrm>
            <a:off x="580446" y="735641"/>
            <a:ext cx="1161155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FF0000"/>
                </a:solidFill>
              </a:rPr>
              <a:t>Neděle</a:t>
            </a:r>
          </a:p>
          <a:p>
            <a:endParaRPr lang="cs-CZ" sz="2400" dirty="0">
              <a:solidFill>
                <a:srgbClr val="FF0000"/>
              </a:solidFill>
            </a:endParaRPr>
          </a:p>
          <a:p>
            <a:r>
              <a:rPr lang="cs-CZ" sz="2400" dirty="0"/>
              <a:t>Neděle je tradičním křesťanským názvem pro sedmý den v týdnu. Je to den nepracovní.</a:t>
            </a:r>
          </a:p>
          <a:p>
            <a:r>
              <a:rPr lang="cs-CZ" sz="2400" dirty="0"/>
              <a:t>Název získala neděle podle toho, že během tohoto dne se </a:t>
            </a:r>
            <a:r>
              <a:rPr lang="cs-CZ" sz="2400" dirty="0">
                <a:solidFill>
                  <a:srgbClr val="FF0000"/>
                </a:solidFill>
              </a:rPr>
              <a:t>nic nedělá (netvoří se žádné</a:t>
            </a:r>
          </a:p>
          <a:p>
            <a:r>
              <a:rPr lang="cs-CZ" sz="2400" dirty="0">
                <a:solidFill>
                  <a:srgbClr val="FF0000"/>
                </a:solidFill>
              </a:rPr>
              <a:t>dílo).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398120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text&#10;&#10;Popis byl vytvořen automaticky">
            <a:extLst>
              <a:ext uri="{FF2B5EF4-FFF2-40B4-BE49-F238E27FC236}">
                <a16:creationId xmlns:a16="http://schemas.microsoft.com/office/drawing/2014/main" id="{AA4AD79B-8155-4D10-BA79-3C57B5F4EE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76520"/>
            <a:ext cx="7458763" cy="5594073"/>
          </a:xfrm>
          <a:prstGeom prst="rect">
            <a:avLst/>
          </a:prstGeom>
        </p:spPr>
      </p:pic>
      <p:sp>
        <p:nvSpPr>
          <p:cNvPr id="4" name="Obdélník 3">
            <a:extLst>
              <a:ext uri="{FF2B5EF4-FFF2-40B4-BE49-F238E27FC236}">
                <a16:creationId xmlns:a16="http://schemas.microsoft.com/office/drawing/2014/main" id="{574717F4-F4B6-4B78-A938-64572BF46932}"/>
              </a:ext>
            </a:extLst>
          </p:cNvPr>
          <p:cNvSpPr/>
          <p:nvPr/>
        </p:nvSpPr>
        <p:spPr>
          <a:xfrm>
            <a:off x="2297042" y="2252870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1E96C74F-AA0A-4C44-BFB1-D23A4C16A97B}"/>
              </a:ext>
            </a:extLst>
          </p:cNvPr>
          <p:cNvSpPr/>
          <p:nvPr/>
        </p:nvSpPr>
        <p:spPr>
          <a:xfrm>
            <a:off x="2297042" y="2676942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F108F86-A6E1-4261-BF4C-567C13A94C61}"/>
              </a:ext>
            </a:extLst>
          </p:cNvPr>
          <p:cNvSpPr/>
          <p:nvPr/>
        </p:nvSpPr>
        <p:spPr>
          <a:xfrm>
            <a:off x="2297042" y="3180521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F6D94074-FA7B-46E0-BBB8-D5AFAB1831C6}"/>
              </a:ext>
            </a:extLst>
          </p:cNvPr>
          <p:cNvSpPr/>
          <p:nvPr/>
        </p:nvSpPr>
        <p:spPr>
          <a:xfrm>
            <a:off x="2297042" y="3631096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3F18152B-270E-4206-83AC-B3ADF5F79C07}"/>
              </a:ext>
            </a:extLst>
          </p:cNvPr>
          <p:cNvSpPr/>
          <p:nvPr/>
        </p:nvSpPr>
        <p:spPr>
          <a:xfrm>
            <a:off x="2297042" y="4055168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E200CDA5-4BAA-4C9E-B069-83A7915230F9}"/>
              </a:ext>
            </a:extLst>
          </p:cNvPr>
          <p:cNvSpPr/>
          <p:nvPr/>
        </p:nvSpPr>
        <p:spPr>
          <a:xfrm>
            <a:off x="2297042" y="4538871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6DA5A377-C50D-4AB0-9CAB-C6714B654273}"/>
              </a:ext>
            </a:extLst>
          </p:cNvPr>
          <p:cNvSpPr/>
          <p:nvPr/>
        </p:nvSpPr>
        <p:spPr>
          <a:xfrm>
            <a:off x="2297042" y="5022574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33A79752-09C4-4B36-8B0D-559E0CC59BA2}"/>
              </a:ext>
            </a:extLst>
          </p:cNvPr>
          <p:cNvSpPr/>
          <p:nvPr/>
        </p:nvSpPr>
        <p:spPr>
          <a:xfrm>
            <a:off x="7686259" y="1775792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6105B5EF-05C9-4DA8-ACFA-EB137CFACC65}"/>
              </a:ext>
            </a:extLst>
          </p:cNvPr>
          <p:cNvSpPr/>
          <p:nvPr/>
        </p:nvSpPr>
        <p:spPr>
          <a:xfrm>
            <a:off x="7686258" y="2438403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FBDD566C-638F-487D-BA3B-8F861BEABADA}"/>
              </a:ext>
            </a:extLst>
          </p:cNvPr>
          <p:cNvSpPr/>
          <p:nvPr/>
        </p:nvSpPr>
        <p:spPr>
          <a:xfrm>
            <a:off x="7686256" y="3086938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392017C7-320C-4706-946C-7973778B8C47}"/>
              </a:ext>
            </a:extLst>
          </p:cNvPr>
          <p:cNvSpPr/>
          <p:nvPr/>
        </p:nvSpPr>
        <p:spPr>
          <a:xfrm>
            <a:off x="7686253" y="3749548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6" name="Obdélník 15">
            <a:extLst>
              <a:ext uri="{FF2B5EF4-FFF2-40B4-BE49-F238E27FC236}">
                <a16:creationId xmlns:a16="http://schemas.microsoft.com/office/drawing/2014/main" id="{961AED1B-1FB2-4BDB-A78F-F3B001EC51A9}"/>
              </a:ext>
            </a:extLst>
          </p:cNvPr>
          <p:cNvSpPr/>
          <p:nvPr/>
        </p:nvSpPr>
        <p:spPr>
          <a:xfrm>
            <a:off x="7686256" y="4601822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Saturday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60018BE3-7DAE-42E1-8C00-C1A484BE3EFD}"/>
              </a:ext>
            </a:extLst>
          </p:cNvPr>
          <p:cNvSpPr/>
          <p:nvPr/>
        </p:nvSpPr>
        <p:spPr>
          <a:xfrm>
            <a:off x="7686256" y="5320746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vál 20">
            <a:extLst>
              <a:ext uri="{FF2B5EF4-FFF2-40B4-BE49-F238E27FC236}">
                <a16:creationId xmlns:a16="http://schemas.microsoft.com/office/drawing/2014/main" id="{FC144817-55A1-43B0-AFEF-8952E691757E}"/>
              </a:ext>
            </a:extLst>
          </p:cNvPr>
          <p:cNvSpPr/>
          <p:nvPr/>
        </p:nvSpPr>
        <p:spPr>
          <a:xfrm>
            <a:off x="700156" y="4500779"/>
            <a:ext cx="664819" cy="626991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" name="Obrázek 23" descr="Obsah obrázku kreslení, světlo&#10;&#10;Popis byl vytvořen automaticky">
            <a:extLst>
              <a:ext uri="{FF2B5EF4-FFF2-40B4-BE49-F238E27FC236}">
                <a16:creationId xmlns:a16="http://schemas.microsoft.com/office/drawing/2014/main" id="{067A2B00-D405-45F5-8426-B08D38E782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9846" y="5354670"/>
            <a:ext cx="426280" cy="409229"/>
          </a:xfrm>
          <a:prstGeom prst="rect">
            <a:avLst/>
          </a:prstGeom>
        </p:spPr>
      </p:pic>
      <p:pic>
        <p:nvPicPr>
          <p:cNvPr id="25" name="Obrázek 24" descr="Obsah obrázku kreslení, světlo&#10;&#10;Popis byl vytvořen automaticky">
            <a:extLst>
              <a:ext uri="{FF2B5EF4-FFF2-40B4-BE49-F238E27FC236}">
                <a16:creationId xmlns:a16="http://schemas.microsoft.com/office/drawing/2014/main" id="{3BD063B4-28A7-4147-BCA0-73E2F32ADF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5217" y="3783472"/>
            <a:ext cx="426280" cy="409229"/>
          </a:xfrm>
          <a:prstGeom prst="rect">
            <a:avLst/>
          </a:prstGeom>
        </p:spPr>
      </p:pic>
      <p:pic>
        <p:nvPicPr>
          <p:cNvPr id="26" name="Obrázek 25" descr="Obsah obrázku kreslení, světlo&#10;&#10;Popis byl vytvořen automaticky">
            <a:extLst>
              <a:ext uri="{FF2B5EF4-FFF2-40B4-BE49-F238E27FC236}">
                <a16:creationId xmlns:a16="http://schemas.microsoft.com/office/drawing/2014/main" id="{C2403A73-B7A8-4C6F-B1C4-36D8D9A318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4030" y="3120862"/>
            <a:ext cx="426280" cy="409229"/>
          </a:xfrm>
          <a:prstGeom prst="rect">
            <a:avLst/>
          </a:prstGeom>
        </p:spPr>
      </p:pic>
      <p:pic>
        <p:nvPicPr>
          <p:cNvPr id="27" name="Obrázek 26" descr="Obsah obrázku kreslení, světlo&#10;&#10;Popis byl vytvořen automaticky">
            <a:extLst>
              <a:ext uri="{FF2B5EF4-FFF2-40B4-BE49-F238E27FC236}">
                <a16:creationId xmlns:a16="http://schemas.microsoft.com/office/drawing/2014/main" id="{C93BDC53-94C3-40CE-B731-E30E206638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5217" y="2496046"/>
            <a:ext cx="426280" cy="409229"/>
          </a:xfrm>
          <a:prstGeom prst="rect">
            <a:avLst/>
          </a:prstGeom>
        </p:spPr>
      </p:pic>
      <p:pic>
        <p:nvPicPr>
          <p:cNvPr id="28" name="Obrázek 27" descr="Obsah obrázku kreslení, světlo&#10;&#10;Popis byl vytvořen automaticky">
            <a:extLst>
              <a:ext uri="{FF2B5EF4-FFF2-40B4-BE49-F238E27FC236}">
                <a16:creationId xmlns:a16="http://schemas.microsoft.com/office/drawing/2014/main" id="{4F19C486-D37E-4C1A-A431-8A2F283EF1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5218" y="1797373"/>
            <a:ext cx="426280" cy="409229"/>
          </a:xfrm>
          <a:prstGeom prst="rect">
            <a:avLst/>
          </a:prstGeom>
        </p:spPr>
      </p:pic>
      <p:sp>
        <p:nvSpPr>
          <p:cNvPr id="11" name="Obdélník 10">
            <a:extLst>
              <a:ext uri="{FF2B5EF4-FFF2-40B4-BE49-F238E27FC236}">
                <a16:creationId xmlns:a16="http://schemas.microsoft.com/office/drawing/2014/main" id="{04081FC8-3678-4E6F-A0B2-2B98FE54A7A5}"/>
              </a:ext>
            </a:extLst>
          </p:cNvPr>
          <p:cNvSpPr/>
          <p:nvPr/>
        </p:nvSpPr>
        <p:spPr>
          <a:xfrm>
            <a:off x="7686260" y="1148801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9" name="Obrázek 28" descr="Obsah obrázku kreslení, světlo&#10;&#10;Popis byl vytvořen automaticky">
            <a:extLst>
              <a:ext uri="{FF2B5EF4-FFF2-40B4-BE49-F238E27FC236}">
                <a16:creationId xmlns:a16="http://schemas.microsoft.com/office/drawing/2014/main" id="{85D3F775-3059-4B6B-B2DC-D699FB50B3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9846" y="1195106"/>
            <a:ext cx="426280" cy="409229"/>
          </a:xfrm>
          <a:prstGeom prst="rect">
            <a:avLst/>
          </a:prstGeom>
        </p:spPr>
      </p:pic>
      <p:sp>
        <p:nvSpPr>
          <p:cNvPr id="31" name="Obdélník 30">
            <a:extLst>
              <a:ext uri="{FF2B5EF4-FFF2-40B4-BE49-F238E27FC236}">
                <a16:creationId xmlns:a16="http://schemas.microsoft.com/office/drawing/2014/main" id="{54AC0432-7363-420E-98BE-68AFE1F89EF9}"/>
              </a:ext>
            </a:extLst>
          </p:cNvPr>
          <p:cNvSpPr/>
          <p:nvPr/>
        </p:nvSpPr>
        <p:spPr>
          <a:xfrm>
            <a:off x="7686256" y="1148801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Monday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D731A6B3-86B3-45A9-B2EC-5F499219124F}"/>
              </a:ext>
            </a:extLst>
          </p:cNvPr>
          <p:cNvSpPr/>
          <p:nvPr/>
        </p:nvSpPr>
        <p:spPr>
          <a:xfrm>
            <a:off x="7686255" y="1772073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Tuesday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C0C440F7-5A0D-400B-8C02-79417D4D85AC}"/>
              </a:ext>
            </a:extLst>
          </p:cNvPr>
          <p:cNvSpPr/>
          <p:nvPr/>
        </p:nvSpPr>
        <p:spPr>
          <a:xfrm>
            <a:off x="7686254" y="2446084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Wednesday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2D7E1A0F-C95A-451D-AFF5-AB1895E7186A}"/>
              </a:ext>
            </a:extLst>
          </p:cNvPr>
          <p:cNvSpPr/>
          <p:nvPr/>
        </p:nvSpPr>
        <p:spPr>
          <a:xfrm>
            <a:off x="7686253" y="3086937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Thursday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AE67823C-39A2-42E3-9CF7-76EAEDFC165F}"/>
              </a:ext>
            </a:extLst>
          </p:cNvPr>
          <p:cNvSpPr/>
          <p:nvPr/>
        </p:nvSpPr>
        <p:spPr>
          <a:xfrm>
            <a:off x="7686252" y="3750007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man </a:t>
            </a:r>
            <a:r>
              <a:rPr lang="cs-CZ" sz="2400" dirty="0" err="1">
                <a:solidFill>
                  <a:schemeClr val="tx1"/>
                </a:solidFill>
              </a:rPr>
              <a:t>Friday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3B44EA11-F722-4ACC-8034-00E726A7ECCD}"/>
              </a:ext>
            </a:extLst>
          </p:cNvPr>
          <p:cNvSpPr/>
          <p:nvPr/>
        </p:nvSpPr>
        <p:spPr>
          <a:xfrm>
            <a:off x="7686251" y="5319920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 algn="ctr"/>
            <a:r>
              <a:rPr lang="cs-CZ" sz="2400" dirty="0" err="1">
                <a:solidFill>
                  <a:schemeClr val="tx1"/>
                </a:solidFill>
              </a:rPr>
              <a:t>Sunday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F50AE23E-123C-4C4D-8128-3D88B11AF8A9}"/>
              </a:ext>
            </a:extLst>
          </p:cNvPr>
          <p:cNvSpPr txBox="1"/>
          <p:nvPr/>
        </p:nvSpPr>
        <p:spPr>
          <a:xfrm>
            <a:off x="331304" y="172278"/>
            <a:ext cx="111792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Zařaď název dne v angličtině. Při správném kliknutí se název správně zařadí, při chybném</a:t>
            </a:r>
          </a:p>
          <a:p>
            <a:r>
              <a:rPr lang="cs-CZ" sz="2400" dirty="0"/>
              <a:t>označení se objeví smajlík.</a:t>
            </a:r>
          </a:p>
        </p:txBody>
      </p:sp>
    </p:spTree>
    <p:extLst>
      <p:ext uri="{BB962C8B-B14F-4D97-AF65-F5344CB8AC3E}">
        <p14:creationId xmlns:p14="http://schemas.microsoft.com/office/powerpoint/2010/main" val="2033950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2.96296E-6 L -0.42981 -0.0088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497" y="-44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2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2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16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text&#10;&#10;Popis byl vytvořen automaticky">
            <a:extLst>
              <a:ext uri="{FF2B5EF4-FFF2-40B4-BE49-F238E27FC236}">
                <a16:creationId xmlns:a16="http://schemas.microsoft.com/office/drawing/2014/main" id="{AA4AD79B-8155-4D10-BA79-3C57B5F4EE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76520"/>
            <a:ext cx="7458763" cy="5594073"/>
          </a:xfrm>
          <a:prstGeom prst="rect">
            <a:avLst/>
          </a:prstGeom>
        </p:spPr>
      </p:pic>
      <p:sp>
        <p:nvSpPr>
          <p:cNvPr id="4" name="Obdélník 3">
            <a:extLst>
              <a:ext uri="{FF2B5EF4-FFF2-40B4-BE49-F238E27FC236}">
                <a16:creationId xmlns:a16="http://schemas.microsoft.com/office/drawing/2014/main" id="{574717F4-F4B6-4B78-A938-64572BF46932}"/>
              </a:ext>
            </a:extLst>
          </p:cNvPr>
          <p:cNvSpPr/>
          <p:nvPr/>
        </p:nvSpPr>
        <p:spPr>
          <a:xfrm>
            <a:off x="2297042" y="2252870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1E96C74F-AA0A-4C44-BFB1-D23A4C16A97B}"/>
              </a:ext>
            </a:extLst>
          </p:cNvPr>
          <p:cNvSpPr/>
          <p:nvPr/>
        </p:nvSpPr>
        <p:spPr>
          <a:xfrm>
            <a:off x="2297042" y="2676942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F108F86-A6E1-4261-BF4C-567C13A94C61}"/>
              </a:ext>
            </a:extLst>
          </p:cNvPr>
          <p:cNvSpPr/>
          <p:nvPr/>
        </p:nvSpPr>
        <p:spPr>
          <a:xfrm>
            <a:off x="2297042" y="3180521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F6D94074-FA7B-46E0-BBB8-D5AFAB1831C6}"/>
              </a:ext>
            </a:extLst>
          </p:cNvPr>
          <p:cNvSpPr/>
          <p:nvPr/>
        </p:nvSpPr>
        <p:spPr>
          <a:xfrm>
            <a:off x="2297042" y="3631096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3F18152B-270E-4206-83AC-B3ADF5F79C07}"/>
              </a:ext>
            </a:extLst>
          </p:cNvPr>
          <p:cNvSpPr/>
          <p:nvPr/>
        </p:nvSpPr>
        <p:spPr>
          <a:xfrm>
            <a:off x="2297042" y="4055168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E200CDA5-4BAA-4C9E-B069-83A7915230F9}"/>
              </a:ext>
            </a:extLst>
          </p:cNvPr>
          <p:cNvSpPr/>
          <p:nvPr/>
        </p:nvSpPr>
        <p:spPr>
          <a:xfrm>
            <a:off x="2297042" y="4538871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6DA5A377-C50D-4AB0-9CAB-C6714B654273}"/>
              </a:ext>
            </a:extLst>
          </p:cNvPr>
          <p:cNvSpPr/>
          <p:nvPr/>
        </p:nvSpPr>
        <p:spPr>
          <a:xfrm>
            <a:off x="2297042" y="5022574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33A79752-09C4-4B36-8B0D-559E0CC59BA2}"/>
              </a:ext>
            </a:extLst>
          </p:cNvPr>
          <p:cNvSpPr/>
          <p:nvPr/>
        </p:nvSpPr>
        <p:spPr>
          <a:xfrm>
            <a:off x="7686259" y="1775792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6105B5EF-05C9-4DA8-ACFA-EB137CFACC65}"/>
              </a:ext>
            </a:extLst>
          </p:cNvPr>
          <p:cNvSpPr/>
          <p:nvPr/>
        </p:nvSpPr>
        <p:spPr>
          <a:xfrm>
            <a:off x="7686258" y="2438403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FBDD566C-638F-487D-BA3B-8F861BEABADA}"/>
              </a:ext>
            </a:extLst>
          </p:cNvPr>
          <p:cNvSpPr/>
          <p:nvPr/>
        </p:nvSpPr>
        <p:spPr>
          <a:xfrm>
            <a:off x="7686256" y="3086938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392017C7-320C-4706-946C-7973778B8C47}"/>
              </a:ext>
            </a:extLst>
          </p:cNvPr>
          <p:cNvSpPr/>
          <p:nvPr/>
        </p:nvSpPr>
        <p:spPr>
          <a:xfrm>
            <a:off x="7686253" y="3749548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60018BE3-7DAE-42E1-8C00-C1A484BE3EFD}"/>
              </a:ext>
            </a:extLst>
          </p:cNvPr>
          <p:cNvSpPr/>
          <p:nvPr/>
        </p:nvSpPr>
        <p:spPr>
          <a:xfrm>
            <a:off x="7686256" y="5320746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vál 20">
            <a:extLst>
              <a:ext uri="{FF2B5EF4-FFF2-40B4-BE49-F238E27FC236}">
                <a16:creationId xmlns:a16="http://schemas.microsoft.com/office/drawing/2014/main" id="{FC144817-55A1-43B0-AFEF-8952E691757E}"/>
              </a:ext>
            </a:extLst>
          </p:cNvPr>
          <p:cNvSpPr/>
          <p:nvPr/>
        </p:nvSpPr>
        <p:spPr>
          <a:xfrm>
            <a:off x="816112" y="2637715"/>
            <a:ext cx="664819" cy="626991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" name="Obrázek 23" descr="Obsah obrázku kreslení, světlo&#10;&#10;Popis byl vytvořen automaticky">
            <a:extLst>
              <a:ext uri="{FF2B5EF4-FFF2-40B4-BE49-F238E27FC236}">
                <a16:creationId xmlns:a16="http://schemas.microsoft.com/office/drawing/2014/main" id="{067A2B00-D405-45F5-8426-B08D38E782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9846" y="5354670"/>
            <a:ext cx="426280" cy="409229"/>
          </a:xfrm>
          <a:prstGeom prst="rect">
            <a:avLst/>
          </a:prstGeom>
        </p:spPr>
      </p:pic>
      <p:pic>
        <p:nvPicPr>
          <p:cNvPr id="25" name="Obrázek 24" descr="Obsah obrázku kreslení, světlo&#10;&#10;Popis byl vytvořen automaticky">
            <a:extLst>
              <a:ext uri="{FF2B5EF4-FFF2-40B4-BE49-F238E27FC236}">
                <a16:creationId xmlns:a16="http://schemas.microsoft.com/office/drawing/2014/main" id="{3BD063B4-28A7-4147-BCA0-73E2F32ADF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5217" y="3783472"/>
            <a:ext cx="426280" cy="409229"/>
          </a:xfrm>
          <a:prstGeom prst="rect">
            <a:avLst/>
          </a:prstGeom>
        </p:spPr>
      </p:pic>
      <p:pic>
        <p:nvPicPr>
          <p:cNvPr id="26" name="Obrázek 25" descr="Obsah obrázku kreslení, světlo&#10;&#10;Popis byl vytvořen automaticky">
            <a:extLst>
              <a:ext uri="{FF2B5EF4-FFF2-40B4-BE49-F238E27FC236}">
                <a16:creationId xmlns:a16="http://schemas.microsoft.com/office/drawing/2014/main" id="{C2403A73-B7A8-4C6F-B1C4-36D8D9A318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4030" y="3120862"/>
            <a:ext cx="426280" cy="409229"/>
          </a:xfrm>
          <a:prstGeom prst="rect">
            <a:avLst/>
          </a:prstGeom>
        </p:spPr>
      </p:pic>
      <p:pic>
        <p:nvPicPr>
          <p:cNvPr id="27" name="Obrázek 26" descr="Obsah obrázku kreslení, světlo&#10;&#10;Popis byl vytvořen automaticky">
            <a:extLst>
              <a:ext uri="{FF2B5EF4-FFF2-40B4-BE49-F238E27FC236}">
                <a16:creationId xmlns:a16="http://schemas.microsoft.com/office/drawing/2014/main" id="{C93BDC53-94C3-40CE-B731-E30E206638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5217" y="2496046"/>
            <a:ext cx="426280" cy="409229"/>
          </a:xfrm>
          <a:prstGeom prst="rect">
            <a:avLst/>
          </a:prstGeom>
        </p:spPr>
      </p:pic>
      <p:sp>
        <p:nvSpPr>
          <p:cNvPr id="11" name="Obdélník 10">
            <a:extLst>
              <a:ext uri="{FF2B5EF4-FFF2-40B4-BE49-F238E27FC236}">
                <a16:creationId xmlns:a16="http://schemas.microsoft.com/office/drawing/2014/main" id="{04081FC8-3678-4E6F-A0B2-2B98FE54A7A5}"/>
              </a:ext>
            </a:extLst>
          </p:cNvPr>
          <p:cNvSpPr/>
          <p:nvPr/>
        </p:nvSpPr>
        <p:spPr>
          <a:xfrm>
            <a:off x="7686260" y="1148801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9" name="Obrázek 28" descr="Obsah obrázku kreslení, světlo&#10;&#10;Popis byl vytvořen automaticky">
            <a:extLst>
              <a:ext uri="{FF2B5EF4-FFF2-40B4-BE49-F238E27FC236}">
                <a16:creationId xmlns:a16="http://schemas.microsoft.com/office/drawing/2014/main" id="{85D3F775-3059-4B6B-B2DC-D699FB50B3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9846" y="1195106"/>
            <a:ext cx="426280" cy="409229"/>
          </a:xfrm>
          <a:prstGeom prst="rect">
            <a:avLst/>
          </a:prstGeom>
        </p:spPr>
      </p:pic>
      <p:sp>
        <p:nvSpPr>
          <p:cNvPr id="31" name="Obdélník 30">
            <a:extLst>
              <a:ext uri="{FF2B5EF4-FFF2-40B4-BE49-F238E27FC236}">
                <a16:creationId xmlns:a16="http://schemas.microsoft.com/office/drawing/2014/main" id="{54AC0432-7363-420E-98BE-68AFE1F89EF9}"/>
              </a:ext>
            </a:extLst>
          </p:cNvPr>
          <p:cNvSpPr/>
          <p:nvPr/>
        </p:nvSpPr>
        <p:spPr>
          <a:xfrm>
            <a:off x="7686256" y="1148801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Monday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D731A6B3-86B3-45A9-B2EC-5F499219124F}"/>
              </a:ext>
            </a:extLst>
          </p:cNvPr>
          <p:cNvSpPr/>
          <p:nvPr/>
        </p:nvSpPr>
        <p:spPr>
          <a:xfrm>
            <a:off x="7686250" y="1741884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Tuesday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C0C440F7-5A0D-400B-8C02-79417D4D85AC}"/>
              </a:ext>
            </a:extLst>
          </p:cNvPr>
          <p:cNvSpPr/>
          <p:nvPr/>
        </p:nvSpPr>
        <p:spPr>
          <a:xfrm>
            <a:off x="7686254" y="2446084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Wednesday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2D7E1A0F-C95A-451D-AFF5-AB1895E7186A}"/>
              </a:ext>
            </a:extLst>
          </p:cNvPr>
          <p:cNvSpPr/>
          <p:nvPr/>
        </p:nvSpPr>
        <p:spPr>
          <a:xfrm>
            <a:off x="7686253" y="3086937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Thursday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AE67823C-39A2-42E3-9CF7-76EAEDFC165F}"/>
              </a:ext>
            </a:extLst>
          </p:cNvPr>
          <p:cNvSpPr/>
          <p:nvPr/>
        </p:nvSpPr>
        <p:spPr>
          <a:xfrm>
            <a:off x="7686252" y="3750007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man </a:t>
            </a:r>
            <a:r>
              <a:rPr lang="cs-CZ" sz="2400" dirty="0" err="1">
                <a:solidFill>
                  <a:schemeClr val="tx1"/>
                </a:solidFill>
              </a:rPr>
              <a:t>Friday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3B44EA11-F722-4ACC-8034-00E726A7ECCD}"/>
              </a:ext>
            </a:extLst>
          </p:cNvPr>
          <p:cNvSpPr/>
          <p:nvPr/>
        </p:nvSpPr>
        <p:spPr>
          <a:xfrm>
            <a:off x="7686251" y="5319920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 algn="ctr"/>
            <a:r>
              <a:rPr lang="cs-CZ" sz="2400" dirty="0" err="1">
                <a:solidFill>
                  <a:schemeClr val="tx1"/>
                </a:solidFill>
              </a:rPr>
              <a:t>Sunday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B8F037F3-8AAB-490B-A941-1FA3127A60A5}"/>
              </a:ext>
            </a:extLst>
          </p:cNvPr>
          <p:cNvSpPr/>
          <p:nvPr/>
        </p:nvSpPr>
        <p:spPr>
          <a:xfrm>
            <a:off x="7686249" y="4488298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8" name="Obrázek 27" descr="Obsah obrázku kreslení, světlo&#10;&#10;Popis byl vytvořen automaticky">
            <a:extLst>
              <a:ext uri="{FF2B5EF4-FFF2-40B4-BE49-F238E27FC236}">
                <a16:creationId xmlns:a16="http://schemas.microsoft.com/office/drawing/2014/main" id="{4F19C486-D37E-4C1A-A431-8A2F283EF1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9846" y="4538871"/>
            <a:ext cx="426280" cy="409229"/>
          </a:xfrm>
          <a:prstGeom prst="rect">
            <a:avLst/>
          </a:prstGeom>
        </p:spPr>
      </p:pic>
      <p:sp>
        <p:nvSpPr>
          <p:cNvPr id="16" name="Obdélník 15">
            <a:extLst>
              <a:ext uri="{FF2B5EF4-FFF2-40B4-BE49-F238E27FC236}">
                <a16:creationId xmlns:a16="http://schemas.microsoft.com/office/drawing/2014/main" id="{961AED1B-1FB2-4BDB-A78F-F3B001EC51A9}"/>
              </a:ext>
            </a:extLst>
          </p:cNvPr>
          <p:cNvSpPr/>
          <p:nvPr/>
        </p:nvSpPr>
        <p:spPr>
          <a:xfrm>
            <a:off x="7686248" y="4483858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Saturday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7" name="TextovéPole 36">
            <a:extLst>
              <a:ext uri="{FF2B5EF4-FFF2-40B4-BE49-F238E27FC236}">
                <a16:creationId xmlns:a16="http://schemas.microsoft.com/office/drawing/2014/main" id="{F60A821E-B4C2-4929-BC50-0A0649763FEF}"/>
              </a:ext>
            </a:extLst>
          </p:cNvPr>
          <p:cNvSpPr txBox="1"/>
          <p:nvPr/>
        </p:nvSpPr>
        <p:spPr>
          <a:xfrm>
            <a:off x="331304" y="172278"/>
            <a:ext cx="111792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Zařaď název dne v angličtině. Při správném kliknutí se název správně zařadí, při chybném</a:t>
            </a:r>
          </a:p>
          <a:p>
            <a:r>
              <a:rPr lang="cs-CZ" sz="2400" dirty="0"/>
              <a:t>označení se objeví smajlík.</a:t>
            </a:r>
          </a:p>
        </p:txBody>
      </p:sp>
    </p:spTree>
    <p:extLst>
      <p:ext uri="{BB962C8B-B14F-4D97-AF65-F5344CB8AC3E}">
        <p14:creationId xmlns:p14="http://schemas.microsoft.com/office/powerpoint/2010/main" val="42312654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2.59259E-6 L -0.43854 0.13981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927" y="699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  <p:bldLst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16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text&#10;&#10;Popis byl vytvořen automaticky">
            <a:extLst>
              <a:ext uri="{FF2B5EF4-FFF2-40B4-BE49-F238E27FC236}">
                <a16:creationId xmlns:a16="http://schemas.microsoft.com/office/drawing/2014/main" id="{AA4AD79B-8155-4D10-BA79-3C57B5F4EE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76520"/>
            <a:ext cx="7458763" cy="5594073"/>
          </a:xfrm>
          <a:prstGeom prst="rect">
            <a:avLst/>
          </a:prstGeom>
        </p:spPr>
      </p:pic>
      <p:sp>
        <p:nvSpPr>
          <p:cNvPr id="4" name="Obdélník 3">
            <a:extLst>
              <a:ext uri="{FF2B5EF4-FFF2-40B4-BE49-F238E27FC236}">
                <a16:creationId xmlns:a16="http://schemas.microsoft.com/office/drawing/2014/main" id="{574717F4-F4B6-4B78-A938-64572BF46932}"/>
              </a:ext>
            </a:extLst>
          </p:cNvPr>
          <p:cNvSpPr/>
          <p:nvPr/>
        </p:nvSpPr>
        <p:spPr>
          <a:xfrm>
            <a:off x="2297042" y="2252870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1E96C74F-AA0A-4C44-BFB1-D23A4C16A97B}"/>
              </a:ext>
            </a:extLst>
          </p:cNvPr>
          <p:cNvSpPr/>
          <p:nvPr/>
        </p:nvSpPr>
        <p:spPr>
          <a:xfrm>
            <a:off x="2297042" y="2676942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F108F86-A6E1-4261-BF4C-567C13A94C61}"/>
              </a:ext>
            </a:extLst>
          </p:cNvPr>
          <p:cNvSpPr/>
          <p:nvPr/>
        </p:nvSpPr>
        <p:spPr>
          <a:xfrm>
            <a:off x="2297042" y="3180521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F6D94074-FA7B-46E0-BBB8-D5AFAB1831C6}"/>
              </a:ext>
            </a:extLst>
          </p:cNvPr>
          <p:cNvSpPr/>
          <p:nvPr/>
        </p:nvSpPr>
        <p:spPr>
          <a:xfrm>
            <a:off x="2297042" y="3631096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3F18152B-270E-4206-83AC-B3ADF5F79C07}"/>
              </a:ext>
            </a:extLst>
          </p:cNvPr>
          <p:cNvSpPr/>
          <p:nvPr/>
        </p:nvSpPr>
        <p:spPr>
          <a:xfrm>
            <a:off x="2297042" y="4055168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E200CDA5-4BAA-4C9E-B069-83A7915230F9}"/>
              </a:ext>
            </a:extLst>
          </p:cNvPr>
          <p:cNvSpPr/>
          <p:nvPr/>
        </p:nvSpPr>
        <p:spPr>
          <a:xfrm>
            <a:off x="2297042" y="4538871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6DA5A377-C50D-4AB0-9CAB-C6714B654273}"/>
              </a:ext>
            </a:extLst>
          </p:cNvPr>
          <p:cNvSpPr/>
          <p:nvPr/>
        </p:nvSpPr>
        <p:spPr>
          <a:xfrm>
            <a:off x="2297042" y="5022574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33A79752-09C4-4B36-8B0D-559E0CC59BA2}"/>
              </a:ext>
            </a:extLst>
          </p:cNvPr>
          <p:cNvSpPr/>
          <p:nvPr/>
        </p:nvSpPr>
        <p:spPr>
          <a:xfrm>
            <a:off x="7686259" y="1775792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6105B5EF-05C9-4DA8-ACFA-EB137CFACC65}"/>
              </a:ext>
            </a:extLst>
          </p:cNvPr>
          <p:cNvSpPr/>
          <p:nvPr/>
        </p:nvSpPr>
        <p:spPr>
          <a:xfrm>
            <a:off x="7686258" y="2438403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FBDD566C-638F-487D-BA3B-8F861BEABADA}"/>
              </a:ext>
            </a:extLst>
          </p:cNvPr>
          <p:cNvSpPr/>
          <p:nvPr/>
        </p:nvSpPr>
        <p:spPr>
          <a:xfrm>
            <a:off x="7686256" y="3086938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392017C7-320C-4706-946C-7973778B8C47}"/>
              </a:ext>
            </a:extLst>
          </p:cNvPr>
          <p:cNvSpPr/>
          <p:nvPr/>
        </p:nvSpPr>
        <p:spPr>
          <a:xfrm>
            <a:off x="7686253" y="3749548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60018BE3-7DAE-42E1-8C00-C1A484BE3EFD}"/>
              </a:ext>
            </a:extLst>
          </p:cNvPr>
          <p:cNvSpPr/>
          <p:nvPr/>
        </p:nvSpPr>
        <p:spPr>
          <a:xfrm>
            <a:off x="7686256" y="5320746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vál 20">
            <a:extLst>
              <a:ext uri="{FF2B5EF4-FFF2-40B4-BE49-F238E27FC236}">
                <a16:creationId xmlns:a16="http://schemas.microsoft.com/office/drawing/2014/main" id="{FC144817-55A1-43B0-AFEF-8952E691757E}"/>
              </a:ext>
            </a:extLst>
          </p:cNvPr>
          <p:cNvSpPr/>
          <p:nvPr/>
        </p:nvSpPr>
        <p:spPr>
          <a:xfrm>
            <a:off x="655424" y="3988086"/>
            <a:ext cx="664819" cy="626991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" name="Obrázek 23" descr="Obsah obrázku kreslení, světlo&#10;&#10;Popis byl vytvořen automaticky">
            <a:extLst>
              <a:ext uri="{FF2B5EF4-FFF2-40B4-BE49-F238E27FC236}">
                <a16:creationId xmlns:a16="http://schemas.microsoft.com/office/drawing/2014/main" id="{067A2B00-D405-45F5-8426-B08D38E782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9846" y="5354670"/>
            <a:ext cx="426280" cy="409229"/>
          </a:xfrm>
          <a:prstGeom prst="rect">
            <a:avLst/>
          </a:prstGeom>
        </p:spPr>
      </p:pic>
      <p:pic>
        <p:nvPicPr>
          <p:cNvPr id="26" name="Obrázek 25" descr="Obsah obrázku kreslení, světlo&#10;&#10;Popis byl vytvořen automaticky">
            <a:extLst>
              <a:ext uri="{FF2B5EF4-FFF2-40B4-BE49-F238E27FC236}">
                <a16:creationId xmlns:a16="http://schemas.microsoft.com/office/drawing/2014/main" id="{C2403A73-B7A8-4C6F-B1C4-36D8D9A318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4030" y="3120862"/>
            <a:ext cx="426280" cy="409229"/>
          </a:xfrm>
          <a:prstGeom prst="rect">
            <a:avLst/>
          </a:prstGeom>
        </p:spPr>
      </p:pic>
      <p:pic>
        <p:nvPicPr>
          <p:cNvPr id="27" name="Obrázek 26" descr="Obsah obrázku kreslení, světlo&#10;&#10;Popis byl vytvořen automaticky">
            <a:extLst>
              <a:ext uri="{FF2B5EF4-FFF2-40B4-BE49-F238E27FC236}">
                <a16:creationId xmlns:a16="http://schemas.microsoft.com/office/drawing/2014/main" id="{C93BDC53-94C3-40CE-B731-E30E206638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5217" y="2496046"/>
            <a:ext cx="426280" cy="409229"/>
          </a:xfrm>
          <a:prstGeom prst="rect">
            <a:avLst/>
          </a:prstGeom>
        </p:spPr>
      </p:pic>
      <p:sp>
        <p:nvSpPr>
          <p:cNvPr id="11" name="Obdélník 10">
            <a:extLst>
              <a:ext uri="{FF2B5EF4-FFF2-40B4-BE49-F238E27FC236}">
                <a16:creationId xmlns:a16="http://schemas.microsoft.com/office/drawing/2014/main" id="{04081FC8-3678-4E6F-A0B2-2B98FE54A7A5}"/>
              </a:ext>
            </a:extLst>
          </p:cNvPr>
          <p:cNvSpPr/>
          <p:nvPr/>
        </p:nvSpPr>
        <p:spPr>
          <a:xfrm>
            <a:off x="7686260" y="1148801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9" name="Obrázek 28" descr="Obsah obrázku kreslení, světlo&#10;&#10;Popis byl vytvořen automaticky">
            <a:extLst>
              <a:ext uri="{FF2B5EF4-FFF2-40B4-BE49-F238E27FC236}">
                <a16:creationId xmlns:a16="http://schemas.microsoft.com/office/drawing/2014/main" id="{85D3F775-3059-4B6B-B2DC-D699FB50B3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9846" y="1195106"/>
            <a:ext cx="426280" cy="409229"/>
          </a:xfrm>
          <a:prstGeom prst="rect">
            <a:avLst/>
          </a:prstGeom>
        </p:spPr>
      </p:pic>
      <p:sp>
        <p:nvSpPr>
          <p:cNvPr id="31" name="Obdélník 30">
            <a:extLst>
              <a:ext uri="{FF2B5EF4-FFF2-40B4-BE49-F238E27FC236}">
                <a16:creationId xmlns:a16="http://schemas.microsoft.com/office/drawing/2014/main" id="{54AC0432-7363-420E-98BE-68AFE1F89EF9}"/>
              </a:ext>
            </a:extLst>
          </p:cNvPr>
          <p:cNvSpPr/>
          <p:nvPr/>
        </p:nvSpPr>
        <p:spPr>
          <a:xfrm>
            <a:off x="7686256" y="1148801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Monday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2" name="Obdélník 31">
            <a:extLst>
              <a:ext uri="{FF2B5EF4-FFF2-40B4-BE49-F238E27FC236}">
                <a16:creationId xmlns:a16="http://schemas.microsoft.com/office/drawing/2014/main" id="{D731A6B3-86B3-45A9-B2EC-5F499219124F}"/>
              </a:ext>
            </a:extLst>
          </p:cNvPr>
          <p:cNvSpPr/>
          <p:nvPr/>
        </p:nvSpPr>
        <p:spPr>
          <a:xfrm>
            <a:off x="7686250" y="1741884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C0C440F7-5A0D-400B-8C02-79417D4D85AC}"/>
              </a:ext>
            </a:extLst>
          </p:cNvPr>
          <p:cNvSpPr/>
          <p:nvPr/>
        </p:nvSpPr>
        <p:spPr>
          <a:xfrm>
            <a:off x="7686254" y="2446084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Wednesday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2D7E1A0F-C95A-451D-AFF5-AB1895E7186A}"/>
              </a:ext>
            </a:extLst>
          </p:cNvPr>
          <p:cNvSpPr/>
          <p:nvPr/>
        </p:nvSpPr>
        <p:spPr>
          <a:xfrm>
            <a:off x="7686253" y="3086937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Thursday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AE67823C-39A2-42E3-9CF7-76EAEDFC165F}"/>
              </a:ext>
            </a:extLst>
          </p:cNvPr>
          <p:cNvSpPr/>
          <p:nvPr/>
        </p:nvSpPr>
        <p:spPr>
          <a:xfrm>
            <a:off x="7686247" y="3753272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man </a:t>
            </a:r>
            <a:r>
              <a:rPr lang="cs-CZ" sz="2400" dirty="0" err="1">
                <a:solidFill>
                  <a:schemeClr val="tx1"/>
                </a:solidFill>
              </a:rPr>
              <a:t>Friday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3B44EA11-F722-4ACC-8034-00E726A7ECCD}"/>
              </a:ext>
            </a:extLst>
          </p:cNvPr>
          <p:cNvSpPr/>
          <p:nvPr/>
        </p:nvSpPr>
        <p:spPr>
          <a:xfrm>
            <a:off x="7686251" y="5319920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 algn="ctr"/>
            <a:r>
              <a:rPr lang="cs-CZ" sz="2400" dirty="0" err="1">
                <a:solidFill>
                  <a:schemeClr val="tx1"/>
                </a:solidFill>
              </a:rPr>
              <a:t>Sunday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B8F037F3-8AAB-490B-A941-1FA3127A60A5}"/>
              </a:ext>
            </a:extLst>
          </p:cNvPr>
          <p:cNvSpPr/>
          <p:nvPr/>
        </p:nvSpPr>
        <p:spPr>
          <a:xfrm>
            <a:off x="7686249" y="4488298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8" name="Obrázek 27" descr="Obsah obrázku kreslení, světlo&#10;&#10;Popis byl vytvořen automaticky">
            <a:extLst>
              <a:ext uri="{FF2B5EF4-FFF2-40B4-BE49-F238E27FC236}">
                <a16:creationId xmlns:a16="http://schemas.microsoft.com/office/drawing/2014/main" id="{4F19C486-D37E-4C1A-A431-8A2F283EF1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9846" y="4538871"/>
            <a:ext cx="426280" cy="409229"/>
          </a:xfrm>
          <a:prstGeom prst="rect">
            <a:avLst/>
          </a:prstGeom>
        </p:spPr>
      </p:pic>
      <p:sp>
        <p:nvSpPr>
          <p:cNvPr id="16" name="Obdélník 15">
            <a:extLst>
              <a:ext uri="{FF2B5EF4-FFF2-40B4-BE49-F238E27FC236}">
                <a16:creationId xmlns:a16="http://schemas.microsoft.com/office/drawing/2014/main" id="{961AED1B-1FB2-4BDB-A78F-F3B001EC51A9}"/>
              </a:ext>
            </a:extLst>
          </p:cNvPr>
          <p:cNvSpPr/>
          <p:nvPr/>
        </p:nvSpPr>
        <p:spPr>
          <a:xfrm>
            <a:off x="7686248" y="4483858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Saturday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5" name="Obrázek 24" descr="Obsah obrázku kreslení, světlo&#10;&#10;Popis byl vytvořen automaticky">
            <a:extLst>
              <a:ext uri="{FF2B5EF4-FFF2-40B4-BE49-F238E27FC236}">
                <a16:creationId xmlns:a16="http://schemas.microsoft.com/office/drawing/2014/main" id="{3BD063B4-28A7-4147-BCA0-73E2F32ADF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9837" y="1781252"/>
            <a:ext cx="426280" cy="409229"/>
          </a:xfrm>
          <a:prstGeom prst="rect">
            <a:avLst/>
          </a:prstGeom>
        </p:spPr>
      </p:pic>
      <p:sp>
        <p:nvSpPr>
          <p:cNvPr id="37" name="Obdélník 36">
            <a:extLst>
              <a:ext uri="{FF2B5EF4-FFF2-40B4-BE49-F238E27FC236}">
                <a16:creationId xmlns:a16="http://schemas.microsoft.com/office/drawing/2014/main" id="{1124AD74-D4D6-47EB-9174-E204FE0D7951}"/>
              </a:ext>
            </a:extLst>
          </p:cNvPr>
          <p:cNvSpPr/>
          <p:nvPr/>
        </p:nvSpPr>
        <p:spPr>
          <a:xfrm>
            <a:off x="7686247" y="1775792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Tuesday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2010FB94-B6E3-4C5F-AD9C-C91B879FC8E1}"/>
              </a:ext>
            </a:extLst>
          </p:cNvPr>
          <p:cNvSpPr txBox="1"/>
          <p:nvPr/>
        </p:nvSpPr>
        <p:spPr>
          <a:xfrm>
            <a:off x="331304" y="172278"/>
            <a:ext cx="111792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Zařaď název dne v angličtině. Při správném kliknutí se název správně zařadí, při chybném</a:t>
            </a:r>
          </a:p>
          <a:p>
            <a:r>
              <a:rPr lang="cs-CZ" sz="2400" dirty="0"/>
              <a:t>označení se objeví smajlík.</a:t>
            </a:r>
          </a:p>
        </p:txBody>
      </p:sp>
    </p:spTree>
    <p:extLst>
      <p:ext uri="{BB962C8B-B14F-4D97-AF65-F5344CB8AC3E}">
        <p14:creationId xmlns:p14="http://schemas.microsoft.com/office/powerpoint/2010/main" val="203025864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4.44444E-6 L -0.43854 0.04422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927" y="219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</p:childTnLst>
        </p:cTn>
      </p:par>
    </p:tnLst>
    <p:bldLst>
      <p:bldP spid="31" grpId="0" animBg="1"/>
      <p:bldP spid="33" grpId="0" animBg="1"/>
      <p:bldP spid="34" grpId="0" animBg="1"/>
      <p:bldP spid="35" grpId="0" animBg="1"/>
      <p:bldP spid="36" grpId="0" animBg="1"/>
      <p:bldP spid="16" grpId="0" animBg="1"/>
      <p:bldP spid="37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text&#10;&#10;Popis byl vytvořen automaticky">
            <a:extLst>
              <a:ext uri="{FF2B5EF4-FFF2-40B4-BE49-F238E27FC236}">
                <a16:creationId xmlns:a16="http://schemas.microsoft.com/office/drawing/2014/main" id="{AA4AD79B-8155-4D10-BA79-3C57B5F4EE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52511"/>
            <a:ext cx="7458763" cy="5594073"/>
          </a:xfrm>
          <a:prstGeom prst="rect">
            <a:avLst/>
          </a:prstGeom>
        </p:spPr>
      </p:pic>
      <p:sp>
        <p:nvSpPr>
          <p:cNvPr id="4" name="Obdélník 3">
            <a:extLst>
              <a:ext uri="{FF2B5EF4-FFF2-40B4-BE49-F238E27FC236}">
                <a16:creationId xmlns:a16="http://schemas.microsoft.com/office/drawing/2014/main" id="{574717F4-F4B6-4B78-A938-64572BF46932}"/>
              </a:ext>
            </a:extLst>
          </p:cNvPr>
          <p:cNvSpPr/>
          <p:nvPr/>
        </p:nvSpPr>
        <p:spPr>
          <a:xfrm>
            <a:off x="2297042" y="2252870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1E96C74F-AA0A-4C44-BFB1-D23A4C16A97B}"/>
              </a:ext>
            </a:extLst>
          </p:cNvPr>
          <p:cNvSpPr/>
          <p:nvPr/>
        </p:nvSpPr>
        <p:spPr>
          <a:xfrm>
            <a:off x="2297042" y="2676942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F108F86-A6E1-4261-BF4C-567C13A94C61}"/>
              </a:ext>
            </a:extLst>
          </p:cNvPr>
          <p:cNvSpPr/>
          <p:nvPr/>
        </p:nvSpPr>
        <p:spPr>
          <a:xfrm>
            <a:off x="2297042" y="3180521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F6D94074-FA7B-46E0-BBB8-D5AFAB1831C6}"/>
              </a:ext>
            </a:extLst>
          </p:cNvPr>
          <p:cNvSpPr/>
          <p:nvPr/>
        </p:nvSpPr>
        <p:spPr>
          <a:xfrm>
            <a:off x="2297042" y="3631096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3F18152B-270E-4206-83AC-B3ADF5F79C07}"/>
              </a:ext>
            </a:extLst>
          </p:cNvPr>
          <p:cNvSpPr/>
          <p:nvPr/>
        </p:nvSpPr>
        <p:spPr>
          <a:xfrm>
            <a:off x="2297042" y="4055168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E200CDA5-4BAA-4C9E-B069-83A7915230F9}"/>
              </a:ext>
            </a:extLst>
          </p:cNvPr>
          <p:cNvSpPr/>
          <p:nvPr/>
        </p:nvSpPr>
        <p:spPr>
          <a:xfrm>
            <a:off x="2297042" y="4538871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6DA5A377-C50D-4AB0-9CAB-C6714B654273}"/>
              </a:ext>
            </a:extLst>
          </p:cNvPr>
          <p:cNvSpPr/>
          <p:nvPr/>
        </p:nvSpPr>
        <p:spPr>
          <a:xfrm>
            <a:off x="2297042" y="5022574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33A79752-09C4-4B36-8B0D-559E0CC59BA2}"/>
              </a:ext>
            </a:extLst>
          </p:cNvPr>
          <p:cNvSpPr/>
          <p:nvPr/>
        </p:nvSpPr>
        <p:spPr>
          <a:xfrm>
            <a:off x="7686259" y="1775792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6105B5EF-05C9-4DA8-ACFA-EB137CFACC65}"/>
              </a:ext>
            </a:extLst>
          </p:cNvPr>
          <p:cNvSpPr/>
          <p:nvPr/>
        </p:nvSpPr>
        <p:spPr>
          <a:xfrm>
            <a:off x="7686258" y="2438403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FBDD566C-638F-487D-BA3B-8F861BEABADA}"/>
              </a:ext>
            </a:extLst>
          </p:cNvPr>
          <p:cNvSpPr/>
          <p:nvPr/>
        </p:nvSpPr>
        <p:spPr>
          <a:xfrm>
            <a:off x="7686256" y="3086938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392017C7-320C-4706-946C-7973778B8C47}"/>
              </a:ext>
            </a:extLst>
          </p:cNvPr>
          <p:cNvSpPr/>
          <p:nvPr/>
        </p:nvSpPr>
        <p:spPr>
          <a:xfrm>
            <a:off x="7686253" y="3749548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60018BE3-7DAE-42E1-8C00-C1A484BE3EFD}"/>
              </a:ext>
            </a:extLst>
          </p:cNvPr>
          <p:cNvSpPr/>
          <p:nvPr/>
        </p:nvSpPr>
        <p:spPr>
          <a:xfrm>
            <a:off x="7686256" y="5320746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vál 20">
            <a:extLst>
              <a:ext uri="{FF2B5EF4-FFF2-40B4-BE49-F238E27FC236}">
                <a16:creationId xmlns:a16="http://schemas.microsoft.com/office/drawing/2014/main" id="{FC144817-55A1-43B0-AFEF-8952E691757E}"/>
              </a:ext>
            </a:extLst>
          </p:cNvPr>
          <p:cNvSpPr/>
          <p:nvPr/>
        </p:nvSpPr>
        <p:spPr>
          <a:xfrm>
            <a:off x="816112" y="3066941"/>
            <a:ext cx="664819" cy="626991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4" name="Obrázek 23" descr="Obsah obrázku kreslení, světlo&#10;&#10;Popis byl vytvořen automaticky">
            <a:extLst>
              <a:ext uri="{FF2B5EF4-FFF2-40B4-BE49-F238E27FC236}">
                <a16:creationId xmlns:a16="http://schemas.microsoft.com/office/drawing/2014/main" id="{067A2B00-D405-45F5-8426-B08D38E782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9846" y="5354670"/>
            <a:ext cx="426280" cy="409229"/>
          </a:xfrm>
          <a:prstGeom prst="rect">
            <a:avLst/>
          </a:prstGeom>
        </p:spPr>
      </p:pic>
      <p:pic>
        <p:nvPicPr>
          <p:cNvPr id="26" name="Obrázek 25" descr="Obsah obrázku kreslení, světlo&#10;&#10;Popis byl vytvořen automaticky">
            <a:extLst>
              <a:ext uri="{FF2B5EF4-FFF2-40B4-BE49-F238E27FC236}">
                <a16:creationId xmlns:a16="http://schemas.microsoft.com/office/drawing/2014/main" id="{C2403A73-B7A8-4C6F-B1C4-36D8D9A318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4030" y="3120862"/>
            <a:ext cx="426280" cy="409229"/>
          </a:xfrm>
          <a:prstGeom prst="rect">
            <a:avLst/>
          </a:prstGeom>
        </p:spPr>
      </p:pic>
      <p:sp>
        <p:nvSpPr>
          <p:cNvPr id="11" name="Obdélník 10">
            <a:extLst>
              <a:ext uri="{FF2B5EF4-FFF2-40B4-BE49-F238E27FC236}">
                <a16:creationId xmlns:a16="http://schemas.microsoft.com/office/drawing/2014/main" id="{04081FC8-3678-4E6F-A0B2-2B98FE54A7A5}"/>
              </a:ext>
            </a:extLst>
          </p:cNvPr>
          <p:cNvSpPr/>
          <p:nvPr/>
        </p:nvSpPr>
        <p:spPr>
          <a:xfrm>
            <a:off x="7686260" y="1148801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9" name="Obrázek 28" descr="Obsah obrázku kreslení, světlo&#10;&#10;Popis byl vytvořen automaticky">
            <a:extLst>
              <a:ext uri="{FF2B5EF4-FFF2-40B4-BE49-F238E27FC236}">
                <a16:creationId xmlns:a16="http://schemas.microsoft.com/office/drawing/2014/main" id="{85D3F775-3059-4B6B-B2DC-D699FB50B3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2665" y="3787197"/>
            <a:ext cx="426280" cy="409229"/>
          </a:xfrm>
          <a:prstGeom prst="rect">
            <a:avLst/>
          </a:prstGeom>
        </p:spPr>
      </p:pic>
      <p:sp>
        <p:nvSpPr>
          <p:cNvPr id="32" name="Obdélník 31">
            <a:extLst>
              <a:ext uri="{FF2B5EF4-FFF2-40B4-BE49-F238E27FC236}">
                <a16:creationId xmlns:a16="http://schemas.microsoft.com/office/drawing/2014/main" id="{D731A6B3-86B3-45A9-B2EC-5F499219124F}"/>
              </a:ext>
            </a:extLst>
          </p:cNvPr>
          <p:cNvSpPr/>
          <p:nvPr/>
        </p:nvSpPr>
        <p:spPr>
          <a:xfrm>
            <a:off x="7686250" y="1741884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C0C440F7-5A0D-400B-8C02-79417D4D85AC}"/>
              </a:ext>
            </a:extLst>
          </p:cNvPr>
          <p:cNvSpPr/>
          <p:nvPr/>
        </p:nvSpPr>
        <p:spPr>
          <a:xfrm>
            <a:off x="7678527" y="2455446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Wednesday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2D7E1A0F-C95A-451D-AFF5-AB1895E7186A}"/>
              </a:ext>
            </a:extLst>
          </p:cNvPr>
          <p:cNvSpPr/>
          <p:nvPr/>
        </p:nvSpPr>
        <p:spPr>
          <a:xfrm>
            <a:off x="7686253" y="3086937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Thursday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AE67823C-39A2-42E3-9CF7-76EAEDFC165F}"/>
              </a:ext>
            </a:extLst>
          </p:cNvPr>
          <p:cNvSpPr/>
          <p:nvPr/>
        </p:nvSpPr>
        <p:spPr>
          <a:xfrm>
            <a:off x="7686245" y="3749548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man </a:t>
            </a:r>
            <a:r>
              <a:rPr lang="cs-CZ" sz="2400" dirty="0" err="1">
                <a:solidFill>
                  <a:schemeClr val="tx1"/>
                </a:solidFill>
              </a:rPr>
              <a:t>Friday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3B44EA11-F722-4ACC-8034-00E726A7ECCD}"/>
              </a:ext>
            </a:extLst>
          </p:cNvPr>
          <p:cNvSpPr/>
          <p:nvPr/>
        </p:nvSpPr>
        <p:spPr>
          <a:xfrm>
            <a:off x="7686251" y="5319920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 algn="ctr"/>
            <a:r>
              <a:rPr lang="cs-CZ" sz="2400" dirty="0" err="1">
                <a:solidFill>
                  <a:schemeClr val="tx1"/>
                </a:solidFill>
              </a:rPr>
              <a:t>Sunday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B8F037F3-8AAB-490B-A941-1FA3127A60A5}"/>
              </a:ext>
            </a:extLst>
          </p:cNvPr>
          <p:cNvSpPr/>
          <p:nvPr/>
        </p:nvSpPr>
        <p:spPr>
          <a:xfrm>
            <a:off x="7686249" y="4488298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8" name="Obrázek 27" descr="Obsah obrázku kreslení, světlo&#10;&#10;Popis byl vytvořen automaticky">
            <a:extLst>
              <a:ext uri="{FF2B5EF4-FFF2-40B4-BE49-F238E27FC236}">
                <a16:creationId xmlns:a16="http://schemas.microsoft.com/office/drawing/2014/main" id="{4F19C486-D37E-4C1A-A431-8A2F283EF1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9846" y="4538871"/>
            <a:ext cx="426280" cy="409229"/>
          </a:xfrm>
          <a:prstGeom prst="rect">
            <a:avLst/>
          </a:prstGeom>
        </p:spPr>
      </p:pic>
      <p:sp>
        <p:nvSpPr>
          <p:cNvPr id="16" name="Obdélník 15">
            <a:extLst>
              <a:ext uri="{FF2B5EF4-FFF2-40B4-BE49-F238E27FC236}">
                <a16:creationId xmlns:a16="http://schemas.microsoft.com/office/drawing/2014/main" id="{961AED1B-1FB2-4BDB-A78F-F3B001EC51A9}"/>
              </a:ext>
            </a:extLst>
          </p:cNvPr>
          <p:cNvSpPr/>
          <p:nvPr/>
        </p:nvSpPr>
        <p:spPr>
          <a:xfrm>
            <a:off x="7686248" y="4483858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Saturday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5" name="Obrázek 24" descr="Obsah obrázku kreslení, světlo&#10;&#10;Popis byl vytvořen automaticky">
            <a:extLst>
              <a:ext uri="{FF2B5EF4-FFF2-40B4-BE49-F238E27FC236}">
                <a16:creationId xmlns:a16="http://schemas.microsoft.com/office/drawing/2014/main" id="{3BD063B4-28A7-4147-BCA0-73E2F32ADF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9837" y="1781252"/>
            <a:ext cx="426280" cy="409229"/>
          </a:xfrm>
          <a:prstGeom prst="rect">
            <a:avLst/>
          </a:prstGeom>
        </p:spPr>
      </p:pic>
      <p:sp>
        <p:nvSpPr>
          <p:cNvPr id="37" name="Obdélník 36">
            <a:extLst>
              <a:ext uri="{FF2B5EF4-FFF2-40B4-BE49-F238E27FC236}">
                <a16:creationId xmlns:a16="http://schemas.microsoft.com/office/drawing/2014/main" id="{1124AD74-D4D6-47EB-9174-E204FE0D7951}"/>
              </a:ext>
            </a:extLst>
          </p:cNvPr>
          <p:cNvSpPr/>
          <p:nvPr/>
        </p:nvSpPr>
        <p:spPr>
          <a:xfrm>
            <a:off x="7686247" y="1775792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Tuesday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7" name="Obrázek 26" descr="Obsah obrázku kreslení, světlo&#10;&#10;Popis byl vytvořen automaticky">
            <a:extLst>
              <a:ext uri="{FF2B5EF4-FFF2-40B4-BE49-F238E27FC236}">
                <a16:creationId xmlns:a16="http://schemas.microsoft.com/office/drawing/2014/main" id="{C93BDC53-94C3-40CE-B731-E30E206638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2665" y="1178348"/>
            <a:ext cx="426280" cy="409229"/>
          </a:xfrm>
          <a:prstGeom prst="rect">
            <a:avLst/>
          </a:prstGeom>
        </p:spPr>
      </p:pic>
      <p:sp>
        <p:nvSpPr>
          <p:cNvPr id="31" name="Obdélník 30">
            <a:extLst>
              <a:ext uri="{FF2B5EF4-FFF2-40B4-BE49-F238E27FC236}">
                <a16:creationId xmlns:a16="http://schemas.microsoft.com/office/drawing/2014/main" id="{54AC0432-7363-420E-98BE-68AFE1F89EF9}"/>
              </a:ext>
            </a:extLst>
          </p:cNvPr>
          <p:cNvSpPr/>
          <p:nvPr/>
        </p:nvSpPr>
        <p:spPr>
          <a:xfrm>
            <a:off x="7686245" y="1135965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Monday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35D96CAD-2838-4FFA-AC4C-45B45B1CD9BF}"/>
              </a:ext>
            </a:extLst>
          </p:cNvPr>
          <p:cNvSpPr txBox="1"/>
          <p:nvPr/>
        </p:nvSpPr>
        <p:spPr>
          <a:xfrm>
            <a:off x="331304" y="172278"/>
            <a:ext cx="111792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Zařaď název dne v angličtině. Při správném kliknutí se název správně zařadí, při chybném</a:t>
            </a:r>
          </a:p>
          <a:p>
            <a:r>
              <a:rPr lang="cs-CZ" sz="2400" dirty="0"/>
              <a:t>označení se objeví smajlík.</a:t>
            </a:r>
          </a:p>
        </p:txBody>
      </p:sp>
    </p:spTree>
    <p:extLst>
      <p:ext uri="{BB962C8B-B14F-4D97-AF65-F5344CB8AC3E}">
        <p14:creationId xmlns:p14="http://schemas.microsoft.com/office/powerpoint/2010/main" val="12033343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08333E-6 -4.07407E-6 L -0.4276 0.10463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380" y="523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  <p:bldP spid="35" grpId="0" animBg="1"/>
      <p:bldP spid="36" grpId="0" animBg="1"/>
      <p:bldP spid="16" grpId="0" animBg="1"/>
      <p:bldP spid="37" grpId="0" animBg="1"/>
      <p:bldP spid="3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text&#10;&#10;Popis byl vytvořen automaticky">
            <a:extLst>
              <a:ext uri="{FF2B5EF4-FFF2-40B4-BE49-F238E27FC236}">
                <a16:creationId xmlns:a16="http://schemas.microsoft.com/office/drawing/2014/main" id="{AA4AD79B-8155-4D10-BA79-3C57B5F4EE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90160"/>
            <a:ext cx="7458763" cy="5594073"/>
          </a:xfrm>
          <a:prstGeom prst="rect">
            <a:avLst/>
          </a:prstGeom>
        </p:spPr>
      </p:pic>
      <p:sp>
        <p:nvSpPr>
          <p:cNvPr id="4" name="Obdélník 3">
            <a:extLst>
              <a:ext uri="{FF2B5EF4-FFF2-40B4-BE49-F238E27FC236}">
                <a16:creationId xmlns:a16="http://schemas.microsoft.com/office/drawing/2014/main" id="{574717F4-F4B6-4B78-A938-64572BF46932}"/>
              </a:ext>
            </a:extLst>
          </p:cNvPr>
          <p:cNvSpPr/>
          <p:nvPr/>
        </p:nvSpPr>
        <p:spPr>
          <a:xfrm>
            <a:off x="2297042" y="2252870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1E96C74F-AA0A-4C44-BFB1-D23A4C16A97B}"/>
              </a:ext>
            </a:extLst>
          </p:cNvPr>
          <p:cNvSpPr/>
          <p:nvPr/>
        </p:nvSpPr>
        <p:spPr>
          <a:xfrm>
            <a:off x="2297042" y="2676942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F108F86-A6E1-4261-BF4C-567C13A94C61}"/>
              </a:ext>
            </a:extLst>
          </p:cNvPr>
          <p:cNvSpPr/>
          <p:nvPr/>
        </p:nvSpPr>
        <p:spPr>
          <a:xfrm>
            <a:off x="2297042" y="3180521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F6D94074-FA7B-46E0-BBB8-D5AFAB1831C6}"/>
              </a:ext>
            </a:extLst>
          </p:cNvPr>
          <p:cNvSpPr/>
          <p:nvPr/>
        </p:nvSpPr>
        <p:spPr>
          <a:xfrm>
            <a:off x="2297042" y="3631096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3F18152B-270E-4206-83AC-B3ADF5F79C07}"/>
              </a:ext>
            </a:extLst>
          </p:cNvPr>
          <p:cNvSpPr/>
          <p:nvPr/>
        </p:nvSpPr>
        <p:spPr>
          <a:xfrm>
            <a:off x="2297042" y="4055168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E200CDA5-4BAA-4C9E-B069-83A7915230F9}"/>
              </a:ext>
            </a:extLst>
          </p:cNvPr>
          <p:cNvSpPr/>
          <p:nvPr/>
        </p:nvSpPr>
        <p:spPr>
          <a:xfrm>
            <a:off x="2297042" y="4538871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6DA5A377-C50D-4AB0-9CAB-C6714B654273}"/>
              </a:ext>
            </a:extLst>
          </p:cNvPr>
          <p:cNvSpPr/>
          <p:nvPr/>
        </p:nvSpPr>
        <p:spPr>
          <a:xfrm>
            <a:off x="2297042" y="5022574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33A79752-09C4-4B36-8B0D-559E0CC59BA2}"/>
              </a:ext>
            </a:extLst>
          </p:cNvPr>
          <p:cNvSpPr/>
          <p:nvPr/>
        </p:nvSpPr>
        <p:spPr>
          <a:xfrm>
            <a:off x="7686259" y="1775792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6105B5EF-05C9-4DA8-ACFA-EB137CFACC65}"/>
              </a:ext>
            </a:extLst>
          </p:cNvPr>
          <p:cNvSpPr/>
          <p:nvPr/>
        </p:nvSpPr>
        <p:spPr>
          <a:xfrm>
            <a:off x="7686258" y="2438403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FBDD566C-638F-487D-BA3B-8F861BEABADA}"/>
              </a:ext>
            </a:extLst>
          </p:cNvPr>
          <p:cNvSpPr/>
          <p:nvPr/>
        </p:nvSpPr>
        <p:spPr>
          <a:xfrm>
            <a:off x="7686256" y="3086938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392017C7-320C-4706-946C-7973778B8C47}"/>
              </a:ext>
            </a:extLst>
          </p:cNvPr>
          <p:cNvSpPr/>
          <p:nvPr/>
        </p:nvSpPr>
        <p:spPr>
          <a:xfrm>
            <a:off x="7686253" y="3749548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60018BE3-7DAE-42E1-8C00-C1A484BE3EFD}"/>
              </a:ext>
            </a:extLst>
          </p:cNvPr>
          <p:cNvSpPr/>
          <p:nvPr/>
        </p:nvSpPr>
        <p:spPr>
          <a:xfrm>
            <a:off x="7686256" y="5320746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vál 20">
            <a:extLst>
              <a:ext uri="{FF2B5EF4-FFF2-40B4-BE49-F238E27FC236}">
                <a16:creationId xmlns:a16="http://schemas.microsoft.com/office/drawing/2014/main" id="{FC144817-55A1-43B0-AFEF-8952E691757E}"/>
              </a:ext>
            </a:extLst>
          </p:cNvPr>
          <p:cNvSpPr/>
          <p:nvPr/>
        </p:nvSpPr>
        <p:spPr>
          <a:xfrm>
            <a:off x="652330" y="4931468"/>
            <a:ext cx="667914" cy="626991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Obrázek 25" descr="Obsah obrázku kreslení, světlo&#10;&#10;Popis byl vytvořen automaticky">
            <a:extLst>
              <a:ext uri="{FF2B5EF4-FFF2-40B4-BE49-F238E27FC236}">
                <a16:creationId xmlns:a16="http://schemas.microsoft.com/office/drawing/2014/main" id="{C2403A73-B7A8-4C6F-B1C4-36D8D9A318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44030" y="3120862"/>
            <a:ext cx="426280" cy="409229"/>
          </a:xfrm>
          <a:prstGeom prst="rect">
            <a:avLst/>
          </a:prstGeom>
        </p:spPr>
      </p:pic>
      <p:pic>
        <p:nvPicPr>
          <p:cNvPr id="27" name="Obrázek 26" descr="Obsah obrázku kreslení, světlo&#10;&#10;Popis byl vytvořen automaticky">
            <a:extLst>
              <a:ext uri="{FF2B5EF4-FFF2-40B4-BE49-F238E27FC236}">
                <a16:creationId xmlns:a16="http://schemas.microsoft.com/office/drawing/2014/main" id="{C93BDC53-94C3-40CE-B731-E30E206638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5217" y="2496046"/>
            <a:ext cx="426280" cy="409229"/>
          </a:xfrm>
          <a:prstGeom prst="rect">
            <a:avLst/>
          </a:prstGeom>
        </p:spPr>
      </p:pic>
      <p:sp>
        <p:nvSpPr>
          <p:cNvPr id="11" name="Obdélník 10">
            <a:extLst>
              <a:ext uri="{FF2B5EF4-FFF2-40B4-BE49-F238E27FC236}">
                <a16:creationId xmlns:a16="http://schemas.microsoft.com/office/drawing/2014/main" id="{04081FC8-3678-4E6F-A0B2-2B98FE54A7A5}"/>
              </a:ext>
            </a:extLst>
          </p:cNvPr>
          <p:cNvSpPr/>
          <p:nvPr/>
        </p:nvSpPr>
        <p:spPr>
          <a:xfrm>
            <a:off x="7686260" y="1148801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9" name="Obrázek 28" descr="Obsah obrázku kreslení, světlo&#10;&#10;Popis byl vytvořen automaticky">
            <a:extLst>
              <a:ext uri="{FF2B5EF4-FFF2-40B4-BE49-F238E27FC236}">
                <a16:creationId xmlns:a16="http://schemas.microsoft.com/office/drawing/2014/main" id="{85D3F775-3059-4B6B-B2DC-D699FB50B3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2665" y="3787197"/>
            <a:ext cx="426280" cy="409229"/>
          </a:xfrm>
          <a:prstGeom prst="rect">
            <a:avLst/>
          </a:prstGeom>
        </p:spPr>
      </p:pic>
      <p:sp>
        <p:nvSpPr>
          <p:cNvPr id="32" name="Obdélník 31">
            <a:extLst>
              <a:ext uri="{FF2B5EF4-FFF2-40B4-BE49-F238E27FC236}">
                <a16:creationId xmlns:a16="http://schemas.microsoft.com/office/drawing/2014/main" id="{D731A6B3-86B3-45A9-B2EC-5F499219124F}"/>
              </a:ext>
            </a:extLst>
          </p:cNvPr>
          <p:cNvSpPr/>
          <p:nvPr/>
        </p:nvSpPr>
        <p:spPr>
          <a:xfrm>
            <a:off x="7686250" y="1741884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C0C440F7-5A0D-400B-8C02-79417D4D85AC}"/>
              </a:ext>
            </a:extLst>
          </p:cNvPr>
          <p:cNvSpPr/>
          <p:nvPr/>
        </p:nvSpPr>
        <p:spPr>
          <a:xfrm>
            <a:off x="7686244" y="2431364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Wednesday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2D7E1A0F-C95A-451D-AFF5-AB1895E7186A}"/>
              </a:ext>
            </a:extLst>
          </p:cNvPr>
          <p:cNvSpPr/>
          <p:nvPr/>
        </p:nvSpPr>
        <p:spPr>
          <a:xfrm>
            <a:off x="7686253" y="3086937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Thursday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AE67823C-39A2-42E3-9CF7-76EAEDFC165F}"/>
              </a:ext>
            </a:extLst>
          </p:cNvPr>
          <p:cNvSpPr/>
          <p:nvPr/>
        </p:nvSpPr>
        <p:spPr>
          <a:xfrm>
            <a:off x="7686246" y="3765113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man </a:t>
            </a:r>
            <a:r>
              <a:rPr lang="cs-CZ" sz="2400" dirty="0" err="1">
                <a:solidFill>
                  <a:schemeClr val="tx1"/>
                </a:solidFill>
              </a:rPr>
              <a:t>Friday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3B44EA11-F722-4ACC-8034-00E726A7ECCD}"/>
              </a:ext>
            </a:extLst>
          </p:cNvPr>
          <p:cNvSpPr/>
          <p:nvPr/>
        </p:nvSpPr>
        <p:spPr>
          <a:xfrm>
            <a:off x="7686243" y="5336311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 algn="ctr"/>
            <a:r>
              <a:rPr lang="cs-CZ" sz="2400" dirty="0" err="1">
                <a:solidFill>
                  <a:schemeClr val="tx1"/>
                </a:solidFill>
              </a:rPr>
              <a:t>Sunday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B8F037F3-8AAB-490B-A941-1FA3127A60A5}"/>
              </a:ext>
            </a:extLst>
          </p:cNvPr>
          <p:cNvSpPr/>
          <p:nvPr/>
        </p:nvSpPr>
        <p:spPr>
          <a:xfrm>
            <a:off x="7686249" y="4488298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8" name="Obrázek 27" descr="Obsah obrázku kreslení, světlo&#10;&#10;Popis byl vytvořen automaticky">
            <a:extLst>
              <a:ext uri="{FF2B5EF4-FFF2-40B4-BE49-F238E27FC236}">
                <a16:creationId xmlns:a16="http://schemas.microsoft.com/office/drawing/2014/main" id="{4F19C486-D37E-4C1A-A431-8A2F283EF1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9846" y="4538871"/>
            <a:ext cx="426280" cy="409229"/>
          </a:xfrm>
          <a:prstGeom prst="rect">
            <a:avLst/>
          </a:prstGeom>
        </p:spPr>
      </p:pic>
      <p:sp>
        <p:nvSpPr>
          <p:cNvPr id="16" name="Obdélník 15">
            <a:extLst>
              <a:ext uri="{FF2B5EF4-FFF2-40B4-BE49-F238E27FC236}">
                <a16:creationId xmlns:a16="http://schemas.microsoft.com/office/drawing/2014/main" id="{961AED1B-1FB2-4BDB-A78F-F3B001EC51A9}"/>
              </a:ext>
            </a:extLst>
          </p:cNvPr>
          <p:cNvSpPr/>
          <p:nvPr/>
        </p:nvSpPr>
        <p:spPr>
          <a:xfrm>
            <a:off x="7686248" y="4483858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Saturday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5" name="Obrázek 24" descr="Obsah obrázku kreslení, světlo&#10;&#10;Popis byl vytvořen automaticky">
            <a:extLst>
              <a:ext uri="{FF2B5EF4-FFF2-40B4-BE49-F238E27FC236}">
                <a16:creationId xmlns:a16="http://schemas.microsoft.com/office/drawing/2014/main" id="{3BD063B4-28A7-4147-BCA0-73E2F32ADF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9837" y="1781252"/>
            <a:ext cx="426280" cy="409229"/>
          </a:xfrm>
          <a:prstGeom prst="rect">
            <a:avLst/>
          </a:prstGeom>
        </p:spPr>
      </p:pic>
      <p:sp>
        <p:nvSpPr>
          <p:cNvPr id="37" name="Obdélník 36">
            <a:extLst>
              <a:ext uri="{FF2B5EF4-FFF2-40B4-BE49-F238E27FC236}">
                <a16:creationId xmlns:a16="http://schemas.microsoft.com/office/drawing/2014/main" id="{1124AD74-D4D6-47EB-9174-E204FE0D7951}"/>
              </a:ext>
            </a:extLst>
          </p:cNvPr>
          <p:cNvSpPr/>
          <p:nvPr/>
        </p:nvSpPr>
        <p:spPr>
          <a:xfrm>
            <a:off x="7686247" y="1775792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Tuesday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4" name="Obrázek 23" descr="Obsah obrázku kreslení, světlo&#10;&#10;Popis byl vytvořen automaticky">
            <a:extLst>
              <a:ext uri="{FF2B5EF4-FFF2-40B4-BE49-F238E27FC236}">
                <a16:creationId xmlns:a16="http://schemas.microsoft.com/office/drawing/2014/main" id="{067A2B00-D405-45F5-8426-B08D38E782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2665" y="1215048"/>
            <a:ext cx="426280" cy="409229"/>
          </a:xfrm>
          <a:prstGeom prst="rect">
            <a:avLst/>
          </a:prstGeom>
        </p:spPr>
      </p:pic>
      <p:sp>
        <p:nvSpPr>
          <p:cNvPr id="31" name="Obdélník 30">
            <a:extLst>
              <a:ext uri="{FF2B5EF4-FFF2-40B4-BE49-F238E27FC236}">
                <a16:creationId xmlns:a16="http://schemas.microsoft.com/office/drawing/2014/main" id="{54AC0432-7363-420E-98BE-68AFE1F89EF9}"/>
              </a:ext>
            </a:extLst>
          </p:cNvPr>
          <p:cNvSpPr/>
          <p:nvPr/>
        </p:nvSpPr>
        <p:spPr>
          <a:xfrm>
            <a:off x="7686243" y="1167354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Monday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630E2581-F49D-4B64-8E02-B8AB7049BA7B}"/>
              </a:ext>
            </a:extLst>
          </p:cNvPr>
          <p:cNvSpPr txBox="1"/>
          <p:nvPr/>
        </p:nvSpPr>
        <p:spPr>
          <a:xfrm>
            <a:off x="331304" y="172278"/>
            <a:ext cx="111792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Zařaď název dne v angličtině. Při správném kliknutí se název správně zařadí, při chybném</a:t>
            </a:r>
          </a:p>
          <a:p>
            <a:r>
              <a:rPr lang="cs-CZ" sz="2400" dirty="0"/>
              <a:t>označení se objeví smajlík.</a:t>
            </a:r>
          </a:p>
        </p:txBody>
      </p:sp>
    </p:spTree>
    <p:extLst>
      <p:ext uri="{BB962C8B-B14F-4D97-AF65-F5344CB8AC3E}">
        <p14:creationId xmlns:p14="http://schemas.microsoft.com/office/powerpoint/2010/main" val="19847810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2.91667E-6 -1.48148E-6 L -0.42942 -0.0419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471" y="-2106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  <p:bldP spid="35" grpId="0" animBg="1"/>
      <p:bldP spid="36" grpId="0" animBg="1"/>
      <p:bldP spid="16" grpId="0" animBg="1"/>
      <p:bldP spid="37" grpId="0" animBg="1"/>
      <p:bldP spid="31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text&#10;&#10;Popis byl vytvořen automaticky">
            <a:extLst>
              <a:ext uri="{FF2B5EF4-FFF2-40B4-BE49-F238E27FC236}">
                <a16:creationId xmlns:a16="http://schemas.microsoft.com/office/drawing/2014/main" id="{AA4AD79B-8155-4D10-BA79-3C57B5F4EE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90160"/>
            <a:ext cx="7458763" cy="5594073"/>
          </a:xfrm>
          <a:prstGeom prst="rect">
            <a:avLst/>
          </a:prstGeom>
        </p:spPr>
      </p:pic>
      <p:sp>
        <p:nvSpPr>
          <p:cNvPr id="4" name="Obdélník 3">
            <a:extLst>
              <a:ext uri="{FF2B5EF4-FFF2-40B4-BE49-F238E27FC236}">
                <a16:creationId xmlns:a16="http://schemas.microsoft.com/office/drawing/2014/main" id="{574717F4-F4B6-4B78-A938-64572BF46932}"/>
              </a:ext>
            </a:extLst>
          </p:cNvPr>
          <p:cNvSpPr/>
          <p:nvPr/>
        </p:nvSpPr>
        <p:spPr>
          <a:xfrm>
            <a:off x="2297042" y="2252870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1E96C74F-AA0A-4C44-BFB1-D23A4C16A97B}"/>
              </a:ext>
            </a:extLst>
          </p:cNvPr>
          <p:cNvSpPr/>
          <p:nvPr/>
        </p:nvSpPr>
        <p:spPr>
          <a:xfrm>
            <a:off x="2297042" y="2676942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F108F86-A6E1-4261-BF4C-567C13A94C61}"/>
              </a:ext>
            </a:extLst>
          </p:cNvPr>
          <p:cNvSpPr/>
          <p:nvPr/>
        </p:nvSpPr>
        <p:spPr>
          <a:xfrm>
            <a:off x="2297042" y="3180521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F6D94074-FA7B-46E0-BBB8-D5AFAB1831C6}"/>
              </a:ext>
            </a:extLst>
          </p:cNvPr>
          <p:cNvSpPr/>
          <p:nvPr/>
        </p:nvSpPr>
        <p:spPr>
          <a:xfrm>
            <a:off x="2297042" y="3631096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3F18152B-270E-4206-83AC-B3ADF5F79C07}"/>
              </a:ext>
            </a:extLst>
          </p:cNvPr>
          <p:cNvSpPr/>
          <p:nvPr/>
        </p:nvSpPr>
        <p:spPr>
          <a:xfrm>
            <a:off x="2297042" y="4055168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E200CDA5-4BAA-4C9E-B069-83A7915230F9}"/>
              </a:ext>
            </a:extLst>
          </p:cNvPr>
          <p:cNvSpPr/>
          <p:nvPr/>
        </p:nvSpPr>
        <p:spPr>
          <a:xfrm>
            <a:off x="2297042" y="4538871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6DA5A377-C50D-4AB0-9CAB-C6714B654273}"/>
              </a:ext>
            </a:extLst>
          </p:cNvPr>
          <p:cNvSpPr/>
          <p:nvPr/>
        </p:nvSpPr>
        <p:spPr>
          <a:xfrm>
            <a:off x="2297042" y="5022574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33A79752-09C4-4B36-8B0D-559E0CC59BA2}"/>
              </a:ext>
            </a:extLst>
          </p:cNvPr>
          <p:cNvSpPr/>
          <p:nvPr/>
        </p:nvSpPr>
        <p:spPr>
          <a:xfrm>
            <a:off x="7686259" y="1775792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6105B5EF-05C9-4DA8-ACFA-EB137CFACC65}"/>
              </a:ext>
            </a:extLst>
          </p:cNvPr>
          <p:cNvSpPr/>
          <p:nvPr/>
        </p:nvSpPr>
        <p:spPr>
          <a:xfrm>
            <a:off x="7686258" y="2438403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FBDD566C-638F-487D-BA3B-8F861BEABADA}"/>
              </a:ext>
            </a:extLst>
          </p:cNvPr>
          <p:cNvSpPr/>
          <p:nvPr/>
        </p:nvSpPr>
        <p:spPr>
          <a:xfrm>
            <a:off x="7686256" y="3086938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392017C7-320C-4706-946C-7973778B8C47}"/>
              </a:ext>
            </a:extLst>
          </p:cNvPr>
          <p:cNvSpPr/>
          <p:nvPr/>
        </p:nvSpPr>
        <p:spPr>
          <a:xfrm>
            <a:off x="7686253" y="3749548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60018BE3-7DAE-42E1-8C00-C1A484BE3EFD}"/>
              </a:ext>
            </a:extLst>
          </p:cNvPr>
          <p:cNvSpPr/>
          <p:nvPr/>
        </p:nvSpPr>
        <p:spPr>
          <a:xfrm>
            <a:off x="7686256" y="5320746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vál 20">
            <a:extLst>
              <a:ext uri="{FF2B5EF4-FFF2-40B4-BE49-F238E27FC236}">
                <a16:creationId xmlns:a16="http://schemas.microsoft.com/office/drawing/2014/main" id="{FC144817-55A1-43B0-AFEF-8952E691757E}"/>
              </a:ext>
            </a:extLst>
          </p:cNvPr>
          <p:cNvSpPr/>
          <p:nvPr/>
        </p:nvSpPr>
        <p:spPr>
          <a:xfrm>
            <a:off x="700922" y="3556139"/>
            <a:ext cx="667914" cy="626991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Obrázek 25" descr="Obsah obrázku kreslení, světlo&#10;&#10;Popis byl vytvořen automaticky">
            <a:extLst>
              <a:ext uri="{FF2B5EF4-FFF2-40B4-BE49-F238E27FC236}">
                <a16:creationId xmlns:a16="http://schemas.microsoft.com/office/drawing/2014/main" id="{C2403A73-B7A8-4C6F-B1C4-36D8D9A318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5493" y="5385269"/>
            <a:ext cx="426280" cy="409229"/>
          </a:xfrm>
          <a:prstGeom prst="rect">
            <a:avLst/>
          </a:prstGeom>
        </p:spPr>
      </p:pic>
      <p:pic>
        <p:nvPicPr>
          <p:cNvPr id="27" name="Obrázek 26" descr="Obsah obrázku kreslení, světlo&#10;&#10;Popis byl vytvořen automaticky">
            <a:extLst>
              <a:ext uri="{FF2B5EF4-FFF2-40B4-BE49-F238E27FC236}">
                <a16:creationId xmlns:a16="http://schemas.microsoft.com/office/drawing/2014/main" id="{C93BDC53-94C3-40CE-B731-E30E206638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5217" y="2496046"/>
            <a:ext cx="426280" cy="409229"/>
          </a:xfrm>
          <a:prstGeom prst="rect">
            <a:avLst/>
          </a:prstGeom>
        </p:spPr>
      </p:pic>
      <p:sp>
        <p:nvSpPr>
          <p:cNvPr id="11" name="Obdélník 10">
            <a:extLst>
              <a:ext uri="{FF2B5EF4-FFF2-40B4-BE49-F238E27FC236}">
                <a16:creationId xmlns:a16="http://schemas.microsoft.com/office/drawing/2014/main" id="{04081FC8-3678-4E6F-A0B2-2B98FE54A7A5}"/>
              </a:ext>
            </a:extLst>
          </p:cNvPr>
          <p:cNvSpPr/>
          <p:nvPr/>
        </p:nvSpPr>
        <p:spPr>
          <a:xfrm>
            <a:off x="7686260" y="1148801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9" name="Obrázek 28" descr="Obsah obrázku kreslení, světlo&#10;&#10;Popis byl vytvořen automaticky">
            <a:extLst>
              <a:ext uri="{FF2B5EF4-FFF2-40B4-BE49-F238E27FC236}">
                <a16:creationId xmlns:a16="http://schemas.microsoft.com/office/drawing/2014/main" id="{85D3F775-3059-4B6B-B2DC-D699FB50B3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2665" y="3787197"/>
            <a:ext cx="426280" cy="409229"/>
          </a:xfrm>
          <a:prstGeom prst="rect">
            <a:avLst/>
          </a:prstGeom>
        </p:spPr>
      </p:pic>
      <p:sp>
        <p:nvSpPr>
          <p:cNvPr id="32" name="Obdélník 31">
            <a:extLst>
              <a:ext uri="{FF2B5EF4-FFF2-40B4-BE49-F238E27FC236}">
                <a16:creationId xmlns:a16="http://schemas.microsoft.com/office/drawing/2014/main" id="{D731A6B3-86B3-45A9-B2EC-5F499219124F}"/>
              </a:ext>
            </a:extLst>
          </p:cNvPr>
          <p:cNvSpPr/>
          <p:nvPr/>
        </p:nvSpPr>
        <p:spPr>
          <a:xfrm>
            <a:off x="7686250" y="1741884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C0C440F7-5A0D-400B-8C02-79417D4D85AC}"/>
              </a:ext>
            </a:extLst>
          </p:cNvPr>
          <p:cNvSpPr/>
          <p:nvPr/>
        </p:nvSpPr>
        <p:spPr>
          <a:xfrm>
            <a:off x="7686244" y="2431364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Wednesday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4" name="Obdélník 33">
            <a:extLst>
              <a:ext uri="{FF2B5EF4-FFF2-40B4-BE49-F238E27FC236}">
                <a16:creationId xmlns:a16="http://schemas.microsoft.com/office/drawing/2014/main" id="{2D7E1A0F-C95A-451D-AFF5-AB1895E7186A}"/>
              </a:ext>
            </a:extLst>
          </p:cNvPr>
          <p:cNvSpPr/>
          <p:nvPr/>
        </p:nvSpPr>
        <p:spPr>
          <a:xfrm>
            <a:off x="7671902" y="3102503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Thursday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AE67823C-39A2-42E3-9CF7-76EAEDFC165F}"/>
              </a:ext>
            </a:extLst>
          </p:cNvPr>
          <p:cNvSpPr/>
          <p:nvPr/>
        </p:nvSpPr>
        <p:spPr>
          <a:xfrm>
            <a:off x="7686246" y="3765113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man </a:t>
            </a:r>
            <a:r>
              <a:rPr lang="cs-CZ" sz="2400" dirty="0" err="1">
                <a:solidFill>
                  <a:schemeClr val="tx1"/>
                </a:solidFill>
              </a:rPr>
              <a:t>Friday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3B44EA11-F722-4ACC-8034-00E726A7ECCD}"/>
              </a:ext>
            </a:extLst>
          </p:cNvPr>
          <p:cNvSpPr/>
          <p:nvPr/>
        </p:nvSpPr>
        <p:spPr>
          <a:xfrm>
            <a:off x="7686243" y="5317420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 algn="ctr"/>
            <a:r>
              <a:rPr lang="cs-CZ" sz="2400" dirty="0" err="1">
                <a:solidFill>
                  <a:schemeClr val="tx1"/>
                </a:solidFill>
              </a:rPr>
              <a:t>Sunday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B8F037F3-8AAB-490B-A941-1FA3127A60A5}"/>
              </a:ext>
            </a:extLst>
          </p:cNvPr>
          <p:cNvSpPr/>
          <p:nvPr/>
        </p:nvSpPr>
        <p:spPr>
          <a:xfrm>
            <a:off x="7686249" y="4488298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8" name="Obrázek 27" descr="Obsah obrázku kreslení, světlo&#10;&#10;Popis byl vytvořen automaticky">
            <a:extLst>
              <a:ext uri="{FF2B5EF4-FFF2-40B4-BE49-F238E27FC236}">
                <a16:creationId xmlns:a16="http://schemas.microsoft.com/office/drawing/2014/main" id="{4F19C486-D37E-4C1A-A431-8A2F283EF1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9846" y="4538871"/>
            <a:ext cx="426280" cy="409229"/>
          </a:xfrm>
          <a:prstGeom prst="rect">
            <a:avLst/>
          </a:prstGeom>
        </p:spPr>
      </p:pic>
      <p:sp>
        <p:nvSpPr>
          <p:cNvPr id="16" name="Obdélník 15">
            <a:extLst>
              <a:ext uri="{FF2B5EF4-FFF2-40B4-BE49-F238E27FC236}">
                <a16:creationId xmlns:a16="http://schemas.microsoft.com/office/drawing/2014/main" id="{961AED1B-1FB2-4BDB-A78F-F3B001EC51A9}"/>
              </a:ext>
            </a:extLst>
          </p:cNvPr>
          <p:cNvSpPr/>
          <p:nvPr/>
        </p:nvSpPr>
        <p:spPr>
          <a:xfrm>
            <a:off x="7686248" y="4483858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Saturday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5" name="Obrázek 24" descr="Obsah obrázku kreslení, světlo&#10;&#10;Popis byl vytvořen automaticky">
            <a:extLst>
              <a:ext uri="{FF2B5EF4-FFF2-40B4-BE49-F238E27FC236}">
                <a16:creationId xmlns:a16="http://schemas.microsoft.com/office/drawing/2014/main" id="{3BD063B4-28A7-4147-BCA0-73E2F32ADF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9837" y="1781252"/>
            <a:ext cx="426280" cy="409229"/>
          </a:xfrm>
          <a:prstGeom prst="rect">
            <a:avLst/>
          </a:prstGeom>
        </p:spPr>
      </p:pic>
      <p:sp>
        <p:nvSpPr>
          <p:cNvPr id="37" name="Obdélník 36">
            <a:extLst>
              <a:ext uri="{FF2B5EF4-FFF2-40B4-BE49-F238E27FC236}">
                <a16:creationId xmlns:a16="http://schemas.microsoft.com/office/drawing/2014/main" id="{1124AD74-D4D6-47EB-9174-E204FE0D7951}"/>
              </a:ext>
            </a:extLst>
          </p:cNvPr>
          <p:cNvSpPr/>
          <p:nvPr/>
        </p:nvSpPr>
        <p:spPr>
          <a:xfrm>
            <a:off x="7686247" y="1775792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Tuesday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4" name="Obrázek 23" descr="Obsah obrázku kreslení, světlo&#10;&#10;Popis byl vytvořen automaticky">
            <a:extLst>
              <a:ext uri="{FF2B5EF4-FFF2-40B4-BE49-F238E27FC236}">
                <a16:creationId xmlns:a16="http://schemas.microsoft.com/office/drawing/2014/main" id="{067A2B00-D405-45F5-8426-B08D38E782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2665" y="1215048"/>
            <a:ext cx="426280" cy="409229"/>
          </a:xfrm>
          <a:prstGeom prst="rect">
            <a:avLst/>
          </a:prstGeom>
        </p:spPr>
      </p:pic>
      <p:sp>
        <p:nvSpPr>
          <p:cNvPr id="31" name="Obdélník 30">
            <a:extLst>
              <a:ext uri="{FF2B5EF4-FFF2-40B4-BE49-F238E27FC236}">
                <a16:creationId xmlns:a16="http://schemas.microsoft.com/office/drawing/2014/main" id="{54AC0432-7363-420E-98BE-68AFE1F89EF9}"/>
              </a:ext>
            </a:extLst>
          </p:cNvPr>
          <p:cNvSpPr/>
          <p:nvPr/>
        </p:nvSpPr>
        <p:spPr>
          <a:xfrm>
            <a:off x="7686243" y="1167354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Monday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B505A27C-AE6A-43F8-916F-9F06A43E78FD}"/>
              </a:ext>
            </a:extLst>
          </p:cNvPr>
          <p:cNvSpPr txBox="1"/>
          <p:nvPr/>
        </p:nvSpPr>
        <p:spPr>
          <a:xfrm>
            <a:off x="331304" y="172278"/>
            <a:ext cx="111792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Zařaď název dne v angličtině. Při správném kliknutí se název správně zařadí, při chybném</a:t>
            </a:r>
          </a:p>
          <a:p>
            <a:r>
              <a:rPr lang="cs-CZ" sz="2400" dirty="0"/>
              <a:t>označení se objeví smajlík.</a:t>
            </a:r>
          </a:p>
        </p:txBody>
      </p:sp>
    </p:spTree>
    <p:extLst>
      <p:ext uri="{BB962C8B-B14F-4D97-AF65-F5344CB8AC3E}">
        <p14:creationId xmlns:p14="http://schemas.microsoft.com/office/powerpoint/2010/main" val="476434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2.96296E-6 L -0.4362 0.07245 " pathEditMode="relative" rAng="0" ptsTypes="AA">
                                      <p:cBhvr>
                                        <p:cTn id="36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810" y="361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  <p:bldP spid="35" grpId="0" animBg="1"/>
      <p:bldP spid="36" grpId="0" animBg="1"/>
      <p:bldP spid="16" grpId="0" animBg="1"/>
      <p:bldP spid="37" grpId="0" animBg="1"/>
      <p:bldP spid="31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2" descr="Obsah obrázku text&#10;&#10;Popis byl vytvořen automaticky">
            <a:extLst>
              <a:ext uri="{FF2B5EF4-FFF2-40B4-BE49-F238E27FC236}">
                <a16:creationId xmlns:a16="http://schemas.microsoft.com/office/drawing/2014/main" id="{AA4AD79B-8155-4D10-BA79-3C57B5F4EE0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990160"/>
            <a:ext cx="7458763" cy="5594073"/>
          </a:xfrm>
          <a:prstGeom prst="rect">
            <a:avLst/>
          </a:prstGeom>
        </p:spPr>
      </p:pic>
      <p:sp>
        <p:nvSpPr>
          <p:cNvPr id="4" name="Obdélník 3">
            <a:extLst>
              <a:ext uri="{FF2B5EF4-FFF2-40B4-BE49-F238E27FC236}">
                <a16:creationId xmlns:a16="http://schemas.microsoft.com/office/drawing/2014/main" id="{574717F4-F4B6-4B78-A938-64572BF46932}"/>
              </a:ext>
            </a:extLst>
          </p:cNvPr>
          <p:cNvSpPr/>
          <p:nvPr/>
        </p:nvSpPr>
        <p:spPr>
          <a:xfrm>
            <a:off x="2297042" y="2252870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>
            <a:extLst>
              <a:ext uri="{FF2B5EF4-FFF2-40B4-BE49-F238E27FC236}">
                <a16:creationId xmlns:a16="http://schemas.microsoft.com/office/drawing/2014/main" id="{1E96C74F-AA0A-4C44-BFB1-D23A4C16A97B}"/>
              </a:ext>
            </a:extLst>
          </p:cNvPr>
          <p:cNvSpPr/>
          <p:nvPr/>
        </p:nvSpPr>
        <p:spPr>
          <a:xfrm>
            <a:off x="2297042" y="2676942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>
            <a:extLst>
              <a:ext uri="{FF2B5EF4-FFF2-40B4-BE49-F238E27FC236}">
                <a16:creationId xmlns:a16="http://schemas.microsoft.com/office/drawing/2014/main" id="{7F108F86-A6E1-4261-BF4C-567C13A94C61}"/>
              </a:ext>
            </a:extLst>
          </p:cNvPr>
          <p:cNvSpPr/>
          <p:nvPr/>
        </p:nvSpPr>
        <p:spPr>
          <a:xfrm>
            <a:off x="2297042" y="3180521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>
            <a:extLst>
              <a:ext uri="{FF2B5EF4-FFF2-40B4-BE49-F238E27FC236}">
                <a16:creationId xmlns:a16="http://schemas.microsoft.com/office/drawing/2014/main" id="{F6D94074-FA7B-46E0-BBB8-D5AFAB1831C6}"/>
              </a:ext>
            </a:extLst>
          </p:cNvPr>
          <p:cNvSpPr/>
          <p:nvPr/>
        </p:nvSpPr>
        <p:spPr>
          <a:xfrm>
            <a:off x="2297042" y="3631096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>
            <a:extLst>
              <a:ext uri="{FF2B5EF4-FFF2-40B4-BE49-F238E27FC236}">
                <a16:creationId xmlns:a16="http://schemas.microsoft.com/office/drawing/2014/main" id="{3F18152B-270E-4206-83AC-B3ADF5F79C07}"/>
              </a:ext>
            </a:extLst>
          </p:cNvPr>
          <p:cNvSpPr/>
          <p:nvPr/>
        </p:nvSpPr>
        <p:spPr>
          <a:xfrm>
            <a:off x="2297042" y="4055168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>
            <a:extLst>
              <a:ext uri="{FF2B5EF4-FFF2-40B4-BE49-F238E27FC236}">
                <a16:creationId xmlns:a16="http://schemas.microsoft.com/office/drawing/2014/main" id="{E200CDA5-4BAA-4C9E-B069-83A7915230F9}"/>
              </a:ext>
            </a:extLst>
          </p:cNvPr>
          <p:cNvSpPr/>
          <p:nvPr/>
        </p:nvSpPr>
        <p:spPr>
          <a:xfrm>
            <a:off x="2297042" y="4538871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>
            <a:extLst>
              <a:ext uri="{FF2B5EF4-FFF2-40B4-BE49-F238E27FC236}">
                <a16:creationId xmlns:a16="http://schemas.microsoft.com/office/drawing/2014/main" id="{6DA5A377-C50D-4AB0-9CAB-C6714B654273}"/>
              </a:ext>
            </a:extLst>
          </p:cNvPr>
          <p:cNvSpPr/>
          <p:nvPr/>
        </p:nvSpPr>
        <p:spPr>
          <a:xfrm>
            <a:off x="2297042" y="5022574"/>
            <a:ext cx="4565374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>
            <a:extLst>
              <a:ext uri="{FF2B5EF4-FFF2-40B4-BE49-F238E27FC236}">
                <a16:creationId xmlns:a16="http://schemas.microsoft.com/office/drawing/2014/main" id="{33A79752-09C4-4B36-8B0D-559E0CC59BA2}"/>
              </a:ext>
            </a:extLst>
          </p:cNvPr>
          <p:cNvSpPr/>
          <p:nvPr/>
        </p:nvSpPr>
        <p:spPr>
          <a:xfrm>
            <a:off x="7686259" y="1775792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3" name="Obdélník 12">
            <a:extLst>
              <a:ext uri="{FF2B5EF4-FFF2-40B4-BE49-F238E27FC236}">
                <a16:creationId xmlns:a16="http://schemas.microsoft.com/office/drawing/2014/main" id="{6105B5EF-05C9-4DA8-ACFA-EB137CFACC65}"/>
              </a:ext>
            </a:extLst>
          </p:cNvPr>
          <p:cNvSpPr/>
          <p:nvPr/>
        </p:nvSpPr>
        <p:spPr>
          <a:xfrm>
            <a:off x="7686258" y="2438403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4" name="Obdélník 13">
            <a:extLst>
              <a:ext uri="{FF2B5EF4-FFF2-40B4-BE49-F238E27FC236}">
                <a16:creationId xmlns:a16="http://schemas.microsoft.com/office/drawing/2014/main" id="{FBDD566C-638F-487D-BA3B-8F861BEABADA}"/>
              </a:ext>
            </a:extLst>
          </p:cNvPr>
          <p:cNvSpPr/>
          <p:nvPr/>
        </p:nvSpPr>
        <p:spPr>
          <a:xfrm>
            <a:off x="7686256" y="3086938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5" name="Obdélník 14">
            <a:extLst>
              <a:ext uri="{FF2B5EF4-FFF2-40B4-BE49-F238E27FC236}">
                <a16:creationId xmlns:a16="http://schemas.microsoft.com/office/drawing/2014/main" id="{392017C7-320C-4706-946C-7973778B8C47}"/>
              </a:ext>
            </a:extLst>
          </p:cNvPr>
          <p:cNvSpPr/>
          <p:nvPr/>
        </p:nvSpPr>
        <p:spPr>
          <a:xfrm>
            <a:off x="7686253" y="3749548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17" name="Obdélník 16">
            <a:extLst>
              <a:ext uri="{FF2B5EF4-FFF2-40B4-BE49-F238E27FC236}">
                <a16:creationId xmlns:a16="http://schemas.microsoft.com/office/drawing/2014/main" id="{60018BE3-7DAE-42E1-8C00-C1A484BE3EFD}"/>
              </a:ext>
            </a:extLst>
          </p:cNvPr>
          <p:cNvSpPr/>
          <p:nvPr/>
        </p:nvSpPr>
        <p:spPr>
          <a:xfrm>
            <a:off x="7686256" y="5320746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21" name="Ovál 20">
            <a:extLst>
              <a:ext uri="{FF2B5EF4-FFF2-40B4-BE49-F238E27FC236}">
                <a16:creationId xmlns:a16="http://schemas.microsoft.com/office/drawing/2014/main" id="{FC144817-55A1-43B0-AFEF-8952E691757E}"/>
              </a:ext>
            </a:extLst>
          </p:cNvPr>
          <p:cNvSpPr/>
          <p:nvPr/>
        </p:nvSpPr>
        <p:spPr>
          <a:xfrm>
            <a:off x="814564" y="2177913"/>
            <a:ext cx="667914" cy="626991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6" name="Obrázek 25" descr="Obsah obrázku kreslení, světlo&#10;&#10;Popis byl vytvořen automaticky">
            <a:extLst>
              <a:ext uri="{FF2B5EF4-FFF2-40B4-BE49-F238E27FC236}">
                <a16:creationId xmlns:a16="http://schemas.microsoft.com/office/drawing/2014/main" id="{C2403A73-B7A8-4C6F-B1C4-36D8D9A3185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25493" y="5385269"/>
            <a:ext cx="426280" cy="409229"/>
          </a:xfrm>
          <a:prstGeom prst="rect">
            <a:avLst/>
          </a:prstGeom>
        </p:spPr>
      </p:pic>
      <p:pic>
        <p:nvPicPr>
          <p:cNvPr id="27" name="Obrázek 26" descr="Obsah obrázku kreslení, světlo&#10;&#10;Popis byl vytvořen automaticky">
            <a:extLst>
              <a:ext uri="{FF2B5EF4-FFF2-40B4-BE49-F238E27FC236}">
                <a16:creationId xmlns:a16="http://schemas.microsoft.com/office/drawing/2014/main" id="{C93BDC53-94C3-40CE-B731-E30E206638D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5217" y="2496046"/>
            <a:ext cx="426280" cy="409229"/>
          </a:xfrm>
          <a:prstGeom prst="rect">
            <a:avLst/>
          </a:prstGeom>
        </p:spPr>
      </p:pic>
      <p:sp>
        <p:nvSpPr>
          <p:cNvPr id="11" name="Obdélník 10">
            <a:extLst>
              <a:ext uri="{FF2B5EF4-FFF2-40B4-BE49-F238E27FC236}">
                <a16:creationId xmlns:a16="http://schemas.microsoft.com/office/drawing/2014/main" id="{04081FC8-3678-4E6F-A0B2-2B98FE54A7A5}"/>
              </a:ext>
            </a:extLst>
          </p:cNvPr>
          <p:cNvSpPr/>
          <p:nvPr/>
        </p:nvSpPr>
        <p:spPr>
          <a:xfrm>
            <a:off x="7686260" y="1148801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9" name="Obrázek 28" descr="Obsah obrázku kreslení, světlo&#10;&#10;Popis byl vytvořen automaticky">
            <a:extLst>
              <a:ext uri="{FF2B5EF4-FFF2-40B4-BE49-F238E27FC236}">
                <a16:creationId xmlns:a16="http://schemas.microsoft.com/office/drawing/2014/main" id="{85D3F775-3059-4B6B-B2DC-D699FB50B32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542665" y="3787197"/>
            <a:ext cx="426280" cy="409229"/>
          </a:xfrm>
          <a:prstGeom prst="rect">
            <a:avLst/>
          </a:prstGeom>
        </p:spPr>
      </p:pic>
      <p:sp>
        <p:nvSpPr>
          <p:cNvPr id="32" name="Obdélník 31">
            <a:extLst>
              <a:ext uri="{FF2B5EF4-FFF2-40B4-BE49-F238E27FC236}">
                <a16:creationId xmlns:a16="http://schemas.microsoft.com/office/drawing/2014/main" id="{D731A6B3-86B3-45A9-B2EC-5F499219124F}"/>
              </a:ext>
            </a:extLst>
          </p:cNvPr>
          <p:cNvSpPr/>
          <p:nvPr/>
        </p:nvSpPr>
        <p:spPr>
          <a:xfrm>
            <a:off x="7686250" y="1741884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3" name="Obdélník 32">
            <a:extLst>
              <a:ext uri="{FF2B5EF4-FFF2-40B4-BE49-F238E27FC236}">
                <a16:creationId xmlns:a16="http://schemas.microsoft.com/office/drawing/2014/main" id="{C0C440F7-5A0D-400B-8C02-79417D4D85AC}"/>
              </a:ext>
            </a:extLst>
          </p:cNvPr>
          <p:cNvSpPr/>
          <p:nvPr/>
        </p:nvSpPr>
        <p:spPr>
          <a:xfrm>
            <a:off x="7686244" y="2431364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Wednesday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5" name="Obdélník 34">
            <a:extLst>
              <a:ext uri="{FF2B5EF4-FFF2-40B4-BE49-F238E27FC236}">
                <a16:creationId xmlns:a16="http://schemas.microsoft.com/office/drawing/2014/main" id="{AE67823C-39A2-42E3-9CF7-76EAEDFC165F}"/>
              </a:ext>
            </a:extLst>
          </p:cNvPr>
          <p:cNvSpPr/>
          <p:nvPr/>
        </p:nvSpPr>
        <p:spPr>
          <a:xfrm>
            <a:off x="7686246" y="3765113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>
                <a:solidFill>
                  <a:schemeClr val="tx1"/>
                </a:solidFill>
              </a:rPr>
              <a:t>man </a:t>
            </a:r>
            <a:r>
              <a:rPr lang="cs-CZ" sz="2400" dirty="0" err="1">
                <a:solidFill>
                  <a:schemeClr val="tx1"/>
                </a:solidFill>
              </a:rPr>
              <a:t>Friday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6" name="Obdélník 35">
            <a:extLst>
              <a:ext uri="{FF2B5EF4-FFF2-40B4-BE49-F238E27FC236}">
                <a16:creationId xmlns:a16="http://schemas.microsoft.com/office/drawing/2014/main" id="{3B44EA11-F722-4ACC-8034-00E726A7ECCD}"/>
              </a:ext>
            </a:extLst>
          </p:cNvPr>
          <p:cNvSpPr/>
          <p:nvPr/>
        </p:nvSpPr>
        <p:spPr>
          <a:xfrm>
            <a:off x="7686243" y="5317420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1" algn="ctr"/>
            <a:r>
              <a:rPr lang="cs-CZ" sz="2400" dirty="0" err="1">
                <a:solidFill>
                  <a:schemeClr val="tx1"/>
                </a:solidFill>
              </a:rPr>
              <a:t>Sunday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0" name="Obdélník 29">
            <a:extLst>
              <a:ext uri="{FF2B5EF4-FFF2-40B4-BE49-F238E27FC236}">
                <a16:creationId xmlns:a16="http://schemas.microsoft.com/office/drawing/2014/main" id="{B8F037F3-8AAB-490B-A941-1FA3127A60A5}"/>
              </a:ext>
            </a:extLst>
          </p:cNvPr>
          <p:cNvSpPr/>
          <p:nvPr/>
        </p:nvSpPr>
        <p:spPr>
          <a:xfrm>
            <a:off x="7686249" y="4488298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8" name="Obrázek 27" descr="Obsah obrázku kreslení, světlo&#10;&#10;Popis byl vytvořen automaticky">
            <a:extLst>
              <a:ext uri="{FF2B5EF4-FFF2-40B4-BE49-F238E27FC236}">
                <a16:creationId xmlns:a16="http://schemas.microsoft.com/office/drawing/2014/main" id="{4F19C486-D37E-4C1A-A431-8A2F283EF1E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9846" y="4538871"/>
            <a:ext cx="426280" cy="409229"/>
          </a:xfrm>
          <a:prstGeom prst="rect">
            <a:avLst/>
          </a:prstGeom>
        </p:spPr>
      </p:pic>
      <p:sp>
        <p:nvSpPr>
          <p:cNvPr id="16" name="Obdélník 15">
            <a:extLst>
              <a:ext uri="{FF2B5EF4-FFF2-40B4-BE49-F238E27FC236}">
                <a16:creationId xmlns:a16="http://schemas.microsoft.com/office/drawing/2014/main" id="{961AED1B-1FB2-4BDB-A78F-F3B001EC51A9}"/>
              </a:ext>
            </a:extLst>
          </p:cNvPr>
          <p:cNvSpPr/>
          <p:nvPr/>
        </p:nvSpPr>
        <p:spPr>
          <a:xfrm>
            <a:off x="7686248" y="4483858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Saturday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5" name="Obrázek 24" descr="Obsah obrázku kreslení, světlo&#10;&#10;Popis byl vytvořen automaticky">
            <a:extLst>
              <a:ext uri="{FF2B5EF4-FFF2-40B4-BE49-F238E27FC236}">
                <a16:creationId xmlns:a16="http://schemas.microsoft.com/office/drawing/2014/main" id="{3BD063B4-28A7-4147-BCA0-73E2F32ADF6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39837" y="1781252"/>
            <a:ext cx="426280" cy="409229"/>
          </a:xfrm>
          <a:prstGeom prst="rect">
            <a:avLst/>
          </a:prstGeom>
        </p:spPr>
      </p:pic>
      <p:sp>
        <p:nvSpPr>
          <p:cNvPr id="37" name="Obdélník 36">
            <a:extLst>
              <a:ext uri="{FF2B5EF4-FFF2-40B4-BE49-F238E27FC236}">
                <a16:creationId xmlns:a16="http://schemas.microsoft.com/office/drawing/2014/main" id="{1124AD74-D4D6-47EB-9174-E204FE0D7951}"/>
              </a:ext>
            </a:extLst>
          </p:cNvPr>
          <p:cNvSpPr/>
          <p:nvPr/>
        </p:nvSpPr>
        <p:spPr>
          <a:xfrm>
            <a:off x="7686247" y="1775792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Tuesday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1" name="Obdélník 30">
            <a:extLst>
              <a:ext uri="{FF2B5EF4-FFF2-40B4-BE49-F238E27FC236}">
                <a16:creationId xmlns:a16="http://schemas.microsoft.com/office/drawing/2014/main" id="{54AC0432-7363-420E-98BE-68AFE1F89EF9}"/>
              </a:ext>
            </a:extLst>
          </p:cNvPr>
          <p:cNvSpPr/>
          <p:nvPr/>
        </p:nvSpPr>
        <p:spPr>
          <a:xfrm>
            <a:off x="7671901" y="1137598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Monday</a:t>
            </a:r>
            <a:endParaRPr lang="cs-CZ" sz="2400" dirty="0">
              <a:solidFill>
                <a:schemeClr val="tx1"/>
              </a:solidFill>
            </a:endParaRPr>
          </a:p>
        </p:txBody>
      </p:sp>
      <p:pic>
        <p:nvPicPr>
          <p:cNvPr id="24" name="Obrázek 23" descr="Obsah obrázku kreslení, světlo&#10;&#10;Popis byl vytvořen automaticky">
            <a:extLst>
              <a:ext uri="{FF2B5EF4-FFF2-40B4-BE49-F238E27FC236}">
                <a16:creationId xmlns:a16="http://schemas.microsoft.com/office/drawing/2014/main" id="{067A2B00-D405-45F5-8426-B08D38E782A8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85217" y="3140922"/>
            <a:ext cx="426280" cy="409229"/>
          </a:xfrm>
          <a:prstGeom prst="rect">
            <a:avLst/>
          </a:prstGeom>
        </p:spPr>
      </p:pic>
      <p:sp>
        <p:nvSpPr>
          <p:cNvPr id="34" name="Obdélník 33">
            <a:extLst>
              <a:ext uri="{FF2B5EF4-FFF2-40B4-BE49-F238E27FC236}">
                <a16:creationId xmlns:a16="http://schemas.microsoft.com/office/drawing/2014/main" id="{2D7E1A0F-C95A-451D-AFF5-AB1895E7186A}"/>
              </a:ext>
            </a:extLst>
          </p:cNvPr>
          <p:cNvSpPr/>
          <p:nvPr/>
        </p:nvSpPr>
        <p:spPr>
          <a:xfrm>
            <a:off x="7671901" y="3098137"/>
            <a:ext cx="4333461" cy="477078"/>
          </a:xfrm>
          <a:prstGeom prst="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err="1">
                <a:solidFill>
                  <a:schemeClr val="tx1"/>
                </a:solidFill>
              </a:rPr>
              <a:t>Thursday</a:t>
            </a:r>
            <a:endParaRPr lang="cs-CZ" sz="2400" dirty="0">
              <a:solidFill>
                <a:schemeClr val="tx1"/>
              </a:solidFill>
            </a:endParaRPr>
          </a:p>
        </p:txBody>
      </p:sp>
      <p:sp>
        <p:nvSpPr>
          <p:cNvPr id="38" name="TextovéPole 37">
            <a:extLst>
              <a:ext uri="{FF2B5EF4-FFF2-40B4-BE49-F238E27FC236}">
                <a16:creationId xmlns:a16="http://schemas.microsoft.com/office/drawing/2014/main" id="{193FFC88-9B1C-4237-AC45-C9B9EA700BF6}"/>
              </a:ext>
            </a:extLst>
          </p:cNvPr>
          <p:cNvSpPr txBox="1"/>
          <p:nvPr/>
        </p:nvSpPr>
        <p:spPr>
          <a:xfrm>
            <a:off x="331304" y="172278"/>
            <a:ext cx="11179279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/>
              <a:t>Zařaď název dne v angličtině. Při správném kliknutí se název správně zařadí, při chybném</a:t>
            </a:r>
          </a:p>
          <a:p>
            <a:r>
              <a:rPr lang="cs-CZ" sz="2400" dirty="0"/>
              <a:t>označení se objeví smajlík.</a:t>
            </a:r>
          </a:p>
        </p:txBody>
      </p:sp>
    </p:spTree>
    <p:extLst>
      <p:ext uri="{BB962C8B-B14F-4D97-AF65-F5344CB8AC3E}">
        <p14:creationId xmlns:p14="http://schemas.microsoft.com/office/powerpoint/2010/main" val="22068597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3"/>
                  </p:tgtEl>
                </p:cond>
              </p:nextCondLst>
            </p:seq>
            <p:seq concurrent="1" nextAc="seek">
              <p:cTn id="7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8" fill="hold">
                      <p:stCondLst>
                        <p:cond delay="0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7"/>
                  </p:tgtEl>
                </p:cond>
              </p:nextCondLst>
            </p:seq>
            <p:seq concurrent="1" nextAc="seek">
              <p:cTn id="17" restart="whenNotActive" fill="hold" evtFilter="cancelBubble" nodeType="interactiveSeq">
                <p:stCondLst>
                  <p:cond evt="onClick" delay="0">
                    <p:tgtEl>
                      <p:spTgt spid="3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8" fill="hold">
                      <p:stCondLst>
                        <p:cond delay="0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5"/>
                  </p:tgtEl>
                </p:cond>
              </p:nextCondLst>
            </p:seq>
            <p:seq concurrent="1" nextAc="seek">
              <p:cTn id="22" restart="whenNotActive" fill="hold" evtFilter="cancelBubble" nodeType="interactiveSeq">
                <p:stCondLst>
                  <p:cond evt="onClick" delay="0">
                    <p:tgtEl>
                      <p:spTgt spid="3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3" fill="hold">
                      <p:stCondLst>
                        <p:cond delay="0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6"/>
                  </p:tgtEl>
                </p:cond>
              </p:nextCondLst>
            </p:seq>
            <p:seq concurrent="1" nextAc="seek">
              <p:cTn id="27" restart="whenNotActive" fill="hold" evtFilter="cancelBubble" nodeType="interactiveSeq">
                <p:stCondLst>
                  <p:cond evt="onClick" delay="0">
                    <p:tgtEl>
                      <p:spTgt spid="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8" fill="hold">
                      <p:stCondLst>
                        <p:cond delay="0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1.04167E-6 -4.44444E-6 L -0.43125 0.16227 " pathEditMode="relative" rAng="0" ptsTypes="AA">
                                      <p:cBhvr>
                                        <p:cTn id="31" dur="20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1563" y="810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1"/>
                  </p:tgtEl>
                </p:cond>
              </p:nextCondLst>
            </p:seq>
            <p:seq concurrent="1" nextAc="seek">
              <p:cTn id="32" restart="whenNotActive" fill="hold" evtFilter="cancelBubble" nodeType="interactiveSeq">
                <p:stCondLst>
                  <p:cond evt="onClick" delay="0">
                    <p:tgtEl>
                      <p:spTgt spid="3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3" fill="hold">
                      <p:stCondLst>
                        <p:cond delay="0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4"/>
                  </p:tgtEl>
                </p:cond>
              </p:nextCondLst>
            </p:seq>
          </p:childTnLst>
        </p:cTn>
      </p:par>
    </p:tnLst>
    <p:bldLst>
      <p:bldP spid="33" grpId="0" animBg="1"/>
      <p:bldP spid="35" grpId="0" animBg="1"/>
      <p:bldP spid="36" grpId="0" animBg="1"/>
      <p:bldP spid="16" grpId="0" animBg="1"/>
      <p:bldP spid="37" grpId="0" animBg="1"/>
      <p:bldP spid="31" grpId="0" animBg="1"/>
      <p:bldP spid="34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>
            <a:extLst>
              <a:ext uri="{FF2B5EF4-FFF2-40B4-BE49-F238E27FC236}">
                <a16:creationId xmlns:a16="http://schemas.microsoft.com/office/drawing/2014/main" id="{A9A823A6-50A4-485E-B2AF-6743A91B927B}"/>
              </a:ext>
            </a:extLst>
          </p:cNvPr>
          <p:cNvSpPr/>
          <p:nvPr/>
        </p:nvSpPr>
        <p:spPr>
          <a:xfrm>
            <a:off x="980661" y="1763149"/>
            <a:ext cx="443634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2"/>
              </a:rPr>
              <a:t>http://www.clker.com/clipart-april-2013.html</a:t>
            </a:r>
            <a:endParaRPr lang="cs-CZ" dirty="0"/>
          </a:p>
        </p:txBody>
      </p:sp>
      <p:sp>
        <p:nvSpPr>
          <p:cNvPr id="3" name="Obdélník 2">
            <a:extLst>
              <a:ext uri="{FF2B5EF4-FFF2-40B4-BE49-F238E27FC236}">
                <a16:creationId xmlns:a16="http://schemas.microsoft.com/office/drawing/2014/main" id="{D34F9473-1D0D-4688-83A8-0CE4EF6F1555}"/>
              </a:ext>
            </a:extLst>
          </p:cNvPr>
          <p:cNvSpPr/>
          <p:nvPr/>
        </p:nvSpPr>
        <p:spPr>
          <a:xfrm>
            <a:off x="929360" y="2634336"/>
            <a:ext cx="10999304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Mormegil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. Wikimedia.org: 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Braille </a:t>
            </a:r>
            <a:r>
              <a:rPr lang="cs-CZ" b="0" i="1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calendar</a:t>
            </a:r>
            <a:r>
              <a:rPr lang="cs-CZ" b="0" i="1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cs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[online]. 2005-07-17 [cit. 2020-04-16]. Dostupný pod licencí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3"/>
              </a:rPr>
              <a:t>Creative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3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3"/>
              </a:rPr>
              <a:t>Commons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3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3"/>
              </a:rPr>
              <a:t>Attribution-Share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3"/>
              </a:rPr>
              <a:t> </a:t>
            </a:r>
            <a:r>
              <a:rPr lang="cs-CZ" b="0" i="0" u="none" strike="noStrike" dirty="0" err="1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3"/>
              </a:rPr>
              <a:t>Alike</a:t>
            </a:r>
            <a:r>
              <a:rPr lang="cs-CZ" b="0" i="0" u="none" strike="noStrike" dirty="0">
                <a:solidFill>
                  <a:srgbClr val="4A6484"/>
                </a:solidFill>
                <a:effectLst/>
                <a:latin typeface="Arial" panose="020B0604020202020204" pitchFamily="34" charset="0"/>
                <a:hlinkClick r:id="rId3"/>
              </a:rPr>
              <a:t> 3.0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 na WWW: &lt;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4"/>
              </a:rPr>
              <a:t>https://commons.wikimedia.org/wiki/</a:t>
            </a:r>
            <a:r>
              <a:rPr lang="cs-CZ" b="0" i="0" u="none" strike="noStrike" dirty="0" err="1">
                <a:solidFill>
                  <a:srgbClr val="323D4F"/>
                </a:solidFill>
                <a:effectLst/>
                <a:latin typeface="Arial" panose="020B0604020202020204" pitchFamily="34" charset="0"/>
                <a:hlinkClick r:id="rId4"/>
              </a:rPr>
              <a:t>File:Braille_calendar_cs.jpg</a:t>
            </a:r>
            <a:r>
              <a:rPr lang="cs-CZ" b="0" i="0" u="none" strike="noStrike" dirty="0">
                <a:solidFill>
                  <a:srgbClr val="323D4F"/>
                </a:solidFill>
                <a:effectLst/>
                <a:latin typeface="Arial" panose="020B0604020202020204" pitchFamily="34" charset="0"/>
              </a:rPr>
              <a:t>&gt;.</a:t>
            </a:r>
            <a:endParaRPr lang="cs-CZ" dirty="0"/>
          </a:p>
        </p:txBody>
      </p:sp>
      <p:sp>
        <p:nvSpPr>
          <p:cNvPr id="4" name="Obdélník 3">
            <a:extLst>
              <a:ext uri="{FF2B5EF4-FFF2-40B4-BE49-F238E27FC236}">
                <a16:creationId xmlns:a16="http://schemas.microsoft.com/office/drawing/2014/main" id="{CE3A0745-1C20-4405-9603-BFCE7491BAFD}"/>
              </a:ext>
            </a:extLst>
          </p:cNvPr>
          <p:cNvSpPr/>
          <p:nvPr/>
        </p:nvSpPr>
        <p:spPr>
          <a:xfrm>
            <a:off x="980661" y="2171916"/>
            <a:ext cx="5448351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hlinkClick r:id="rId5"/>
              </a:rPr>
              <a:t>http://www.clker.com/clipart-thumbs-down-smiley.html</a:t>
            </a:r>
            <a:endParaRPr lang="cs-CZ" dirty="0"/>
          </a:p>
        </p:txBody>
      </p:sp>
      <p:sp>
        <p:nvSpPr>
          <p:cNvPr id="5" name="TextovéPole 4">
            <a:extLst>
              <a:ext uri="{FF2B5EF4-FFF2-40B4-BE49-F238E27FC236}">
                <a16:creationId xmlns:a16="http://schemas.microsoft.com/office/drawing/2014/main" id="{D3E1EEBB-4405-4C38-8B5E-4407F0BD419E}"/>
              </a:ext>
            </a:extLst>
          </p:cNvPr>
          <p:cNvSpPr txBox="1"/>
          <p:nvPr/>
        </p:nvSpPr>
        <p:spPr>
          <a:xfrm>
            <a:off x="980661" y="1007165"/>
            <a:ext cx="641297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Zdroje obrázků:</a:t>
            </a:r>
          </a:p>
          <a:p>
            <a:r>
              <a:rPr lang="cs-CZ" dirty="0"/>
              <a:t>[ cit. 2020 – 04 -16 ]. Dostupné </a:t>
            </a:r>
            <a:r>
              <a:rPr lang="cs-CZ" dirty="0" err="1"/>
              <a:t>pd</a:t>
            </a:r>
            <a:r>
              <a:rPr lang="cs-CZ" dirty="0"/>
              <a:t> licencí Public </a:t>
            </a:r>
            <a:r>
              <a:rPr lang="cs-CZ" dirty="0" err="1"/>
              <a:t>domain</a:t>
            </a:r>
            <a:r>
              <a:rPr lang="cs-CZ" dirty="0"/>
              <a:t> na WWW:</a:t>
            </a:r>
          </a:p>
        </p:txBody>
      </p:sp>
      <p:sp>
        <p:nvSpPr>
          <p:cNvPr id="7" name="TextovéPole 6">
            <a:extLst>
              <a:ext uri="{FF2B5EF4-FFF2-40B4-BE49-F238E27FC236}">
                <a16:creationId xmlns:a16="http://schemas.microsoft.com/office/drawing/2014/main" id="{3E9DC4ED-80BC-4FB7-BEDD-22A242F61762}"/>
              </a:ext>
            </a:extLst>
          </p:cNvPr>
          <p:cNvSpPr txBox="1"/>
          <p:nvPr/>
        </p:nvSpPr>
        <p:spPr>
          <a:xfrm>
            <a:off x="779319" y="215535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8" name="TextovéPole 7">
            <a:extLst>
              <a:ext uri="{FF2B5EF4-FFF2-40B4-BE49-F238E27FC236}">
                <a16:creationId xmlns:a16="http://schemas.microsoft.com/office/drawing/2014/main" id="{26E8DB4A-5425-4E22-BA5F-BA0E106B4074}"/>
              </a:ext>
            </a:extLst>
          </p:cNvPr>
          <p:cNvSpPr txBox="1"/>
          <p:nvPr/>
        </p:nvSpPr>
        <p:spPr>
          <a:xfrm>
            <a:off x="779319" y="177458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&lt;</a:t>
            </a:r>
          </a:p>
        </p:txBody>
      </p:sp>
      <p:sp>
        <p:nvSpPr>
          <p:cNvPr id="9" name="TextovéPole 8">
            <a:extLst>
              <a:ext uri="{FF2B5EF4-FFF2-40B4-BE49-F238E27FC236}">
                <a16:creationId xmlns:a16="http://schemas.microsoft.com/office/drawing/2014/main" id="{4B7006A4-C613-4265-84F9-ECAB8BE0CFB4}"/>
              </a:ext>
            </a:extLst>
          </p:cNvPr>
          <p:cNvSpPr txBox="1"/>
          <p:nvPr/>
        </p:nvSpPr>
        <p:spPr>
          <a:xfrm>
            <a:off x="6278971" y="2188481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  <p:sp>
        <p:nvSpPr>
          <p:cNvPr id="10" name="TextovéPole 9">
            <a:extLst>
              <a:ext uri="{FF2B5EF4-FFF2-40B4-BE49-F238E27FC236}">
                <a16:creationId xmlns:a16="http://schemas.microsoft.com/office/drawing/2014/main" id="{26AA5E9D-AFEB-4B75-AC54-317B7164E48C}"/>
              </a:ext>
            </a:extLst>
          </p:cNvPr>
          <p:cNvSpPr txBox="1"/>
          <p:nvPr/>
        </p:nvSpPr>
        <p:spPr>
          <a:xfrm>
            <a:off x="5318264" y="1743665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&gt;</a:t>
            </a:r>
          </a:p>
        </p:txBody>
      </p:sp>
    </p:spTree>
    <p:extLst>
      <p:ext uri="{BB962C8B-B14F-4D97-AF65-F5344CB8AC3E}">
        <p14:creationId xmlns:p14="http://schemas.microsoft.com/office/powerpoint/2010/main" val="288901612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Offic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236</TotalTime>
  <Words>675</Words>
  <Application>Microsoft Office PowerPoint</Application>
  <PresentationFormat>Širokoúhlá obrazovka</PresentationFormat>
  <Paragraphs>163</Paragraphs>
  <Slides>16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21" baseType="lpstr">
      <vt:lpstr>Arial</vt:lpstr>
      <vt:lpstr>Calibri</vt:lpstr>
      <vt:lpstr>Calibri Light</vt:lpstr>
      <vt:lpstr>trebuchet ms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Zdeněk Hanzelin</dc:creator>
  <cp:lastModifiedBy>Zdeněk Hanzelin</cp:lastModifiedBy>
  <cp:revision>25</cp:revision>
  <dcterms:created xsi:type="dcterms:W3CDTF">2020-04-16T07:02:32Z</dcterms:created>
  <dcterms:modified xsi:type="dcterms:W3CDTF">2020-04-16T10:58:34Z</dcterms:modified>
</cp:coreProperties>
</file>