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34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2651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8723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342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7737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1878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2183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2165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904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2132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0090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F3D32-79E9-46A0-BE0A-0598CA1F68F9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F5A6E-F4C5-45D1-B89B-4782B6839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5572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2016223"/>
          </a:xfrm>
        </p:spPr>
        <p:txBody>
          <a:bodyPr/>
          <a:lstStyle/>
          <a:p>
            <a:r>
              <a:rPr lang="cs-CZ" dirty="0" smtClean="0"/>
              <a:t>Š</a:t>
            </a:r>
            <a:r>
              <a:rPr lang="cs-CZ" sz="2400" dirty="0" smtClean="0"/>
              <a:t>ABLONA III/2</a:t>
            </a:r>
            <a:br>
              <a:rPr lang="cs-CZ" sz="2400" dirty="0" smtClean="0"/>
            </a:br>
            <a:r>
              <a:rPr lang="cs-CZ" sz="2400" dirty="0" smtClean="0"/>
              <a:t>Závislost dráhy na čase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852936"/>
            <a:ext cx="6400800" cy="2448272"/>
          </a:xfrm>
        </p:spPr>
        <p:txBody>
          <a:bodyPr/>
          <a:lstStyle/>
          <a:p>
            <a:r>
              <a:rPr lang="cs-CZ" dirty="0" smtClean="0"/>
              <a:t>Helena </a:t>
            </a:r>
            <a:r>
              <a:rPr lang="cs-CZ" dirty="0" err="1" smtClean="0"/>
              <a:t>Mesnerová-ZŠ,Horní</a:t>
            </a:r>
            <a:r>
              <a:rPr lang="cs-CZ" dirty="0" smtClean="0"/>
              <a:t> Slavkov</a:t>
            </a:r>
          </a:p>
          <a:p>
            <a:r>
              <a:rPr lang="cs-CZ" dirty="0" smtClean="0"/>
              <a:t>VY_32_INOVACE_139_Závislost dráhy na čase              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941168"/>
            <a:ext cx="6096000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00168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závislosti dráhy na čase</a:t>
            </a:r>
            <a:endParaRPr lang="cs-CZ" dirty="0"/>
          </a:p>
        </p:txBody>
      </p:sp>
      <p:pic>
        <p:nvPicPr>
          <p:cNvPr id="2050" name="Picture 2" descr="http://www.3zscheb.unas.cz/e-learning/fyzika%20web/draha%20a%20rychlost/graf%202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5000" y="1700808"/>
            <a:ext cx="7488832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163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ČTENÍ Z GRAFU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Které těleso má větší rychlost?</a:t>
            </a:r>
          </a:p>
          <a:p>
            <a:r>
              <a:rPr lang="cs-CZ" dirty="0" smtClean="0"/>
              <a:t>Urči rychlost tělesa II</a:t>
            </a:r>
          </a:p>
          <a:p>
            <a:pPr marL="0" indent="0">
              <a:buNone/>
            </a:pPr>
            <a:r>
              <a:rPr lang="cs-CZ" dirty="0" smtClean="0"/>
              <a:t>    Urči </a:t>
            </a:r>
            <a:r>
              <a:rPr lang="cs-CZ" dirty="0" smtClean="0"/>
              <a:t>rychlost </a:t>
            </a:r>
            <a:r>
              <a:rPr lang="cs-CZ" dirty="0" smtClean="0"/>
              <a:t>tělesa I</a:t>
            </a:r>
          </a:p>
          <a:p>
            <a:r>
              <a:rPr lang="cs-CZ" dirty="0" smtClean="0"/>
              <a:t>Jakou dráhu urazilo těleso I po dvou sekundách?</a:t>
            </a:r>
          </a:p>
          <a:p>
            <a:r>
              <a:rPr lang="cs-CZ" dirty="0" smtClean="0"/>
              <a:t>Jak dlouho trvalo tělesu II</a:t>
            </a:r>
            <a:r>
              <a:rPr lang="cs-CZ" dirty="0" smtClean="0"/>
              <a:t>, než </a:t>
            </a:r>
            <a:r>
              <a:rPr lang="cs-CZ" dirty="0" smtClean="0"/>
              <a:t>ujelo 2 metry?</a:t>
            </a:r>
          </a:p>
        </p:txBody>
      </p:sp>
    </p:spTree>
    <p:extLst>
      <p:ext uri="{BB962C8B-B14F-4D97-AF65-F5344CB8AC3E}">
        <p14:creationId xmlns:p14="http://schemas.microsoft.com/office/powerpoint/2010/main" xmlns="" val="224518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Rychleji jede těleso I – strmější graf</a:t>
            </a:r>
          </a:p>
          <a:p>
            <a:r>
              <a:rPr lang="cs-CZ" dirty="0" smtClean="0"/>
              <a:t>Půl metru za sekundu 2:4</a:t>
            </a:r>
          </a:p>
          <a:p>
            <a:r>
              <a:rPr lang="cs-CZ" dirty="0" smtClean="0"/>
              <a:t>Jeden a půl metru za sekundu 3:2</a:t>
            </a:r>
          </a:p>
          <a:p>
            <a:r>
              <a:rPr lang="cs-CZ" dirty="0" smtClean="0"/>
              <a:t>Tři metry</a:t>
            </a:r>
          </a:p>
          <a:p>
            <a:r>
              <a:rPr lang="cs-CZ" dirty="0" smtClean="0"/>
              <a:t>Čtyři sekundy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779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http://www.3zscheb.unas.cz/e-learning/fyzika%20web/draha%20a%20rychlost/graf%202.gif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6797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260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81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ŠABLONA III/2 Závislost dráhy na čase</vt:lpstr>
      <vt:lpstr>Graf závislosti dráhy na čase</vt:lpstr>
      <vt:lpstr>ČTENÍ Z GRAFU</vt:lpstr>
      <vt:lpstr>ŘEŠENÍ</vt:lpstr>
      <vt:lpstr>Zdroje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Závislost dráhy na čase</dc:title>
  <dc:creator>PC-12QP</dc:creator>
  <cp:lastModifiedBy>Dum</cp:lastModifiedBy>
  <cp:revision>8</cp:revision>
  <dcterms:created xsi:type="dcterms:W3CDTF">2011-05-23T16:35:39Z</dcterms:created>
  <dcterms:modified xsi:type="dcterms:W3CDTF">2012-03-09T17:56:32Z</dcterms:modified>
</cp:coreProperties>
</file>