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F612"/>
    <a:srgbClr val="F61253"/>
    <a:srgbClr val="00FFFF"/>
    <a:srgbClr val="00FF00"/>
    <a:srgbClr val="66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5519216-8DBE-4665-92FD-B738DD1C0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9D740F4F-1326-493A-A4D0-43B2CFDA8A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02C8ABC-6A50-468F-904D-C282CC374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066FC41-F6F1-4F76-A474-7A3EE9CD2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C4F642D-EE16-481F-8F9B-D275804BC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56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0138F45-36F3-4C76-9DB2-CFE878C3A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C9B1E83-7BC4-42FF-BDF7-B02035AC8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A90C5F5-64BD-417F-ACB3-705DFC90B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2063D41-D639-41A4-910D-417862D7E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94DDBF9-48F1-463D-BEB7-A942098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137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59A1CCA-A9AC-4E56-8389-FD58C6B96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D56FF71C-8E5E-4714-B6F9-7E4DF529A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9AD4841-9BCD-4AD4-BF63-A38F63DA6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64F4E0B-3CC2-4B12-9805-288189A7D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7C55B5D-4E69-4A82-9DC9-3AFF9ADB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8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72D1D5-8DA2-4B99-A223-E6E71D06E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4EF3AEC-5BC8-4F7E-8D96-9122A4233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1E025CF-F034-4BD9-85F9-A0AB505F78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A1507FC-1AE6-41F4-9A90-650388E40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76FD299-FADB-45E8-9DAE-EA496B32A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47464EE-D6E2-47D7-A4E7-EBD042F72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363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481F109-0D26-4F5C-8417-520C1981A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AD19E72-B0AC-4153-AD12-0A38CAD96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2FA29FF-9A58-466E-89BF-58E49AC542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17E44DEE-0D43-45E7-9DA6-0BD931DD15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0B11310-C989-4609-9541-815600B155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4CAC75C-D4BC-41A1-B693-AF99DD685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0782FFF-6758-42EE-8800-A0ECDF2D8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6E5FF90-B380-4E9A-8638-B4A1A1495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743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0D66C5-B6FF-4974-A856-CF16C17F8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8F188D65-DDE2-4780-A43D-0E221EA12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222682E-72E0-4833-BE3E-041F7F36D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5E267903-7C83-4E42-BAD6-245A9839D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866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5FA86A2-7591-400F-9496-C46F2CA72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40E8EBB7-7D77-40DA-B41A-52E58C059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F9E78F5C-FE16-4C1E-A93B-077ABB6C6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8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A8FE747-3C10-4EE2-A6B5-93F72DB8C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0B6520F-4019-40F7-AF61-90A0B0DCF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DFEE9D9-6030-4CDB-86A1-5BCD00E2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CC18C7B-D473-4831-9A74-2E23EA795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C30C010-2ECD-401D-9DD7-B1C0E2D92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BEAAC9F-888F-47D5-88A7-E565D028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99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3A328E6-EE64-45A9-8598-D4ECBC0A9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C272CEB-AE9C-4AFE-AB4C-1DC7A6AAA7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E2F649C-F878-43EC-B91A-C110C29D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A3581DC-DC8B-48E1-A54D-8CDA8C986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5E2CB7F-D946-442A-B6F0-EE9532269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C7D663E-0060-4EDA-AF12-0369C6773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161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6FB185F-6725-4245-88CD-0357BDE5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9D3D685-6240-439E-887D-86187364C4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5D7B989-9223-4E28-A2C8-3DE28C27F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95E5BB-0508-4D51-BE25-B1375A2F8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225304F-54D0-4DEE-8165-FC18CD809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070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B6D18D8-7E86-4BDB-85C2-FCA0664965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9AC0599-B207-4BCC-886B-460BD180E5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C58E3A1-9337-4B6E-8EE0-E03E02376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6C23C81-545B-471F-82E5-572744372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FF85451-3EC3-480A-A7E0-FA31002C4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448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06DDCA3-B313-4FC6-9FE8-F04CD7AA0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17626AB-C316-4C61-9B50-E1C8ED0DC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45F4B50-B7DD-4365-B286-9E45176CDA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D5D55-B905-41B6-A64A-511598296DA2}" type="datetimeFigureOut">
              <a:rPr lang="cs-CZ" smtClean="0"/>
              <a:t>24.05.2020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0E546E0-9924-4DE2-AA33-11106D6683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C33443D-BDBE-4D4C-A484-F2874DE7DB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8EBDA-EA6D-4E44-A063-58217A61D0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588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15943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1DF918DC-FDB3-40DE-95D5-04D6ADD71216}"/>
              </a:ext>
            </a:extLst>
          </p:cNvPr>
          <p:cNvSpPr txBox="1"/>
          <p:nvPr/>
        </p:nvSpPr>
        <p:spPr>
          <a:xfrm>
            <a:off x="1153677" y="3075057"/>
            <a:ext cx="66822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Procvičování desetinných  čísel.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1261D82-0CF1-409D-AC23-AC9BF96DFAEB}"/>
              </a:ext>
            </a:extLst>
          </p:cNvPr>
          <p:cNvSpPr txBox="1"/>
          <p:nvPr/>
        </p:nvSpPr>
        <p:spPr>
          <a:xfrm>
            <a:off x="8203096" y="1033670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0, 24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F09CC8AB-CD21-4EB7-89EA-FA303015F6B2}"/>
              </a:ext>
            </a:extLst>
          </p:cNvPr>
          <p:cNvSpPr txBox="1"/>
          <p:nvPr/>
        </p:nvSpPr>
        <p:spPr>
          <a:xfrm>
            <a:off x="1232452" y="5115339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1,2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87FEAAC7-737F-4273-AA17-BF782F3E7B01}"/>
              </a:ext>
            </a:extLst>
          </p:cNvPr>
          <p:cNvSpPr txBox="1"/>
          <p:nvPr/>
        </p:nvSpPr>
        <p:spPr>
          <a:xfrm>
            <a:off x="2252870" y="1264502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0,55</a:t>
            </a: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9E244063-A312-4BDE-B4FA-B24DB940936D}"/>
              </a:ext>
            </a:extLst>
          </p:cNvPr>
          <p:cNvGrpSpPr/>
          <p:nvPr/>
        </p:nvGrpSpPr>
        <p:grpSpPr>
          <a:xfrm>
            <a:off x="7762106" y="2005461"/>
            <a:ext cx="3793790" cy="3845406"/>
            <a:chOff x="7762106" y="2005461"/>
            <a:chExt cx="3793790" cy="3845406"/>
          </a:xfrm>
        </p:grpSpPr>
        <p:pic>
          <p:nvPicPr>
            <p:cNvPr id="9" name="Obrázek 8" descr="Obsah obrázku kreslení&#10;&#10;Popis byl vytvořen automaticky">
              <a:extLst>
                <a:ext uri="{FF2B5EF4-FFF2-40B4-BE49-F238E27FC236}">
                  <a16:creationId xmlns:a16="http://schemas.microsoft.com/office/drawing/2014/main" id="{765459E5-ADCD-4BB0-9818-B33E4EA988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F17C96AD-6706-4235-9BF0-DA6210AAB20A}"/>
                </a:ext>
              </a:extLst>
            </p:cNvPr>
            <p:cNvSpPr txBox="1"/>
            <p:nvPr/>
          </p:nvSpPr>
          <p:spPr>
            <a:xfrm rot="21432764">
              <a:off x="9912627" y="4392879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23347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FB39548-AACD-45C4-B661-BB98683DA064}"/>
              </a:ext>
            </a:extLst>
          </p:cNvPr>
          <p:cNvSpPr txBox="1"/>
          <p:nvPr/>
        </p:nvSpPr>
        <p:spPr>
          <a:xfrm>
            <a:off x="927652" y="503583"/>
            <a:ext cx="86932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Napiš desetinným číslem:</a:t>
            </a:r>
          </a:p>
          <a:p>
            <a:r>
              <a:rPr lang="cs-CZ" sz="2400" dirty="0"/>
              <a:t>Nejdříve si řekni výsledek a pak si ho potvrď kliknutím na obdélníček.</a:t>
            </a:r>
          </a:p>
          <a:p>
            <a:endParaRPr lang="cs-CZ" sz="2400" dirty="0"/>
          </a:p>
        </p:txBody>
      </p:sp>
      <p:grpSp>
        <p:nvGrpSpPr>
          <p:cNvPr id="7" name="Skupina 6">
            <a:extLst>
              <a:ext uri="{FF2B5EF4-FFF2-40B4-BE49-F238E27FC236}">
                <a16:creationId xmlns:a16="http://schemas.microsoft.com/office/drawing/2014/main" id="{F4003A94-7C79-4C3E-8980-B1F6161121B6}"/>
              </a:ext>
            </a:extLst>
          </p:cNvPr>
          <p:cNvGrpSpPr/>
          <p:nvPr/>
        </p:nvGrpSpPr>
        <p:grpSpPr>
          <a:xfrm>
            <a:off x="702366" y="1703912"/>
            <a:ext cx="1059490" cy="830997"/>
            <a:chOff x="702366" y="1703912"/>
            <a:chExt cx="1059490" cy="83099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CA63166E-CF31-43BA-A99C-2B4DFE91C50B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9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9DC61CD7-01C4-4BE3-859F-D83D4D293832}"/>
                </a:ext>
              </a:extLst>
            </p:cNvPr>
            <p:cNvCxnSpPr>
              <a:stCxn id="3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1343AD67-0CFA-4912-B5F0-753AA8B7EC74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637EE158-6D53-4A81-AC47-5B2C4E788642}"/>
              </a:ext>
            </a:extLst>
          </p:cNvPr>
          <p:cNvSpPr txBox="1"/>
          <p:nvPr/>
        </p:nvSpPr>
        <p:spPr>
          <a:xfrm flipH="1">
            <a:off x="1795715" y="1892322"/>
            <a:ext cx="69704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0,9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0A75AD6-1A23-4D5E-BB16-82FE7C303189}"/>
              </a:ext>
            </a:extLst>
          </p:cNvPr>
          <p:cNvSpPr/>
          <p:nvPr/>
        </p:nvSpPr>
        <p:spPr>
          <a:xfrm>
            <a:off x="1795715" y="1892322"/>
            <a:ext cx="687077" cy="46166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3A98A525-3F86-4626-8AF6-FEAB62842ED7}"/>
              </a:ext>
            </a:extLst>
          </p:cNvPr>
          <p:cNvGrpSpPr/>
          <p:nvPr/>
        </p:nvGrpSpPr>
        <p:grpSpPr>
          <a:xfrm>
            <a:off x="3193232" y="1703912"/>
            <a:ext cx="1059490" cy="830997"/>
            <a:chOff x="702366" y="1703912"/>
            <a:chExt cx="1059490" cy="830997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31DE9379-07E6-40BF-8289-30F25AF3F44E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55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12" name="Přímá spojnice 11">
              <a:extLst>
                <a:ext uri="{FF2B5EF4-FFF2-40B4-BE49-F238E27FC236}">
                  <a16:creationId xmlns:a16="http://schemas.microsoft.com/office/drawing/2014/main" id="{23962F65-75ED-4239-9F74-E7E0AFA97D9B}"/>
                </a:ext>
              </a:extLst>
            </p:cNvPr>
            <p:cNvCxnSpPr>
              <a:stCxn id="11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B5F4F8FA-98DA-44B7-BC01-7854B9347F51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210093C-FBD9-4E49-AF5F-348E716E5B65}"/>
              </a:ext>
            </a:extLst>
          </p:cNvPr>
          <p:cNvSpPr txBox="1"/>
          <p:nvPr/>
        </p:nvSpPr>
        <p:spPr>
          <a:xfrm>
            <a:off x="4254015" y="1876262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87C1574E-1E22-4F75-8F96-49DDE1D10FC1}"/>
              </a:ext>
            </a:extLst>
          </p:cNvPr>
          <p:cNvSpPr/>
          <p:nvPr/>
        </p:nvSpPr>
        <p:spPr>
          <a:xfrm>
            <a:off x="4251194" y="1876263"/>
            <a:ext cx="722464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4B7A9C48-84F1-4EC3-8CB0-84AFB1E42652}"/>
              </a:ext>
            </a:extLst>
          </p:cNvPr>
          <p:cNvGrpSpPr/>
          <p:nvPr/>
        </p:nvGrpSpPr>
        <p:grpSpPr>
          <a:xfrm>
            <a:off x="5708058" y="1691595"/>
            <a:ext cx="1059490" cy="830997"/>
            <a:chOff x="702366" y="1703912"/>
            <a:chExt cx="1059490" cy="830997"/>
          </a:xfrm>
        </p:grpSpPr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5F6EC3AF-C74E-4572-933A-3774467C581C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1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18" name="Přímá spojnice 17">
              <a:extLst>
                <a:ext uri="{FF2B5EF4-FFF2-40B4-BE49-F238E27FC236}">
                  <a16:creationId xmlns:a16="http://schemas.microsoft.com/office/drawing/2014/main" id="{6917B04E-7629-4FF6-A063-809B43CC3D8C}"/>
                </a:ext>
              </a:extLst>
            </p:cNvPr>
            <p:cNvCxnSpPr>
              <a:stCxn id="17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08CDEC42-16E9-4E6B-942C-7488B8B11DAB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FD54B5A8-FD13-4DAB-8EDD-C1B8C10D8796}"/>
              </a:ext>
            </a:extLst>
          </p:cNvPr>
          <p:cNvSpPr txBox="1"/>
          <p:nvPr/>
        </p:nvSpPr>
        <p:spPr>
          <a:xfrm>
            <a:off x="6767548" y="1863945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0,1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9A9AED60-116A-4D3D-B484-E0057048136C}"/>
              </a:ext>
            </a:extLst>
          </p:cNvPr>
          <p:cNvSpPr/>
          <p:nvPr/>
        </p:nvSpPr>
        <p:spPr>
          <a:xfrm>
            <a:off x="6794318" y="1869580"/>
            <a:ext cx="572593" cy="4777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>
            <a:extLst>
              <a:ext uri="{FF2B5EF4-FFF2-40B4-BE49-F238E27FC236}">
                <a16:creationId xmlns:a16="http://schemas.microsoft.com/office/drawing/2014/main" id="{04B5281D-A3F6-42E8-AD3B-AD0228C97A46}"/>
              </a:ext>
            </a:extLst>
          </p:cNvPr>
          <p:cNvGrpSpPr/>
          <p:nvPr/>
        </p:nvGrpSpPr>
        <p:grpSpPr>
          <a:xfrm>
            <a:off x="8198924" y="1691594"/>
            <a:ext cx="1059490" cy="830997"/>
            <a:chOff x="702366" y="1703912"/>
            <a:chExt cx="1059490" cy="830997"/>
          </a:xfrm>
        </p:grpSpPr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45464CD4-6D15-4BF7-AAA0-AAD16BF9000A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2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25" name="Přímá spojnice 24">
              <a:extLst>
                <a:ext uri="{FF2B5EF4-FFF2-40B4-BE49-F238E27FC236}">
                  <a16:creationId xmlns:a16="http://schemas.microsoft.com/office/drawing/2014/main" id="{5222CA77-444E-4192-8FAE-D5B49A40C68F}"/>
                </a:ext>
              </a:extLst>
            </p:cNvPr>
            <p:cNvCxnSpPr>
              <a:stCxn id="24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>
              <a:extLst>
                <a:ext uri="{FF2B5EF4-FFF2-40B4-BE49-F238E27FC236}">
                  <a16:creationId xmlns:a16="http://schemas.microsoft.com/office/drawing/2014/main" id="{4F7EB8DB-E8A4-4B2F-862C-0F21773BB182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9F291CB-374D-4818-A958-BDD81173CF3B}"/>
              </a:ext>
            </a:extLst>
          </p:cNvPr>
          <p:cNvSpPr txBox="1"/>
          <p:nvPr/>
        </p:nvSpPr>
        <p:spPr>
          <a:xfrm>
            <a:off x="9260764" y="1884291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0,2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BCAC471C-A89E-4FAD-B73A-156AD476D1D8}"/>
              </a:ext>
            </a:extLst>
          </p:cNvPr>
          <p:cNvSpPr/>
          <p:nvPr/>
        </p:nvSpPr>
        <p:spPr>
          <a:xfrm>
            <a:off x="9258414" y="1876262"/>
            <a:ext cx="574943" cy="4777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8EB14B09-8996-4A49-96B4-8F3017D76722}"/>
              </a:ext>
            </a:extLst>
          </p:cNvPr>
          <p:cNvGrpSpPr/>
          <p:nvPr/>
        </p:nvGrpSpPr>
        <p:grpSpPr>
          <a:xfrm>
            <a:off x="9863077" y="503583"/>
            <a:ext cx="2221343" cy="2224843"/>
            <a:chOff x="7762106" y="2005461"/>
            <a:chExt cx="3793790" cy="3845406"/>
          </a:xfrm>
        </p:grpSpPr>
        <p:pic>
          <p:nvPicPr>
            <p:cNvPr id="30" name="Obrázek 29" descr="Obsah obrázku kreslení&#10;&#10;Popis byl vytvořen automaticky">
              <a:extLst>
                <a:ext uri="{FF2B5EF4-FFF2-40B4-BE49-F238E27FC236}">
                  <a16:creationId xmlns:a16="http://schemas.microsoft.com/office/drawing/2014/main" id="{903C55A8-5E57-4649-B997-62388E46099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B1F95C97-F5AD-4C9E-B051-344E7CDAAC26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FDBA5417-773A-4FC4-8918-46372D128F6C}"/>
              </a:ext>
            </a:extLst>
          </p:cNvPr>
          <p:cNvGrpSpPr/>
          <p:nvPr/>
        </p:nvGrpSpPr>
        <p:grpSpPr>
          <a:xfrm>
            <a:off x="736225" y="2843261"/>
            <a:ext cx="1059490" cy="830997"/>
            <a:chOff x="702366" y="1703912"/>
            <a:chExt cx="1059490" cy="830997"/>
          </a:xfrm>
        </p:grpSpPr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22C6DF0B-9FAF-46DB-A233-8460E11841FD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4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34" name="Přímá spojnice 33">
              <a:extLst>
                <a:ext uri="{FF2B5EF4-FFF2-40B4-BE49-F238E27FC236}">
                  <a16:creationId xmlns:a16="http://schemas.microsoft.com/office/drawing/2014/main" id="{8D5FE26C-D1C1-4DA0-A144-094799C4B73E}"/>
                </a:ext>
              </a:extLst>
            </p:cNvPr>
            <p:cNvCxnSpPr>
              <a:stCxn id="33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F5E48073-5778-4D43-9BE3-88B1170A5551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B9F6A9FC-25A5-414A-95AC-6541E1A725F4}"/>
              </a:ext>
            </a:extLst>
          </p:cNvPr>
          <p:cNvSpPr txBox="1"/>
          <p:nvPr/>
        </p:nvSpPr>
        <p:spPr>
          <a:xfrm>
            <a:off x="1847957" y="3015611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0,4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C414EB9E-FFF3-4059-986B-8245C6A33820}"/>
              </a:ext>
            </a:extLst>
          </p:cNvPr>
          <p:cNvSpPr/>
          <p:nvPr/>
        </p:nvSpPr>
        <p:spPr>
          <a:xfrm>
            <a:off x="1847957" y="3015611"/>
            <a:ext cx="63483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F0F19C1-677F-42D9-9B45-2F2A9196A4E8}"/>
              </a:ext>
            </a:extLst>
          </p:cNvPr>
          <p:cNvGrpSpPr/>
          <p:nvPr/>
        </p:nvGrpSpPr>
        <p:grpSpPr>
          <a:xfrm>
            <a:off x="3216229" y="2843261"/>
            <a:ext cx="1059490" cy="830997"/>
            <a:chOff x="702366" y="1703912"/>
            <a:chExt cx="1059490" cy="830997"/>
          </a:xfrm>
        </p:grpSpPr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739FCA6D-A85C-41BF-A3E8-2D9BABE61176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1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CE31E0BB-6C0E-4CE9-A78B-E36550EE9F3C}"/>
                </a:ext>
              </a:extLst>
            </p:cNvPr>
            <p:cNvCxnSpPr>
              <a:stCxn id="39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ovéPole 40">
              <a:extLst>
                <a:ext uri="{FF2B5EF4-FFF2-40B4-BE49-F238E27FC236}">
                  <a16:creationId xmlns:a16="http://schemas.microsoft.com/office/drawing/2014/main" id="{7DA9568F-E4BD-4F46-B863-15ECE43BEDF9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F58EB588-4CA5-4AF6-A54F-9C22345F70DB}"/>
              </a:ext>
            </a:extLst>
          </p:cNvPr>
          <p:cNvSpPr txBox="1"/>
          <p:nvPr/>
        </p:nvSpPr>
        <p:spPr>
          <a:xfrm>
            <a:off x="4311890" y="3015610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5DCC7F24-ADA9-4764-8E7B-C40B81C00A7A}"/>
              </a:ext>
            </a:extLst>
          </p:cNvPr>
          <p:cNvSpPr/>
          <p:nvPr/>
        </p:nvSpPr>
        <p:spPr>
          <a:xfrm>
            <a:off x="4275719" y="3015611"/>
            <a:ext cx="728084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4" name="Skupina 43">
            <a:extLst>
              <a:ext uri="{FF2B5EF4-FFF2-40B4-BE49-F238E27FC236}">
                <a16:creationId xmlns:a16="http://schemas.microsoft.com/office/drawing/2014/main" id="{2B25A2CB-DBEA-4280-9435-B32B147FCD1A}"/>
              </a:ext>
            </a:extLst>
          </p:cNvPr>
          <p:cNvGrpSpPr/>
          <p:nvPr/>
        </p:nvGrpSpPr>
        <p:grpSpPr>
          <a:xfrm>
            <a:off x="5696233" y="2830943"/>
            <a:ext cx="1059490" cy="830997"/>
            <a:chOff x="702366" y="1703912"/>
            <a:chExt cx="1059490" cy="830997"/>
          </a:xfrm>
        </p:grpSpPr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09F804DD-2537-4173-92A1-F0FD76179CEB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5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46" name="Přímá spojnice 45">
              <a:extLst>
                <a:ext uri="{FF2B5EF4-FFF2-40B4-BE49-F238E27FC236}">
                  <a16:creationId xmlns:a16="http://schemas.microsoft.com/office/drawing/2014/main" id="{A3710B72-6593-41A1-8FCD-1DD1DD17F3FC}"/>
                </a:ext>
              </a:extLst>
            </p:cNvPr>
            <p:cNvCxnSpPr>
              <a:stCxn id="45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ovéPole 46">
              <a:extLst>
                <a:ext uri="{FF2B5EF4-FFF2-40B4-BE49-F238E27FC236}">
                  <a16:creationId xmlns:a16="http://schemas.microsoft.com/office/drawing/2014/main" id="{0FA12422-D851-49F5-8CF3-4B0FBE271A8B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52DE52F1-2C27-434C-AD7E-381A087612AF}"/>
              </a:ext>
            </a:extLst>
          </p:cNvPr>
          <p:cNvSpPr txBox="1"/>
          <p:nvPr/>
        </p:nvSpPr>
        <p:spPr>
          <a:xfrm>
            <a:off x="6689802" y="3015608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3B3DB62E-9F63-4919-B6ED-6A8D6BE7CF3B}"/>
              </a:ext>
            </a:extLst>
          </p:cNvPr>
          <p:cNvSpPr/>
          <p:nvPr/>
        </p:nvSpPr>
        <p:spPr>
          <a:xfrm>
            <a:off x="6767548" y="3003294"/>
            <a:ext cx="650338" cy="4739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>
            <a:extLst>
              <a:ext uri="{FF2B5EF4-FFF2-40B4-BE49-F238E27FC236}">
                <a16:creationId xmlns:a16="http://schemas.microsoft.com/office/drawing/2014/main" id="{38A520A1-7B1F-4F01-9679-B69B4862BB7E}"/>
              </a:ext>
            </a:extLst>
          </p:cNvPr>
          <p:cNvGrpSpPr/>
          <p:nvPr/>
        </p:nvGrpSpPr>
        <p:grpSpPr>
          <a:xfrm>
            <a:off x="8198924" y="2818627"/>
            <a:ext cx="1059490" cy="830997"/>
            <a:chOff x="702366" y="1703912"/>
            <a:chExt cx="1059490" cy="830997"/>
          </a:xfrm>
        </p:grpSpPr>
        <p:sp>
          <p:nvSpPr>
            <p:cNvPr id="51" name="TextovéPole 50">
              <a:extLst>
                <a:ext uri="{FF2B5EF4-FFF2-40B4-BE49-F238E27FC236}">
                  <a16:creationId xmlns:a16="http://schemas.microsoft.com/office/drawing/2014/main" id="{AA333921-19D5-4AEC-9AD9-51B1644E3EDB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5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52" name="Přímá spojnice 51">
              <a:extLst>
                <a:ext uri="{FF2B5EF4-FFF2-40B4-BE49-F238E27FC236}">
                  <a16:creationId xmlns:a16="http://schemas.microsoft.com/office/drawing/2014/main" id="{9280E609-B07B-4529-A8BB-CEA93320CC3B}"/>
                </a:ext>
              </a:extLst>
            </p:cNvPr>
            <p:cNvCxnSpPr>
              <a:stCxn id="51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ovéPole 52">
              <a:extLst>
                <a:ext uri="{FF2B5EF4-FFF2-40B4-BE49-F238E27FC236}">
                  <a16:creationId xmlns:a16="http://schemas.microsoft.com/office/drawing/2014/main" id="{C8526E65-E0DC-4D78-A73C-B4B559E5B286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D1DBF1C0-EDDA-4F41-A93F-87124CF724AD}"/>
              </a:ext>
            </a:extLst>
          </p:cNvPr>
          <p:cNvSpPr txBox="1"/>
          <p:nvPr/>
        </p:nvSpPr>
        <p:spPr>
          <a:xfrm>
            <a:off x="9292746" y="3003198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C4606BDE-4288-4BC3-99E6-E6112F978B68}"/>
              </a:ext>
            </a:extLst>
          </p:cNvPr>
          <p:cNvSpPr/>
          <p:nvPr/>
        </p:nvSpPr>
        <p:spPr>
          <a:xfrm>
            <a:off x="9242875" y="3005438"/>
            <a:ext cx="669638" cy="5066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3700736F-ABB5-4A22-973C-C5E10A901BF1}"/>
              </a:ext>
            </a:extLst>
          </p:cNvPr>
          <p:cNvGrpSpPr/>
          <p:nvPr/>
        </p:nvGrpSpPr>
        <p:grpSpPr>
          <a:xfrm>
            <a:off x="698486" y="4149119"/>
            <a:ext cx="1059490" cy="830997"/>
            <a:chOff x="702366" y="1703912"/>
            <a:chExt cx="1059490" cy="830997"/>
          </a:xfrm>
        </p:grpSpPr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236E97AA-3C67-465E-97B9-557FB5565EAF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23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58" name="Přímá spojnice 57">
              <a:extLst>
                <a:ext uri="{FF2B5EF4-FFF2-40B4-BE49-F238E27FC236}">
                  <a16:creationId xmlns:a16="http://schemas.microsoft.com/office/drawing/2014/main" id="{0D5C3E98-F3A4-4A9B-9C7B-7F2EC8A7DDB2}"/>
                </a:ext>
              </a:extLst>
            </p:cNvPr>
            <p:cNvCxnSpPr>
              <a:stCxn id="57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ovéPole 58">
              <a:extLst>
                <a:ext uri="{FF2B5EF4-FFF2-40B4-BE49-F238E27FC236}">
                  <a16:creationId xmlns:a16="http://schemas.microsoft.com/office/drawing/2014/main" id="{E30088C6-E48D-4BFB-A948-3F5546422A29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918FBC88-6442-404D-A8F5-C0FD7363D699}"/>
              </a:ext>
            </a:extLst>
          </p:cNvPr>
          <p:cNvSpPr txBox="1"/>
          <p:nvPr/>
        </p:nvSpPr>
        <p:spPr>
          <a:xfrm>
            <a:off x="1801332" y="4333784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0,23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69EA8D6D-BE00-4344-8D47-F03554172EC2}"/>
              </a:ext>
            </a:extLst>
          </p:cNvPr>
          <p:cNvSpPr/>
          <p:nvPr/>
        </p:nvSpPr>
        <p:spPr>
          <a:xfrm>
            <a:off x="1795715" y="4321470"/>
            <a:ext cx="69704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A35FB304-3CE7-47F5-B7EE-4C3D761550E8}"/>
              </a:ext>
            </a:extLst>
          </p:cNvPr>
          <p:cNvGrpSpPr/>
          <p:nvPr/>
        </p:nvGrpSpPr>
        <p:grpSpPr>
          <a:xfrm>
            <a:off x="3252400" y="4191521"/>
            <a:ext cx="1059490" cy="830997"/>
            <a:chOff x="702366" y="1703912"/>
            <a:chExt cx="1059490" cy="830997"/>
          </a:xfrm>
        </p:grpSpPr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4814BFEB-81D0-4D03-90D9-1527B32BE685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50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64" name="Přímá spojnice 63">
              <a:extLst>
                <a:ext uri="{FF2B5EF4-FFF2-40B4-BE49-F238E27FC236}">
                  <a16:creationId xmlns:a16="http://schemas.microsoft.com/office/drawing/2014/main" id="{9F151EC8-2FA5-46B3-94AB-19B198585D75}"/>
                </a:ext>
              </a:extLst>
            </p:cNvPr>
            <p:cNvCxnSpPr>
              <a:stCxn id="63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>
              <a:extLst>
                <a:ext uri="{FF2B5EF4-FFF2-40B4-BE49-F238E27FC236}">
                  <a16:creationId xmlns:a16="http://schemas.microsoft.com/office/drawing/2014/main" id="{D2ED14A5-6D90-480C-9E16-55175821AB61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D60687D5-BA0F-4EC8-99D4-6CC4658F0FA5}"/>
              </a:ext>
            </a:extLst>
          </p:cNvPr>
          <p:cNvSpPr txBox="1"/>
          <p:nvPr/>
        </p:nvSpPr>
        <p:spPr>
          <a:xfrm>
            <a:off x="4362394" y="4363871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0,50</a:t>
            </a:r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14BC741E-262D-412C-8E93-E42FEF94615B}"/>
              </a:ext>
            </a:extLst>
          </p:cNvPr>
          <p:cNvSpPr/>
          <p:nvPr/>
        </p:nvSpPr>
        <p:spPr>
          <a:xfrm>
            <a:off x="4343964" y="4351555"/>
            <a:ext cx="728084" cy="49175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EE2EBD9B-2DE2-4F99-B430-D219B04A08A0}"/>
              </a:ext>
            </a:extLst>
          </p:cNvPr>
          <p:cNvGrpSpPr/>
          <p:nvPr/>
        </p:nvGrpSpPr>
        <p:grpSpPr>
          <a:xfrm>
            <a:off x="5747016" y="4179204"/>
            <a:ext cx="1059490" cy="830997"/>
            <a:chOff x="702366" y="1703912"/>
            <a:chExt cx="1059490" cy="830997"/>
          </a:xfrm>
        </p:grpSpPr>
        <p:sp>
          <p:nvSpPr>
            <p:cNvPr id="69" name="TextovéPole 68">
              <a:extLst>
                <a:ext uri="{FF2B5EF4-FFF2-40B4-BE49-F238E27FC236}">
                  <a16:creationId xmlns:a16="http://schemas.microsoft.com/office/drawing/2014/main" id="{76F2C292-E369-427D-83D5-2F206F3B2A04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48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70" name="Přímá spojnice 69">
              <a:extLst>
                <a:ext uri="{FF2B5EF4-FFF2-40B4-BE49-F238E27FC236}">
                  <a16:creationId xmlns:a16="http://schemas.microsoft.com/office/drawing/2014/main" id="{A3183C4A-437A-4086-87CA-39F7E7F9327F}"/>
                </a:ext>
              </a:extLst>
            </p:cNvPr>
            <p:cNvCxnSpPr>
              <a:stCxn id="69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ovéPole 70">
              <a:extLst>
                <a:ext uri="{FF2B5EF4-FFF2-40B4-BE49-F238E27FC236}">
                  <a16:creationId xmlns:a16="http://schemas.microsoft.com/office/drawing/2014/main" id="{43D08925-406F-490E-B969-BFB4FB99B538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45EAD5B7-A6EA-4782-88C0-5DA01CB59C73}"/>
              </a:ext>
            </a:extLst>
          </p:cNvPr>
          <p:cNvSpPr txBox="1"/>
          <p:nvPr/>
        </p:nvSpPr>
        <p:spPr>
          <a:xfrm>
            <a:off x="6785321" y="4357712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0,48</a:t>
            </a:r>
          </a:p>
        </p:txBody>
      </p:sp>
      <p:sp>
        <p:nvSpPr>
          <p:cNvPr id="73" name="Obdélník 72">
            <a:extLst>
              <a:ext uri="{FF2B5EF4-FFF2-40B4-BE49-F238E27FC236}">
                <a16:creationId xmlns:a16="http://schemas.microsoft.com/office/drawing/2014/main" id="{B4F21644-749E-4C25-B608-C20FD010250C}"/>
              </a:ext>
            </a:extLst>
          </p:cNvPr>
          <p:cNvSpPr/>
          <p:nvPr/>
        </p:nvSpPr>
        <p:spPr>
          <a:xfrm>
            <a:off x="6755723" y="4333784"/>
            <a:ext cx="771719" cy="49175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4" name="Skupina 73">
            <a:extLst>
              <a:ext uri="{FF2B5EF4-FFF2-40B4-BE49-F238E27FC236}">
                <a16:creationId xmlns:a16="http://schemas.microsoft.com/office/drawing/2014/main" id="{0BADEE89-74E9-4227-926B-4DF38CDFAA57}"/>
              </a:ext>
            </a:extLst>
          </p:cNvPr>
          <p:cNvGrpSpPr/>
          <p:nvPr/>
        </p:nvGrpSpPr>
        <p:grpSpPr>
          <a:xfrm>
            <a:off x="8218666" y="4136803"/>
            <a:ext cx="1059490" cy="830997"/>
            <a:chOff x="702366" y="1703912"/>
            <a:chExt cx="1059490" cy="830997"/>
          </a:xfrm>
        </p:grpSpPr>
        <p:sp>
          <p:nvSpPr>
            <p:cNvPr id="75" name="TextovéPole 74">
              <a:extLst>
                <a:ext uri="{FF2B5EF4-FFF2-40B4-BE49-F238E27FC236}">
                  <a16:creationId xmlns:a16="http://schemas.microsoft.com/office/drawing/2014/main" id="{9B07539D-B7C4-43A0-B67C-02F74C436FBF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3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76" name="Přímá spojnice 75">
              <a:extLst>
                <a:ext uri="{FF2B5EF4-FFF2-40B4-BE49-F238E27FC236}">
                  <a16:creationId xmlns:a16="http://schemas.microsoft.com/office/drawing/2014/main" id="{CF0180A2-7703-4223-9B49-6777439C27B1}"/>
                </a:ext>
              </a:extLst>
            </p:cNvPr>
            <p:cNvCxnSpPr>
              <a:stCxn id="75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7" name="TextovéPole 76">
              <a:extLst>
                <a:ext uri="{FF2B5EF4-FFF2-40B4-BE49-F238E27FC236}">
                  <a16:creationId xmlns:a16="http://schemas.microsoft.com/office/drawing/2014/main" id="{78568F27-68E9-4B61-84A7-116332BBD957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F7ABC340-1742-4949-96CF-76B5B27E2C85}"/>
              </a:ext>
            </a:extLst>
          </p:cNvPr>
          <p:cNvSpPr txBox="1"/>
          <p:nvPr/>
        </p:nvSpPr>
        <p:spPr>
          <a:xfrm>
            <a:off x="9328660" y="4309153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0,3</a:t>
            </a:r>
          </a:p>
        </p:txBody>
      </p:sp>
      <p:sp>
        <p:nvSpPr>
          <p:cNvPr id="79" name="Obdélník 78">
            <a:extLst>
              <a:ext uri="{FF2B5EF4-FFF2-40B4-BE49-F238E27FC236}">
                <a16:creationId xmlns:a16="http://schemas.microsoft.com/office/drawing/2014/main" id="{F04A733D-164B-4944-8215-D488423A2E07}"/>
              </a:ext>
            </a:extLst>
          </p:cNvPr>
          <p:cNvSpPr/>
          <p:nvPr/>
        </p:nvSpPr>
        <p:spPr>
          <a:xfrm>
            <a:off x="9292005" y="4309154"/>
            <a:ext cx="620508" cy="47398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0" name="Skupina 79">
            <a:extLst>
              <a:ext uri="{FF2B5EF4-FFF2-40B4-BE49-F238E27FC236}">
                <a16:creationId xmlns:a16="http://schemas.microsoft.com/office/drawing/2014/main" id="{9C7C0A81-4442-44E7-9667-90D64C84C62C}"/>
              </a:ext>
            </a:extLst>
          </p:cNvPr>
          <p:cNvGrpSpPr/>
          <p:nvPr/>
        </p:nvGrpSpPr>
        <p:grpSpPr>
          <a:xfrm>
            <a:off x="736225" y="5383300"/>
            <a:ext cx="1059490" cy="830997"/>
            <a:chOff x="702366" y="1703912"/>
            <a:chExt cx="1059490" cy="830997"/>
          </a:xfrm>
        </p:grpSpPr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3D701FD2-DD43-4002-832F-DD6AF3F704E7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95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82" name="Přímá spojnice 81">
              <a:extLst>
                <a:ext uri="{FF2B5EF4-FFF2-40B4-BE49-F238E27FC236}">
                  <a16:creationId xmlns:a16="http://schemas.microsoft.com/office/drawing/2014/main" id="{4C3A0C44-C677-45AB-A6AE-367AACAB1D87}"/>
                </a:ext>
              </a:extLst>
            </p:cNvPr>
            <p:cNvCxnSpPr>
              <a:stCxn id="81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TextovéPole 82">
              <a:extLst>
                <a:ext uri="{FF2B5EF4-FFF2-40B4-BE49-F238E27FC236}">
                  <a16:creationId xmlns:a16="http://schemas.microsoft.com/office/drawing/2014/main" id="{E8B0ABDD-C899-494F-BD65-95CB04B38256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84" name="TextovéPole 83">
            <a:extLst>
              <a:ext uri="{FF2B5EF4-FFF2-40B4-BE49-F238E27FC236}">
                <a16:creationId xmlns:a16="http://schemas.microsoft.com/office/drawing/2014/main" id="{94476D6B-E0CF-4DEA-A627-D16157BAF80B}"/>
              </a:ext>
            </a:extLst>
          </p:cNvPr>
          <p:cNvSpPr txBox="1"/>
          <p:nvPr/>
        </p:nvSpPr>
        <p:spPr>
          <a:xfrm>
            <a:off x="1814055" y="5555650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0,95</a:t>
            </a:r>
          </a:p>
        </p:txBody>
      </p:sp>
      <p:sp>
        <p:nvSpPr>
          <p:cNvPr id="85" name="Obdélník 84">
            <a:extLst>
              <a:ext uri="{FF2B5EF4-FFF2-40B4-BE49-F238E27FC236}">
                <a16:creationId xmlns:a16="http://schemas.microsoft.com/office/drawing/2014/main" id="{902B5043-0286-4AA3-96EA-3872B5223B9A}"/>
              </a:ext>
            </a:extLst>
          </p:cNvPr>
          <p:cNvSpPr/>
          <p:nvPr/>
        </p:nvSpPr>
        <p:spPr>
          <a:xfrm>
            <a:off x="1757976" y="5555651"/>
            <a:ext cx="771440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6" name="Skupina 85">
            <a:extLst>
              <a:ext uri="{FF2B5EF4-FFF2-40B4-BE49-F238E27FC236}">
                <a16:creationId xmlns:a16="http://schemas.microsoft.com/office/drawing/2014/main" id="{EF7478A3-9243-4754-A5AB-794AF7471CDE}"/>
              </a:ext>
            </a:extLst>
          </p:cNvPr>
          <p:cNvGrpSpPr/>
          <p:nvPr/>
        </p:nvGrpSpPr>
        <p:grpSpPr>
          <a:xfrm>
            <a:off x="3384423" y="5370983"/>
            <a:ext cx="1059490" cy="830997"/>
            <a:chOff x="702366" y="1703912"/>
            <a:chExt cx="1059490" cy="830997"/>
          </a:xfrm>
        </p:grpSpPr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4E313C6F-4042-4F71-B50B-FF536FCD4CE4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6</a:t>
              </a:r>
            </a:p>
            <a:p>
              <a:r>
                <a:rPr lang="cs-CZ" sz="2400" dirty="0"/>
                <a:t>10</a:t>
              </a:r>
            </a:p>
          </p:txBody>
        </p:sp>
        <p:cxnSp>
          <p:nvCxnSpPr>
            <p:cNvPr id="88" name="Přímá spojnice 87">
              <a:extLst>
                <a:ext uri="{FF2B5EF4-FFF2-40B4-BE49-F238E27FC236}">
                  <a16:creationId xmlns:a16="http://schemas.microsoft.com/office/drawing/2014/main" id="{669379F6-B479-4420-80C4-48F3638D4E52}"/>
                </a:ext>
              </a:extLst>
            </p:cNvPr>
            <p:cNvCxnSpPr>
              <a:stCxn id="87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TextovéPole 88">
              <a:extLst>
                <a:ext uri="{FF2B5EF4-FFF2-40B4-BE49-F238E27FC236}">
                  <a16:creationId xmlns:a16="http://schemas.microsoft.com/office/drawing/2014/main" id="{D81E1533-6D0D-4D21-9293-D57ECB032A2E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90" name="TextovéPole 89">
            <a:extLst>
              <a:ext uri="{FF2B5EF4-FFF2-40B4-BE49-F238E27FC236}">
                <a16:creationId xmlns:a16="http://schemas.microsoft.com/office/drawing/2014/main" id="{CB3087FA-5688-43A6-8469-FAC9EB051134}"/>
              </a:ext>
            </a:extLst>
          </p:cNvPr>
          <p:cNvSpPr txBox="1"/>
          <p:nvPr/>
        </p:nvSpPr>
        <p:spPr>
          <a:xfrm>
            <a:off x="4481230" y="5543333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0,6</a:t>
            </a:r>
          </a:p>
        </p:txBody>
      </p:sp>
      <p:sp>
        <p:nvSpPr>
          <p:cNvPr id="91" name="Obdélník 90">
            <a:extLst>
              <a:ext uri="{FF2B5EF4-FFF2-40B4-BE49-F238E27FC236}">
                <a16:creationId xmlns:a16="http://schemas.microsoft.com/office/drawing/2014/main" id="{94077086-C627-4B66-B4CF-2AC452D51EE2}"/>
              </a:ext>
            </a:extLst>
          </p:cNvPr>
          <p:cNvSpPr/>
          <p:nvPr/>
        </p:nvSpPr>
        <p:spPr>
          <a:xfrm>
            <a:off x="4469401" y="5543334"/>
            <a:ext cx="621077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2" name="Skupina 91">
            <a:extLst>
              <a:ext uri="{FF2B5EF4-FFF2-40B4-BE49-F238E27FC236}">
                <a16:creationId xmlns:a16="http://schemas.microsoft.com/office/drawing/2014/main" id="{94784860-E8C2-47BB-B5A2-15753C2ED74D}"/>
              </a:ext>
            </a:extLst>
          </p:cNvPr>
          <p:cNvGrpSpPr/>
          <p:nvPr/>
        </p:nvGrpSpPr>
        <p:grpSpPr>
          <a:xfrm>
            <a:off x="5747016" y="5358666"/>
            <a:ext cx="1059490" cy="830997"/>
            <a:chOff x="702366" y="1703912"/>
            <a:chExt cx="1059490" cy="830997"/>
          </a:xfrm>
        </p:grpSpPr>
        <p:sp>
          <p:nvSpPr>
            <p:cNvPr id="93" name="TextovéPole 92">
              <a:extLst>
                <a:ext uri="{FF2B5EF4-FFF2-40B4-BE49-F238E27FC236}">
                  <a16:creationId xmlns:a16="http://schemas.microsoft.com/office/drawing/2014/main" id="{CBB41070-DAED-456B-BE02-77C1F6E4C051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9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94" name="Přímá spojnice 93">
              <a:extLst>
                <a:ext uri="{FF2B5EF4-FFF2-40B4-BE49-F238E27FC236}">
                  <a16:creationId xmlns:a16="http://schemas.microsoft.com/office/drawing/2014/main" id="{323EABE1-B40A-4926-9BB4-61ACC19B4154}"/>
                </a:ext>
              </a:extLst>
            </p:cNvPr>
            <p:cNvCxnSpPr>
              <a:stCxn id="93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TextovéPole 94">
              <a:extLst>
                <a:ext uri="{FF2B5EF4-FFF2-40B4-BE49-F238E27FC236}">
                  <a16:creationId xmlns:a16="http://schemas.microsoft.com/office/drawing/2014/main" id="{7BC1FD15-E215-4666-A380-C11BE38E2EA0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96" name="TextovéPole 95">
            <a:extLst>
              <a:ext uri="{FF2B5EF4-FFF2-40B4-BE49-F238E27FC236}">
                <a16:creationId xmlns:a16="http://schemas.microsoft.com/office/drawing/2014/main" id="{624E601E-F491-4B9D-9DB1-35A3D92D56DA}"/>
              </a:ext>
            </a:extLst>
          </p:cNvPr>
          <p:cNvSpPr txBox="1"/>
          <p:nvPr/>
        </p:nvSpPr>
        <p:spPr>
          <a:xfrm>
            <a:off x="6824846" y="5522286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0,09</a:t>
            </a:r>
          </a:p>
        </p:txBody>
      </p:sp>
      <p:sp>
        <p:nvSpPr>
          <p:cNvPr id="97" name="Obdélník 96">
            <a:extLst>
              <a:ext uri="{FF2B5EF4-FFF2-40B4-BE49-F238E27FC236}">
                <a16:creationId xmlns:a16="http://schemas.microsoft.com/office/drawing/2014/main" id="{F5E49643-478F-4506-8ED0-AFF908FAC8D3}"/>
              </a:ext>
            </a:extLst>
          </p:cNvPr>
          <p:cNvSpPr/>
          <p:nvPr/>
        </p:nvSpPr>
        <p:spPr>
          <a:xfrm>
            <a:off x="6806506" y="5531017"/>
            <a:ext cx="771719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8" name="Skupina 97">
            <a:extLst>
              <a:ext uri="{FF2B5EF4-FFF2-40B4-BE49-F238E27FC236}">
                <a16:creationId xmlns:a16="http://schemas.microsoft.com/office/drawing/2014/main" id="{DBEA7DED-F24E-4D8C-A0C2-11D0C4FFC3AE}"/>
              </a:ext>
            </a:extLst>
          </p:cNvPr>
          <p:cNvGrpSpPr/>
          <p:nvPr/>
        </p:nvGrpSpPr>
        <p:grpSpPr>
          <a:xfrm>
            <a:off x="8198924" y="5358666"/>
            <a:ext cx="1059490" cy="830997"/>
            <a:chOff x="702366" y="1703912"/>
            <a:chExt cx="1059490" cy="830997"/>
          </a:xfrm>
        </p:grpSpPr>
        <p:sp>
          <p:nvSpPr>
            <p:cNvPr id="99" name="TextovéPole 98">
              <a:extLst>
                <a:ext uri="{FF2B5EF4-FFF2-40B4-BE49-F238E27FC236}">
                  <a16:creationId xmlns:a16="http://schemas.microsoft.com/office/drawing/2014/main" id="{57506D4D-8FC6-4956-BF68-84806DC7B1A0}"/>
                </a:ext>
              </a:extLst>
            </p:cNvPr>
            <p:cNvSpPr txBox="1"/>
            <p:nvPr/>
          </p:nvSpPr>
          <p:spPr>
            <a:xfrm>
              <a:off x="702366" y="1703912"/>
              <a:ext cx="72093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81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100" name="Přímá spojnice 99">
              <a:extLst>
                <a:ext uri="{FF2B5EF4-FFF2-40B4-BE49-F238E27FC236}">
                  <a16:creationId xmlns:a16="http://schemas.microsoft.com/office/drawing/2014/main" id="{22937105-0782-45D2-8B42-6F8E571093E0}"/>
                </a:ext>
              </a:extLst>
            </p:cNvPr>
            <p:cNvCxnSpPr>
              <a:stCxn id="99" idx="1"/>
            </p:cNvCxnSpPr>
            <p:nvPr/>
          </p:nvCxnSpPr>
          <p:spPr>
            <a:xfrm flipV="1">
              <a:off x="702366" y="2107096"/>
              <a:ext cx="477077" cy="1231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TextovéPole 100">
              <a:extLst>
                <a:ext uri="{FF2B5EF4-FFF2-40B4-BE49-F238E27FC236}">
                  <a16:creationId xmlns:a16="http://schemas.microsoft.com/office/drawing/2014/main" id="{FC815549-5B8C-45DD-9633-6C4C674DF55E}"/>
                </a:ext>
              </a:extLst>
            </p:cNvPr>
            <p:cNvSpPr txBox="1"/>
            <p:nvPr/>
          </p:nvSpPr>
          <p:spPr>
            <a:xfrm>
              <a:off x="1423302" y="1876263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=</a:t>
              </a:r>
            </a:p>
          </p:txBody>
        </p:sp>
      </p:grpSp>
      <p:sp>
        <p:nvSpPr>
          <p:cNvPr id="102" name="TextovéPole 101">
            <a:extLst>
              <a:ext uri="{FF2B5EF4-FFF2-40B4-BE49-F238E27FC236}">
                <a16:creationId xmlns:a16="http://schemas.microsoft.com/office/drawing/2014/main" id="{2F34D009-741E-424B-8F55-1F9623D5B341}"/>
              </a:ext>
            </a:extLst>
          </p:cNvPr>
          <p:cNvSpPr txBox="1"/>
          <p:nvPr/>
        </p:nvSpPr>
        <p:spPr>
          <a:xfrm>
            <a:off x="9276754" y="5543333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0,81</a:t>
            </a:r>
          </a:p>
        </p:txBody>
      </p:sp>
      <p:sp>
        <p:nvSpPr>
          <p:cNvPr id="103" name="Obdélník 102">
            <a:extLst>
              <a:ext uri="{FF2B5EF4-FFF2-40B4-BE49-F238E27FC236}">
                <a16:creationId xmlns:a16="http://schemas.microsoft.com/office/drawing/2014/main" id="{7CA38761-9082-43D4-A0CB-50AB1CA4658B}"/>
              </a:ext>
            </a:extLst>
          </p:cNvPr>
          <p:cNvSpPr/>
          <p:nvPr/>
        </p:nvSpPr>
        <p:spPr>
          <a:xfrm>
            <a:off x="9258414" y="5531016"/>
            <a:ext cx="720936" cy="50664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734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22" grpId="0" animBg="1"/>
      <p:bldP spid="28" grpId="0" animBg="1"/>
      <p:bldP spid="37" grpId="0" animBg="1"/>
      <p:bldP spid="43" grpId="0" animBg="1"/>
      <p:bldP spid="49" grpId="0" animBg="1"/>
      <p:bldP spid="55" grpId="0" animBg="1"/>
      <p:bldP spid="61" grpId="0" animBg="1"/>
      <p:bldP spid="67" grpId="0" animBg="1"/>
      <p:bldP spid="73" grpId="0" animBg="1"/>
      <p:bldP spid="79" grpId="0" animBg="1"/>
      <p:bldP spid="85" grpId="0" animBg="1"/>
      <p:bldP spid="91" grpId="0" animBg="1"/>
      <p:bldP spid="97" grpId="0" animBg="1"/>
      <p:bldP spid="10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7FD6E45-5B89-4A47-B05B-8FAA4ADE1157}"/>
              </a:ext>
            </a:extLst>
          </p:cNvPr>
          <p:cNvSpPr txBox="1"/>
          <p:nvPr/>
        </p:nvSpPr>
        <p:spPr>
          <a:xfrm>
            <a:off x="927652" y="503583"/>
            <a:ext cx="86277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Urči číslo zlomkem:</a:t>
            </a:r>
          </a:p>
          <a:p>
            <a:r>
              <a:rPr lang="cs-CZ" sz="2400" dirty="0"/>
              <a:t>Do notesu si zapiš výsledek příkladu a pak si ho potvrď kliknutím na </a:t>
            </a:r>
          </a:p>
          <a:p>
            <a:r>
              <a:rPr lang="cs-CZ" sz="2400" dirty="0"/>
              <a:t>obdélníček.</a:t>
            </a:r>
          </a:p>
          <a:p>
            <a:endParaRPr lang="cs-CZ" sz="2400" dirty="0"/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35C625C0-9C71-43E6-B2C6-9699634A1958}"/>
              </a:ext>
            </a:extLst>
          </p:cNvPr>
          <p:cNvGrpSpPr/>
          <p:nvPr/>
        </p:nvGrpSpPr>
        <p:grpSpPr>
          <a:xfrm>
            <a:off x="9620929" y="128829"/>
            <a:ext cx="2221343" cy="2224843"/>
            <a:chOff x="7762106" y="2005461"/>
            <a:chExt cx="3793790" cy="384540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7D4F7E46-A461-4D94-8353-41DF80E5719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2C5EA6B6-6D81-454D-904F-C382EB42CCC7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F3BA60C5-D9B1-44EC-86FD-B58D635D9315}"/>
              </a:ext>
            </a:extLst>
          </p:cNvPr>
          <p:cNvSpPr txBox="1"/>
          <p:nvPr/>
        </p:nvSpPr>
        <p:spPr>
          <a:xfrm>
            <a:off x="927652" y="2113613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0,23  =</a:t>
            </a:r>
          </a:p>
        </p:txBody>
      </p: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668AC1F9-3330-48E2-B79F-CF111F3D6D7A}"/>
              </a:ext>
            </a:extLst>
          </p:cNvPr>
          <p:cNvGrpSpPr/>
          <p:nvPr/>
        </p:nvGrpSpPr>
        <p:grpSpPr>
          <a:xfrm>
            <a:off x="5133066" y="1938173"/>
            <a:ext cx="651140" cy="830997"/>
            <a:chOff x="2083633" y="1938173"/>
            <a:chExt cx="651140" cy="830997"/>
          </a:xfrm>
        </p:grpSpPr>
        <p:sp>
          <p:nvSpPr>
            <p:cNvPr id="7" name="TextovéPole 6">
              <a:extLst>
                <a:ext uri="{FF2B5EF4-FFF2-40B4-BE49-F238E27FC236}">
                  <a16:creationId xmlns:a16="http://schemas.microsoft.com/office/drawing/2014/main" id="{1895FDB6-789F-44DD-B1C4-8316C2D9C289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58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C748CC9C-AC05-48D3-84B8-CB8D5204D3A3}"/>
                </a:ext>
              </a:extLst>
            </p:cNvPr>
            <p:cNvCxnSpPr>
              <a:stCxn id="7" idx="1"/>
              <a:endCxn id="7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6357970-6E95-4C85-8BCB-C22575847D69}"/>
              </a:ext>
            </a:extLst>
          </p:cNvPr>
          <p:cNvSpPr txBox="1"/>
          <p:nvPr/>
        </p:nvSpPr>
        <p:spPr>
          <a:xfrm>
            <a:off x="3860814" y="2124593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0,58  =</a:t>
            </a:r>
          </a:p>
        </p:txBody>
      </p: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368BBCFF-C88E-4DE1-A2BB-24E2283ED7D5}"/>
              </a:ext>
            </a:extLst>
          </p:cNvPr>
          <p:cNvGrpSpPr/>
          <p:nvPr/>
        </p:nvGrpSpPr>
        <p:grpSpPr>
          <a:xfrm>
            <a:off x="2107966" y="1928946"/>
            <a:ext cx="651140" cy="830997"/>
            <a:chOff x="2083633" y="1938173"/>
            <a:chExt cx="651140" cy="830997"/>
          </a:xfrm>
        </p:grpSpPr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2DAC6B46-39DC-4BE9-A796-51F8D1B431ED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23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16" name="Přímá spojnice 15">
              <a:extLst>
                <a:ext uri="{FF2B5EF4-FFF2-40B4-BE49-F238E27FC236}">
                  <a16:creationId xmlns:a16="http://schemas.microsoft.com/office/drawing/2014/main" id="{EC73A016-5AA7-4BFF-A3EF-9C8E0248E072}"/>
                </a:ext>
              </a:extLst>
            </p:cNvPr>
            <p:cNvCxnSpPr>
              <a:stCxn id="15" idx="1"/>
              <a:endCxn id="15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3B6FBCDE-7677-42E2-BB5C-D710020BD1E3}"/>
              </a:ext>
            </a:extLst>
          </p:cNvPr>
          <p:cNvSpPr txBox="1"/>
          <p:nvPr/>
        </p:nvSpPr>
        <p:spPr>
          <a:xfrm>
            <a:off x="6984531" y="2124593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0,40  =</a:t>
            </a:r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C942069E-5095-4AD6-8499-02188A69F7C2}"/>
              </a:ext>
            </a:extLst>
          </p:cNvPr>
          <p:cNvGrpSpPr/>
          <p:nvPr/>
        </p:nvGrpSpPr>
        <p:grpSpPr>
          <a:xfrm>
            <a:off x="8175799" y="1938173"/>
            <a:ext cx="651140" cy="830997"/>
            <a:chOff x="2083633" y="1938173"/>
            <a:chExt cx="651140" cy="830997"/>
          </a:xfrm>
        </p:grpSpPr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FEBF58E7-8CE0-4E79-AC78-2352E89B749B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40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1F1C7765-970C-4596-B48B-B7766D572ED2}"/>
                </a:ext>
              </a:extLst>
            </p:cNvPr>
            <p:cNvCxnSpPr>
              <a:stCxn id="19" idx="1"/>
              <a:endCxn id="19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3D7A5A0-C341-4803-ABD2-82F20F3D4FA0}"/>
              </a:ext>
            </a:extLst>
          </p:cNvPr>
          <p:cNvSpPr txBox="1"/>
          <p:nvPr/>
        </p:nvSpPr>
        <p:spPr>
          <a:xfrm>
            <a:off x="1005397" y="3451726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0,7  =</a:t>
            </a:r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C925F747-7C1A-40EA-ACCB-D216A5E2346D}"/>
              </a:ext>
            </a:extLst>
          </p:cNvPr>
          <p:cNvGrpSpPr/>
          <p:nvPr/>
        </p:nvGrpSpPr>
        <p:grpSpPr>
          <a:xfrm>
            <a:off x="2107524" y="3267061"/>
            <a:ext cx="564578" cy="830997"/>
            <a:chOff x="2083633" y="1938173"/>
            <a:chExt cx="564578" cy="830997"/>
          </a:xfrm>
        </p:grpSpPr>
        <p:sp>
          <p:nvSpPr>
            <p:cNvPr id="23" name="TextovéPole 22">
              <a:extLst>
                <a:ext uri="{FF2B5EF4-FFF2-40B4-BE49-F238E27FC236}">
                  <a16:creationId xmlns:a16="http://schemas.microsoft.com/office/drawing/2014/main" id="{D780396C-5CD4-450E-BB3B-EA55F42DE1F2}"/>
                </a:ext>
              </a:extLst>
            </p:cNvPr>
            <p:cNvSpPr txBox="1"/>
            <p:nvPr/>
          </p:nvSpPr>
          <p:spPr>
            <a:xfrm>
              <a:off x="2083633" y="1938173"/>
              <a:ext cx="56457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 7 </a:t>
              </a:r>
            </a:p>
            <a:p>
              <a:r>
                <a:rPr lang="cs-CZ" sz="2400" dirty="0"/>
                <a:t> 10</a:t>
              </a:r>
            </a:p>
          </p:txBody>
        </p:sp>
        <p:cxnSp>
          <p:nvCxnSpPr>
            <p:cNvPr id="24" name="Přímá spojnice 23">
              <a:extLst>
                <a:ext uri="{FF2B5EF4-FFF2-40B4-BE49-F238E27FC236}">
                  <a16:creationId xmlns:a16="http://schemas.microsoft.com/office/drawing/2014/main" id="{7C2DFA58-3ED8-4496-8D15-89E0B19557DD}"/>
                </a:ext>
              </a:extLst>
            </p:cNvPr>
            <p:cNvCxnSpPr>
              <a:stCxn id="23" idx="1"/>
              <a:endCxn id="23" idx="3"/>
            </p:cNvCxnSpPr>
            <p:nvPr/>
          </p:nvCxnSpPr>
          <p:spPr>
            <a:xfrm>
              <a:off x="2083633" y="2353672"/>
              <a:ext cx="56457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4D2F15E-B3C5-4DCB-9907-C9923AFAE4AB}"/>
              </a:ext>
            </a:extLst>
          </p:cNvPr>
          <p:cNvSpPr txBox="1"/>
          <p:nvPr/>
        </p:nvSpPr>
        <p:spPr>
          <a:xfrm>
            <a:off x="3896557" y="3468469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0,06  =</a:t>
            </a:r>
          </a:p>
        </p:txBody>
      </p: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9AC59545-2148-4134-ABF1-EC5EB83804A6}"/>
              </a:ext>
            </a:extLst>
          </p:cNvPr>
          <p:cNvGrpSpPr/>
          <p:nvPr/>
        </p:nvGrpSpPr>
        <p:grpSpPr>
          <a:xfrm>
            <a:off x="5142533" y="3283802"/>
            <a:ext cx="651140" cy="830997"/>
            <a:chOff x="2083633" y="1938173"/>
            <a:chExt cx="651140" cy="830997"/>
          </a:xfrm>
        </p:grpSpPr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CEB312DE-7926-408B-9212-E5704E452278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 6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28" name="Přímá spojnice 27">
              <a:extLst>
                <a:ext uri="{FF2B5EF4-FFF2-40B4-BE49-F238E27FC236}">
                  <a16:creationId xmlns:a16="http://schemas.microsoft.com/office/drawing/2014/main" id="{4F9B9884-8997-499A-8B3A-64831661E770}"/>
                </a:ext>
              </a:extLst>
            </p:cNvPr>
            <p:cNvCxnSpPr>
              <a:stCxn id="27" idx="1"/>
              <a:endCxn id="27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49F9CE4-2636-4EA9-904F-EC18DD732B5A}"/>
              </a:ext>
            </a:extLst>
          </p:cNvPr>
          <p:cNvSpPr txBox="1"/>
          <p:nvPr/>
        </p:nvSpPr>
        <p:spPr>
          <a:xfrm>
            <a:off x="6999135" y="3475963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0,02  =</a:t>
            </a:r>
          </a:p>
        </p:txBody>
      </p: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9375A377-D480-4E01-99CA-A49D5706E5E3}"/>
              </a:ext>
            </a:extLst>
          </p:cNvPr>
          <p:cNvGrpSpPr/>
          <p:nvPr/>
        </p:nvGrpSpPr>
        <p:grpSpPr>
          <a:xfrm>
            <a:off x="8196623" y="3340971"/>
            <a:ext cx="651140" cy="830997"/>
            <a:chOff x="2083633" y="1938173"/>
            <a:chExt cx="651140" cy="83099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EF25ED90-EA09-4376-A14B-E2B25B4825D5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 2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676D4B9C-B4FA-4C2F-830E-F023DE9C32FB}"/>
                </a:ext>
              </a:extLst>
            </p:cNvPr>
            <p:cNvCxnSpPr>
              <a:stCxn id="31" idx="1"/>
              <a:endCxn id="31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88A493A-3626-4656-BEE1-800CBDA48BCD}"/>
              </a:ext>
            </a:extLst>
          </p:cNvPr>
          <p:cNvSpPr txBox="1"/>
          <p:nvPr/>
        </p:nvSpPr>
        <p:spPr>
          <a:xfrm>
            <a:off x="927652" y="4789839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0,36  =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C7DB6A6E-4897-4511-8DFD-99A4BFA28103}"/>
              </a:ext>
            </a:extLst>
          </p:cNvPr>
          <p:cNvGrpSpPr/>
          <p:nvPr/>
        </p:nvGrpSpPr>
        <p:grpSpPr>
          <a:xfrm>
            <a:off x="2107966" y="4605176"/>
            <a:ext cx="651140" cy="830997"/>
            <a:chOff x="2083633" y="1938173"/>
            <a:chExt cx="651140" cy="830997"/>
          </a:xfrm>
        </p:grpSpPr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CC2500CF-037F-4E36-9D4F-DF2979DEBA8B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36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4BC3EA8E-9708-475E-967E-50524FE1C1D2}"/>
                </a:ext>
              </a:extLst>
            </p:cNvPr>
            <p:cNvCxnSpPr>
              <a:stCxn id="35" idx="1"/>
              <a:endCxn id="35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0CD8986D-FCF3-4146-B1E6-C72C0CF2C963}"/>
              </a:ext>
            </a:extLst>
          </p:cNvPr>
          <p:cNvSpPr txBox="1"/>
          <p:nvPr/>
        </p:nvSpPr>
        <p:spPr>
          <a:xfrm>
            <a:off x="3920389" y="4767353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0,03  =</a:t>
            </a:r>
          </a:p>
        </p:txBody>
      </p: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9712E528-74F6-4C6A-9724-8DAA3C6C68AF}"/>
              </a:ext>
            </a:extLst>
          </p:cNvPr>
          <p:cNvGrpSpPr/>
          <p:nvPr/>
        </p:nvGrpSpPr>
        <p:grpSpPr>
          <a:xfrm>
            <a:off x="5142533" y="4556393"/>
            <a:ext cx="651140" cy="830997"/>
            <a:chOff x="2083633" y="1938173"/>
            <a:chExt cx="651140" cy="830997"/>
          </a:xfrm>
        </p:grpSpPr>
        <p:sp>
          <p:nvSpPr>
            <p:cNvPr id="39" name="TextovéPole 38">
              <a:extLst>
                <a:ext uri="{FF2B5EF4-FFF2-40B4-BE49-F238E27FC236}">
                  <a16:creationId xmlns:a16="http://schemas.microsoft.com/office/drawing/2014/main" id="{B1B364CB-1BBB-4D16-84A5-107F03321363}"/>
                </a:ext>
              </a:extLst>
            </p:cNvPr>
            <p:cNvSpPr txBox="1"/>
            <p:nvPr/>
          </p:nvSpPr>
          <p:spPr>
            <a:xfrm>
              <a:off x="2083633" y="1938173"/>
              <a:ext cx="651140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 3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3BC61FBD-17E2-4193-92E4-002D556CB602}"/>
                </a:ext>
              </a:extLst>
            </p:cNvPr>
            <p:cNvCxnSpPr>
              <a:stCxn id="39" idx="1"/>
              <a:endCxn id="39" idx="3"/>
            </p:cNvCxnSpPr>
            <p:nvPr/>
          </p:nvCxnSpPr>
          <p:spPr>
            <a:xfrm>
              <a:off x="2083633" y="2353672"/>
              <a:ext cx="65114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9D4A1400-D5FD-4482-ACF8-FF343B7E7A41}"/>
              </a:ext>
            </a:extLst>
          </p:cNvPr>
          <p:cNvSpPr txBox="1"/>
          <p:nvPr/>
        </p:nvSpPr>
        <p:spPr>
          <a:xfrm>
            <a:off x="7140023" y="4741058"/>
            <a:ext cx="8643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  =</a:t>
            </a:r>
          </a:p>
        </p:txBody>
      </p:sp>
      <p:grpSp>
        <p:nvGrpSpPr>
          <p:cNvPr id="42" name="Skupina 41">
            <a:extLst>
              <a:ext uri="{FF2B5EF4-FFF2-40B4-BE49-F238E27FC236}">
                <a16:creationId xmlns:a16="http://schemas.microsoft.com/office/drawing/2014/main" id="{AFC11F14-4792-4327-A347-755CDD229DD2}"/>
              </a:ext>
            </a:extLst>
          </p:cNvPr>
          <p:cNvGrpSpPr/>
          <p:nvPr/>
        </p:nvGrpSpPr>
        <p:grpSpPr>
          <a:xfrm>
            <a:off x="8219080" y="4556391"/>
            <a:ext cx="564578" cy="830997"/>
            <a:chOff x="2083633" y="1938173"/>
            <a:chExt cx="564578" cy="830997"/>
          </a:xfrm>
        </p:grpSpPr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9C52A874-0239-4F57-B230-EEF527C4CAA1}"/>
                </a:ext>
              </a:extLst>
            </p:cNvPr>
            <p:cNvSpPr txBox="1"/>
            <p:nvPr/>
          </p:nvSpPr>
          <p:spPr>
            <a:xfrm>
              <a:off x="2083633" y="1938173"/>
              <a:ext cx="56457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 5 </a:t>
              </a:r>
            </a:p>
            <a:p>
              <a:r>
                <a:rPr lang="cs-CZ" sz="2400" dirty="0"/>
                <a:t> 10</a:t>
              </a:r>
            </a:p>
          </p:txBody>
        </p:sp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42CA67C7-E3DE-4C71-910A-D90B693F6007}"/>
                </a:ext>
              </a:extLst>
            </p:cNvPr>
            <p:cNvCxnSpPr>
              <a:stCxn id="43" idx="1"/>
              <a:endCxn id="43" idx="3"/>
            </p:cNvCxnSpPr>
            <p:nvPr/>
          </p:nvCxnSpPr>
          <p:spPr>
            <a:xfrm>
              <a:off x="2083633" y="2353672"/>
              <a:ext cx="56457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Obdélník 44">
            <a:extLst>
              <a:ext uri="{FF2B5EF4-FFF2-40B4-BE49-F238E27FC236}">
                <a16:creationId xmlns:a16="http://schemas.microsoft.com/office/drawing/2014/main" id="{F5D41E10-77B5-4DE3-AE82-2136FE1F4B80}"/>
              </a:ext>
            </a:extLst>
          </p:cNvPr>
          <p:cNvSpPr/>
          <p:nvPr/>
        </p:nvSpPr>
        <p:spPr>
          <a:xfrm>
            <a:off x="2107524" y="1938173"/>
            <a:ext cx="651140" cy="821769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AD67CA69-165C-41FA-9E1E-E3571B093BFC}"/>
              </a:ext>
            </a:extLst>
          </p:cNvPr>
          <p:cNvSpPr/>
          <p:nvPr/>
        </p:nvSpPr>
        <p:spPr>
          <a:xfrm>
            <a:off x="4940220" y="1928946"/>
            <a:ext cx="1019831" cy="84022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5B00B76B-CE2F-40FE-A0BE-CB68146A5BB8}"/>
              </a:ext>
            </a:extLst>
          </p:cNvPr>
          <p:cNvSpPr/>
          <p:nvPr/>
        </p:nvSpPr>
        <p:spPr>
          <a:xfrm>
            <a:off x="8018966" y="1928946"/>
            <a:ext cx="1009876" cy="84022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D433569B-EDCB-45BB-9C5A-F6692D219F32}"/>
              </a:ext>
            </a:extLst>
          </p:cNvPr>
          <p:cNvSpPr/>
          <p:nvPr/>
        </p:nvSpPr>
        <p:spPr>
          <a:xfrm>
            <a:off x="2107524" y="3340971"/>
            <a:ext cx="651140" cy="77382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D7721F5-4F36-4402-906A-A21789F472A8}"/>
              </a:ext>
            </a:extLst>
          </p:cNvPr>
          <p:cNvSpPr/>
          <p:nvPr/>
        </p:nvSpPr>
        <p:spPr>
          <a:xfrm>
            <a:off x="4940220" y="3340971"/>
            <a:ext cx="1019831" cy="74786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24859A9A-DA91-494B-9BDD-C05D41F77821}"/>
              </a:ext>
            </a:extLst>
          </p:cNvPr>
          <p:cNvSpPr/>
          <p:nvPr/>
        </p:nvSpPr>
        <p:spPr>
          <a:xfrm>
            <a:off x="8018966" y="3429000"/>
            <a:ext cx="1009876" cy="659831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F67D1AF7-7C5E-4680-BA21-30A47C2FA3F5}"/>
              </a:ext>
            </a:extLst>
          </p:cNvPr>
          <p:cNvSpPr/>
          <p:nvPr/>
        </p:nvSpPr>
        <p:spPr>
          <a:xfrm>
            <a:off x="2107524" y="4605176"/>
            <a:ext cx="651140" cy="77382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38E517A7-87E4-4EB1-AADD-AC63B7361906}"/>
              </a:ext>
            </a:extLst>
          </p:cNvPr>
          <p:cNvSpPr/>
          <p:nvPr/>
        </p:nvSpPr>
        <p:spPr>
          <a:xfrm>
            <a:off x="4916388" y="4649808"/>
            <a:ext cx="1019831" cy="695115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791C2CE-BDB6-48F8-B169-1DA600DD6DDE}"/>
              </a:ext>
            </a:extLst>
          </p:cNvPr>
          <p:cNvSpPr/>
          <p:nvPr/>
        </p:nvSpPr>
        <p:spPr>
          <a:xfrm>
            <a:off x="8018966" y="4649808"/>
            <a:ext cx="1009876" cy="6905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8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C1F5B30-C632-48EB-A8B9-BA78B0A47E98}"/>
              </a:ext>
            </a:extLst>
          </p:cNvPr>
          <p:cNvSpPr txBox="1"/>
          <p:nvPr/>
        </p:nvSpPr>
        <p:spPr>
          <a:xfrm>
            <a:off x="927652" y="503583"/>
            <a:ext cx="86277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Zapiš desetinným číslem:</a:t>
            </a:r>
          </a:p>
          <a:p>
            <a:r>
              <a:rPr lang="cs-CZ" sz="2400" dirty="0"/>
              <a:t>Do notesu si zapiš výsledek příkladu a pak si ho potvrď kliknutím na </a:t>
            </a:r>
          </a:p>
          <a:p>
            <a:r>
              <a:rPr lang="cs-CZ" sz="2400" dirty="0"/>
              <a:t>obdélníček.</a:t>
            </a:r>
          </a:p>
          <a:p>
            <a:endParaRPr lang="cs-CZ" sz="2400" dirty="0"/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254E8262-43A9-4865-A3C2-AC5BE522F501}"/>
              </a:ext>
            </a:extLst>
          </p:cNvPr>
          <p:cNvGrpSpPr/>
          <p:nvPr/>
        </p:nvGrpSpPr>
        <p:grpSpPr>
          <a:xfrm>
            <a:off x="6847749" y="2208733"/>
            <a:ext cx="3465484" cy="3663898"/>
            <a:chOff x="7762106" y="2005461"/>
            <a:chExt cx="3793790" cy="384540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7097B22A-75FC-4E91-9683-5748E33AA7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ED9B1270-8D4B-4361-884A-3AFE87BFAC25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3B7BAB84-AE5F-4E88-92AB-FE53329FEF05}"/>
              </a:ext>
            </a:extLst>
          </p:cNvPr>
          <p:cNvSpPr txBox="1"/>
          <p:nvPr/>
        </p:nvSpPr>
        <p:spPr>
          <a:xfrm>
            <a:off x="1034321" y="2488367"/>
            <a:ext cx="270779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sedm desetin     =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padesát šest setin  =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devět desetin  =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pět setin  =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FD8D468-2FE5-4896-9987-E0B88F63BECD}"/>
              </a:ext>
            </a:extLst>
          </p:cNvPr>
          <p:cNvSpPr txBox="1"/>
          <p:nvPr/>
        </p:nvSpPr>
        <p:spPr>
          <a:xfrm>
            <a:off x="3454214" y="2488367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0,7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BC16110-E5AE-4304-BCB4-6A22FD27D3D5}"/>
              </a:ext>
            </a:extLst>
          </p:cNvPr>
          <p:cNvSpPr txBox="1"/>
          <p:nvPr/>
        </p:nvSpPr>
        <p:spPr>
          <a:xfrm>
            <a:off x="3742113" y="3614264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0,56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569E3299-5BB0-46A5-B0D7-BB614D621257}"/>
              </a:ext>
            </a:extLst>
          </p:cNvPr>
          <p:cNvSpPr txBox="1"/>
          <p:nvPr/>
        </p:nvSpPr>
        <p:spPr>
          <a:xfrm>
            <a:off x="3244060" y="4658378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0,9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575FE34F-D9E5-4ADD-9255-239DF803819B}"/>
              </a:ext>
            </a:extLst>
          </p:cNvPr>
          <p:cNvSpPr txBox="1"/>
          <p:nvPr/>
        </p:nvSpPr>
        <p:spPr>
          <a:xfrm>
            <a:off x="2789129" y="5801428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0,05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FA9E4D9D-FAFD-4EFE-9110-C0EE27F34017}"/>
              </a:ext>
            </a:extLst>
          </p:cNvPr>
          <p:cNvSpPr/>
          <p:nvPr/>
        </p:nvSpPr>
        <p:spPr>
          <a:xfrm>
            <a:off x="3454214" y="2488367"/>
            <a:ext cx="731290" cy="569626"/>
          </a:xfrm>
          <a:prstGeom prst="rect">
            <a:avLst/>
          </a:prstGeom>
          <a:solidFill>
            <a:srgbClr val="66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3B1689C-34B1-433C-9146-0BBBAC0F9367}"/>
              </a:ext>
            </a:extLst>
          </p:cNvPr>
          <p:cNvSpPr/>
          <p:nvPr/>
        </p:nvSpPr>
        <p:spPr>
          <a:xfrm>
            <a:off x="3742113" y="3573373"/>
            <a:ext cx="731290" cy="569626"/>
          </a:xfrm>
          <a:prstGeom prst="rect">
            <a:avLst/>
          </a:prstGeom>
          <a:solidFill>
            <a:srgbClr val="66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07DF51A2-561C-4D61-A0F4-3867416A659F}"/>
              </a:ext>
            </a:extLst>
          </p:cNvPr>
          <p:cNvSpPr/>
          <p:nvPr/>
        </p:nvSpPr>
        <p:spPr>
          <a:xfrm>
            <a:off x="3244060" y="4658378"/>
            <a:ext cx="731290" cy="569626"/>
          </a:xfrm>
          <a:prstGeom prst="rect">
            <a:avLst/>
          </a:prstGeom>
          <a:solidFill>
            <a:srgbClr val="66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99DF5E9-ADFE-4094-A972-97EF9F0A783E}"/>
              </a:ext>
            </a:extLst>
          </p:cNvPr>
          <p:cNvSpPr/>
          <p:nvPr/>
        </p:nvSpPr>
        <p:spPr>
          <a:xfrm>
            <a:off x="2789129" y="5801428"/>
            <a:ext cx="731290" cy="552989"/>
          </a:xfrm>
          <a:prstGeom prst="rect">
            <a:avLst/>
          </a:prstGeom>
          <a:solidFill>
            <a:srgbClr val="66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64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53691DE-6DB6-41C9-927F-64603D16F183}"/>
              </a:ext>
            </a:extLst>
          </p:cNvPr>
          <p:cNvSpPr txBox="1"/>
          <p:nvPr/>
        </p:nvSpPr>
        <p:spPr>
          <a:xfrm>
            <a:off x="927652" y="503583"/>
            <a:ext cx="86277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Porovnej čísla znaménky  &lt; , = ,  &gt; :</a:t>
            </a:r>
          </a:p>
          <a:p>
            <a:r>
              <a:rPr lang="cs-CZ" sz="2400" dirty="0"/>
              <a:t>Do notesu si zapiš výsledek příkladu a pak si ho potvrď kliknutím na </a:t>
            </a:r>
          </a:p>
          <a:p>
            <a:r>
              <a:rPr lang="cs-CZ" sz="2400" dirty="0"/>
              <a:t>obdélníček.</a:t>
            </a:r>
          </a:p>
          <a:p>
            <a:endParaRPr lang="cs-CZ" sz="2400" dirty="0"/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E4D293E6-C39A-43CF-A3B3-17F9B3C7FD19}"/>
              </a:ext>
            </a:extLst>
          </p:cNvPr>
          <p:cNvGrpSpPr/>
          <p:nvPr/>
        </p:nvGrpSpPr>
        <p:grpSpPr>
          <a:xfrm>
            <a:off x="9620929" y="128829"/>
            <a:ext cx="2221343" cy="2224843"/>
            <a:chOff x="7762106" y="2005461"/>
            <a:chExt cx="3793790" cy="3845406"/>
          </a:xfrm>
        </p:grpSpPr>
        <p:pic>
          <p:nvPicPr>
            <p:cNvPr id="4" name="Obrázek 3" descr="Obsah obrázku kreslení&#10;&#10;Popis byl vytvořen automaticky">
              <a:extLst>
                <a:ext uri="{FF2B5EF4-FFF2-40B4-BE49-F238E27FC236}">
                  <a16:creationId xmlns:a16="http://schemas.microsoft.com/office/drawing/2014/main" id="{344D92C7-6EC5-431B-ADA6-B6262B474F7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133E6F38-CAF8-4CE3-86DB-8ABB3152F9B2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481193BD-085E-40CD-AA13-00E913791A84}"/>
              </a:ext>
            </a:extLst>
          </p:cNvPr>
          <p:cNvGrpSpPr/>
          <p:nvPr/>
        </p:nvGrpSpPr>
        <p:grpSpPr>
          <a:xfrm>
            <a:off x="1139252" y="2057878"/>
            <a:ext cx="899410" cy="830997"/>
            <a:chOff x="1004341" y="2073243"/>
            <a:chExt cx="899410" cy="830997"/>
          </a:xfrm>
        </p:grpSpPr>
        <p:sp>
          <p:nvSpPr>
            <p:cNvPr id="6" name="TextovéPole 5">
              <a:extLst>
                <a:ext uri="{FF2B5EF4-FFF2-40B4-BE49-F238E27FC236}">
                  <a16:creationId xmlns:a16="http://schemas.microsoft.com/office/drawing/2014/main" id="{1B6AE960-7357-457C-8658-D81B5670DFEE}"/>
                </a:ext>
              </a:extLst>
            </p:cNvPr>
            <p:cNvSpPr txBox="1"/>
            <p:nvPr/>
          </p:nvSpPr>
          <p:spPr>
            <a:xfrm flipH="1">
              <a:off x="1004341" y="2073243"/>
              <a:ext cx="8994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 9 </a:t>
              </a:r>
            </a:p>
            <a:p>
              <a:r>
                <a:rPr lang="cs-CZ" sz="2400" dirty="0"/>
                <a:t>100</a:t>
              </a:r>
            </a:p>
          </p:txBody>
        </p: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078EA26F-19E1-481B-BFDA-773391B61911}"/>
                </a:ext>
              </a:extLst>
            </p:cNvPr>
            <p:cNvCxnSpPr>
              <a:stCxn id="6" idx="3"/>
            </p:cNvCxnSpPr>
            <p:nvPr/>
          </p:nvCxnSpPr>
          <p:spPr>
            <a:xfrm flipV="1">
              <a:off x="1004341" y="2473377"/>
              <a:ext cx="779489" cy="153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462CFD4-9950-4CEE-87A0-E7C5B5590DEA}"/>
              </a:ext>
            </a:extLst>
          </p:cNvPr>
          <p:cNvSpPr txBox="1"/>
          <p:nvPr/>
        </p:nvSpPr>
        <p:spPr>
          <a:xfrm flipH="1">
            <a:off x="2636602" y="2073243"/>
            <a:ext cx="8994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9 </a:t>
            </a:r>
          </a:p>
          <a:p>
            <a:r>
              <a:rPr lang="cs-CZ" sz="2400" dirty="0"/>
              <a:t>  10</a:t>
            </a:r>
          </a:p>
        </p:txBody>
      </p: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A3340BB6-BA26-442E-89C8-E6EC366D4376}"/>
              </a:ext>
            </a:extLst>
          </p:cNvPr>
          <p:cNvCxnSpPr>
            <a:stCxn id="11" idx="3"/>
          </p:cNvCxnSpPr>
          <p:nvPr/>
        </p:nvCxnSpPr>
        <p:spPr>
          <a:xfrm flipV="1">
            <a:off x="2636602" y="2473377"/>
            <a:ext cx="779489" cy="1536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795A16E4-6BD4-48A9-96AA-AD5C7339B18B}"/>
              </a:ext>
            </a:extLst>
          </p:cNvPr>
          <p:cNvGrpSpPr/>
          <p:nvPr/>
        </p:nvGrpSpPr>
        <p:grpSpPr>
          <a:xfrm>
            <a:off x="4133952" y="2073243"/>
            <a:ext cx="899410" cy="830997"/>
            <a:chOff x="1004341" y="2073243"/>
            <a:chExt cx="899410" cy="830997"/>
          </a:xfrm>
        </p:grpSpPr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D7B08AC7-50DA-4919-B0C0-21A4BAFF94E6}"/>
                </a:ext>
              </a:extLst>
            </p:cNvPr>
            <p:cNvSpPr txBox="1"/>
            <p:nvPr/>
          </p:nvSpPr>
          <p:spPr>
            <a:xfrm flipH="1">
              <a:off x="1004341" y="2073243"/>
              <a:ext cx="8994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 1 </a:t>
              </a:r>
            </a:p>
            <a:p>
              <a:r>
                <a:rPr lang="cs-CZ" sz="2400" dirty="0"/>
                <a:t>   4</a:t>
              </a:r>
            </a:p>
          </p:txBody>
        </p:sp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F449F947-5DF1-4E11-9172-29D7998FFF6B}"/>
                </a:ext>
              </a:extLst>
            </p:cNvPr>
            <p:cNvCxnSpPr>
              <a:stCxn id="14" idx="3"/>
            </p:cNvCxnSpPr>
            <p:nvPr/>
          </p:nvCxnSpPr>
          <p:spPr>
            <a:xfrm flipV="1">
              <a:off x="1004341" y="2473377"/>
              <a:ext cx="779489" cy="153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45B929EA-2067-4ECD-8ED6-0D524599FA95}"/>
              </a:ext>
            </a:extLst>
          </p:cNvPr>
          <p:cNvGrpSpPr/>
          <p:nvPr/>
        </p:nvGrpSpPr>
        <p:grpSpPr>
          <a:xfrm>
            <a:off x="5661029" y="2073243"/>
            <a:ext cx="899410" cy="830997"/>
            <a:chOff x="1004341" y="2073243"/>
            <a:chExt cx="899410" cy="830997"/>
          </a:xfrm>
        </p:grpSpPr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B95A8661-8D04-428F-8415-6BCA86BBCAC8}"/>
                </a:ext>
              </a:extLst>
            </p:cNvPr>
            <p:cNvSpPr txBox="1"/>
            <p:nvPr/>
          </p:nvSpPr>
          <p:spPr>
            <a:xfrm flipH="1">
              <a:off x="1004341" y="2073243"/>
              <a:ext cx="8994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 25 </a:t>
              </a:r>
            </a:p>
            <a:p>
              <a:r>
                <a:rPr lang="cs-CZ" sz="2400" dirty="0"/>
                <a:t>  100</a:t>
              </a:r>
            </a:p>
          </p:txBody>
        </p:sp>
        <p:cxnSp>
          <p:nvCxnSpPr>
            <p:cNvPr id="18" name="Přímá spojnice 17">
              <a:extLst>
                <a:ext uri="{FF2B5EF4-FFF2-40B4-BE49-F238E27FC236}">
                  <a16:creationId xmlns:a16="http://schemas.microsoft.com/office/drawing/2014/main" id="{9676ADBB-1D20-4891-9BD7-6235A6FF9C4F}"/>
                </a:ext>
              </a:extLst>
            </p:cNvPr>
            <p:cNvCxnSpPr>
              <a:stCxn id="17" idx="3"/>
            </p:cNvCxnSpPr>
            <p:nvPr/>
          </p:nvCxnSpPr>
          <p:spPr>
            <a:xfrm flipV="1">
              <a:off x="1004341" y="2473377"/>
              <a:ext cx="779489" cy="153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ED46804D-DFDC-43EC-B94B-1B3A7B4B3A03}"/>
              </a:ext>
            </a:extLst>
          </p:cNvPr>
          <p:cNvGrpSpPr/>
          <p:nvPr/>
        </p:nvGrpSpPr>
        <p:grpSpPr>
          <a:xfrm>
            <a:off x="7194442" y="2057878"/>
            <a:ext cx="899410" cy="830997"/>
            <a:chOff x="1004341" y="2073243"/>
            <a:chExt cx="899410" cy="830997"/>
          </a:xfrm>
        </p:grpSpPr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F9682BC1-B2E1-4E12-A2DE-65F9B66FAFA6}"/>
                </a:ext>
              </a:extLst>
            </p:cNvPr>
            <p:cNvSpPr txBox="1"/>
            <p:nvPr/>
          </p:nvSpPr>
          <p:spPr>
            <a:xfrm flipH="1">
              <a:off x="1004341" y="2073243"/>
              <a:ext cx="89941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   1 </a:t>
              </a:r>
            </a:p>
            <a:p>
              <a:r>
                <a:rPr lang="cs-CZ" sz="2400" dirty="0"/>
                <a:t>   2</a:t>
              </a:r>
            </a:p>
          </p:txBody>
        </p: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0834EDF5-79ED-4012-AFAD-8BCDD89A5379}"/>
                </a:ext>
              </a:extLst>
            </p:cNvPr>
            <p:cNvCxnSpPr>
              <a:stCxn id="20" idx="3"/>
            </p:cNvCxnSpPr>
            <p:nvPr/>
          </p:nvCxnSpPr>
          <p:spPr>
            <a:xfrm flipV="1">
              <a:off x="1004341" y="2473377"/>
              <a:ext cx="779489" cy="1536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C6C7BFDD-23B1-42F3-856B-243A4E821BD1}"/>
              </a:ext>
            </a:extLst>
          </p:cNvPr>
          <p:cNvSpPr txBox="1"/>
          <p:nvPr/>
        </p:nvSpPr>
        <p:spPr>
          <a:xfrm flipH="1">
            <a:off x="8655988" y="2042513"/>
            <a:ext cx="8994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  3 </a:t>
            </a:r>
          </a:p>
          <a:p>
            <a:r>
              <a:rPr lang="cs-CZ" sz="2400" dirty="0"/>
              <a:t>  10</a:t>
            </a:r>
          </a:p>
        </p:txBody>
      </p: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6B425162-56CF-4F13-A047-4BDD908D6B1A}"/>
              </a:ext>
            </a:extLst>
          </p:cNvPr>
          <p:cNvCxnSpPr>
            <a:cxnSpLocks/>
          </p:cNvCxnSpPr>
          <p:nvPr/>
        </p:nvCxnSpPr>
        <p:spPr>
          <a:xfrm flipV="1">
            <a:off x="8829207" y="2458011"/>
            <a:ext cx="419724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79193367-F8EB-4219-816F-0039F859700F}"/>
              </a:ext>
            </a:extLst>
          </p:cNvPr>
          <p:cNvSpPr txBox="1"/>
          <p:nvPr/>
        </p:nvSpPr>
        <p:spPr>
          <a:xfrm>
            <a:off x="2038662" y="222717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D5B2D338-6439-47D2-ACBA-9C2EE67D450C}"/>
              </a:ext>
            </a:extLst>
          </p:cNvPr>
          <p:cNvSpPr/>
          <p:nvPr/>
        </p:nvSpPr>
        <p:spPr>
          <a:xfrm>
            <a:off x="1954545" y="2242544"/>
            <a:ext cx="646253" cy="470302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547434F2-61CA-4CC9-8FC1-BC33B9A11ADC}"/>
              </a:ext>
            </a:extLst>
          </p:cNvPr>
          <p:cNvSpPr txBox="1"/>
          <p:nvPr/>
        </p:nvSpPr>
        <p:spPr>
          <a:xfrm>
            <a:off x="5086660" y="221508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0D14F659-8576-4A8D-A468-D1149F806813}"/>
              </a:ext>
            </a:extLst>
          </p:cNvPr>
          <p:cNvSpPr/>
          <p:nvPr/>
        </p:nvSpPr>
        <p:spPr>
          <a:xfrm>
            <a:off x="4978972" y="2227178"/>
            <a:ext cx="652330" cy="485668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5293A640-EBD8-4E16-B981-941D8C127F18}"/>
              </a:ext>
            </a:extLst>
          </p:cNvPr>
          <p:cNvSpPr txBox="1"/>
          <p:nvPr/>
        </p:nvSpPr>
        <p:spPr>
          <a:xfrm>
            <a:off x="8163943" y="223486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B622EC2D-4F65-4A49-89D2-8B7413D4E567}"/>
              </a:ext>
            </a:extLst>
          </p:cNvPr>
          <p:cNvSpPr/>
          <p:nvPr/>
        </p:nvSpPr>
        <p:spPr>
          <a:xfrm>
            <a:off x="8077809" y="2215084"/>
            <a:ext cx="643710" cy="497761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751B9B1D-7EC7-4AFD-838E-6A7C5097ACF9}"/>
              </a:ext>
            </a:extLst>
          </p:cNvPr>
          <p:cNvSpPr txBox="1"/>
          <p:nvPr/>
        </p:nvSpPr>
        <p:spPr>
          <a:xfrm>
            <a:off x="1033670" y="3233530"/>
            <a:ext cx="8597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0,26           0,2                    0,45                1,45               8,43               8,45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FF09545-E722-4F16-A4BF-B6BC03DADB2C}"/>
              </a:ext>
            </a:extLst>
          </p:cNvPr>
          <p:cNvSpPr txBox="1"/>
          <p:nvPr/>
        </p:nvSpPr>
        <p:spPr>
          <a:xfrm>
            <a:off x="1785268" y="320952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73CCE28C-07BF-4839-8441-70486487BF40}"/>
              </a:ext>
            </a:extLst>
          </p:cNvPr>
          <p:cNvSpPr/>
          <p:nvPr/>
        </p:nvSpPr>
        <p:spPr>
          <a:xfrm>
            <a:off x="1742510" y="3233530"/>
            <a:ext cx="424070" cy="485668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E3E8BEF8-26E8-49E9-A668-C388D4008ADD}"/>
              </a:ext>
            </a:extLst>
          </p:cNvPr>
          <p:cNvSpPr txBox="1"/>
          <p:nvPr/>
        </p:nvSpPr>
        <p:spPr>
          <a:xfrm>
            <a:off x="5038451" y="3221528"/>
            <a:ext cx="434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C6A34EFB-F84B-409B-A5DC-E7C462023C6A}"/>
              </a:ext>
            </a:extLst>
          </p:cNvPr>
          <p:cNvSpPr/>
          <p:nvPr/>
        </p:nvSpPr>
        <p:spPr>
          <a:xfrm>
            <a:off x="5029490" y="3230165"/>
            <a:ext cx="424070" cy="485668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4DB07CBA-2903-4F9A-9CE9-A46B340CAE6B}"/>
              </a:ext>
            </a:extLst>
          </p:cNvPr>
          <p:cNvSpPr txBox="1"/>
          <p:nvPr/>
        </p:nvSpPr>
        <p:spPr>
          <a:xfrm rot="10800000">
            <a:off x="8182007" y="322152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47349E5D-681E-43F0-9E29-5F0F2E0A5A22}"/>
              </a:ext>
            </a:extLst>
          </p:cNvPr>
          <p:cNvSpPr/>
          <p:nvPr/>
        </p:nvSpPr>
        <p:spPr>
          <a:xfrm>
            <a:off x="8206547" y="3173431"/>
            <a:ext cx="434971" cy="497761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B3C3C416-CAE9-4660-941C-8FB189A7440D}"/>
              </a:ext>
            </a:extLst>
          </p:cNvPr>
          <p:cNvSpPr txBox="1"/>
          <p:nvPr/>
        </p:nvSpPr>
        <p:spPr>
          <a:xfrm>
            <a:off x="1075307" y="4159858"/>
            <a:ext cx="10135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0,02           0,04                 2,18              1,18                  2,34             2,43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10096163-D49A-4F27-BEE6-70F7DBD2F6DA}"/>
              </a:ext>
            </a:extLst>
          </p:cNvPr>
          <p:cNvSpPr txBox="1"/>
          <p:nvPr/>
        </p:nvSpPr>
        <p:spPr>
          <a:xfrm>
            <a:off x="1918741" y="4170899"/>
            <a:ext cx="328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9FA74836-7EEE-4E9A-970B-FB1F309D0722}"/>
              </a:ext>
            </a:extLst>
          </p:cNvPr>
          <p:cNvSpPr txBox="1"/>
          <p:nvPr/>
        </p:nvSpPr>
        <p:spPr>
          <a:xfrm>
            <a:off x="4978972" y="411658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9EECE228-1336-40A3-9A13-B91144E43A7B}"/>
              </a:ext>
            </a:extLst>
          </p:cNvPr>
          <p:cNvSpPr txBox="1"/>
          <p:nvPr/>
        </p:nvSpPr>
        <p:spPr>
          <a:xfrm>
            <a:off x="8206547" y="414785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31FFA2A3-AF19-411E-9D5F-D5E924DF6138}"/>
              </a:ext>
            </a:extLst>
          </p:cNvPr>
          <p:cNvSpPr/>
          <p:nvPr/>
        </p:nvSpPr>
        <p:spPr>
          <a:xfrm>
            <a:off x="1918741" y="4179875"/>
            <a:ext cx="328117" cy="441648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213C5345-EE59-4ECB-81B3-AF3D05485B8D}"/>
              </a:ext>
            </a:extLst>
          </p:cNvPr>
          <p:cNvSpPr/>
          <p:nvPr/>
        </p:nvSpPr>
        <p:spPr>
          <a:xfrm>
            <a:off x="4978972" y="4147856"/>
            <a:ext cx="446242" cy="46166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5FA7C64A-FE03-4DDA-B963-4F29814FB4B3}"/>
              </a:ext>
            </a:extLst>
          </p:cNvPr>
          <p:cNvSpPr/>
          <p:nvPr/>
        </p:nvSpPr>
        <p:spPr>
          <a:xfrm>
            <a:off x="8206547" y="4179875"/>
            <a:ext cx="434971" cy="42964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ABA3EAD7-84AF-40B8-B5A0-DF5FFA430538}"/>
              </a:ext>
            </a:extLst>
          </p:cNvPr>
          <p:cNvSpPr txBox="1"/>
          <p:nvPr/>
        </p:nvSpPr>
        <p:spPr>
          <a:xfrm>
            <a:off x="1121701" y="5086186"/>
            <a:ext cx="8477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0,01           0,10                3,76               3,76                  7,72             8,56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3E9B6C6C-4C62-45F1-9564-94AA527F1658}"/>
              </a:ext>
            </a:extLst>
          </p:cNvPr>
          <p:cNvSpPr txBox="1"/>
          <p:nvPr/>
        </p:nvSpPr>
        <p:spPr>
          <a:xfrm>
            <a:off x="1923293" y="503971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AFD64A8F-C21B-48AE-960C-7639E3A62771}"/>
              </a:ext>
            </a:extLst>
          </p:cNvPr>
          <p:cNvSpPr/>
          <p:nvPr/>
        </p:nvSpPr>
        <p:spPr>
          <a:xfrm>
            <a:off x="1918741" y="5086184"/>
            <a:ext cx="328117" cy="46166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6514F8C7-1731-48B7-BF46-ED804D89073F}"/>
              </a:ext>
            </a:extLst>
          </p:cNvPr>
          <p:cNvSpPr txBox="1"/>
          <p:nvPr/>
        </p:nvSpPr>
        <p:spPr>
          <a:xfrm flipH="1">
            <a:off x="5029490" y="5086185"/>
            <a:ext cx="419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499C5280-651A-4AEC-864B-B94D67A8E295}"/>
              </a:ext>
            </a:extLst>
          </p:cNvPr>
          <p:cNvSpPr/>
          <p:nvPr/>
        </p:nvSpPr>
        <p:spPr>
          <a:xfrm>
            <a:off x="5038451" y="5132655"/>
            <a:ext cx="338554" cy="46166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3C461768-F52E-4074-BB47-D6C6B7F66E37}"/>
              </a:ext>
            </a:extLst>
          </p:cNvPr>
          <p:cNvSpPr txBox="1"/>
          <p:nvPr/>
        </p:nvSpPr>
        <p:spPr>
          <a:xfrm>
            <a:off x="8206547" y="508618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4305B53-3432-4310-8989-E6B6FFE39B25}"/>
              </a:ext>
            </a:extLst>
          </p:cNvPr>
          <p:cNvSpPr/>
          <p:nvPr/>
        </p:nvSpPr>
        <p:spPr>
          <a:xfrm>
            <a:off x="8182007" y="5132655"/>
            <a:ext cx="539512" cy="4616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60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29" grpId="0" animBg="1"/>
      <p:bldP spid="31" grpId="0" animBg="1"/>
      <p:bldP spid="33" grpId="0" animBg="1"/>
      <p:bldP spid="36" grpId="0" animBg="1"/>
      <p:bldP spid="38" grpId="0" animBg="1"/>
      <p:bldP spid="40" grpId="0" animBg="1"/>
      <p:bldP spid="45" grpId="0" animBg="1"/>
      <p:bldP spid="46" grpId="0" animBg="1"/>
      <p:bldP spid="47" grpId="0" animBg="1"/>
      <p:bldP spid="51" grpId="0" animBg="1"/>
      <p:bldP spid="53" grpId="0" animBg="1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8A7B29FD-5359-4E56-9EEA-311ECF957166}"/>
              </a:ext>
            </a:extLst>
          </p:cNvPr>
          <p:cNvSpPr txBox="1"/>
          <p:nvPr/>
        </p:nvSpPr>
        <p:spPr>
          <a:xfrm>
            <a:off x="539646" y="314793"/>
            <a:ext cx="5413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Rozlož čísla na jednotky, desetiny a setiny: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E9BF6C79-499D-4644-A014-036D87B95839}"/>
              </a:ext>
            </a:extLst>
          </p:cNvPr>
          <p:cNvSpPr/>
          <p:nvPr/>
        </p:nvSpPr>
        <p:spPr>
          <a:xfrm>
            <a:off x="539646" y="776458"/>
            <a:ext cx="1122763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Do notesu si zapiš výsledek příkladu a pak si ho potvrď  kliknutím na obdélníček</a:t>
            </a:r>
            <a:r>
              <a:rPr lang="cs-CZ" dirty="0"/>
              <a:t>. </a:t>
            </a:r>
          </a:p>
          <a:p>
            <a:r>
              <a:rPr lang="cs-CZ" dirty="0"/>
              <a:t> 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E09237DC-9691-4595-B2F8-374B00421491}"/>
              </a:ext>
            </a:extLst>
          </p:cNvPr>
          <p:cNvSpPr txBox="1"/>
          <p:nvPr/>
        </p:nvSpPr>
        <p:spPr>
          <a:xfrm>
            <a:off x="644577" y="1745954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 7,5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0B347DEB-830B-45C7-B54F-5374DF01E2EA}"/>
              </a:ext>
            </a:extLst>
          </p:cNvPr>
          <p:cNvSpPr txBox="1"/>
          <p:nvPr/>
        </p:nvSpPr>
        <p:spPr>
          <a:xfrm>
            <a:off x="2173574" y="1168873"/>
            <a:ext cx="4204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jednotky          desetiny      setiny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6D4776B-998F-4B56-B77D-BFD8603DF06F}"/>
              </a:ext>
            </a:extLst>
          </p:cNvPr>
          <p:cNvSpPr txBox="1"/>
          <p:nvPr/>
        </p:nvSpPr>
        <p:spPr>
          <a:xfrm>
            <a:off x="2518348" y="1745954"/>
            <a:ext cx="3477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7                        5                 0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C33406EA-BC7F-41DC-ABF5-60057C4FF731}"/>
              </a:ext>
            </a:extLst>
          </p:cNvPr>
          <p:cNvSpPr txBox="1"/>
          <p:nvPr/>
        </p:nvSpPr>
        <p:spPr>
          <a:xfrm>
            <a:off x="764498" y="2743200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0,45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F45E061B-E963-494E-8E4F-906290DF5F26}"/>
              </a:ext>
            </a:extLst>
          </p:cNvPr>
          <p:cNvSpPr txBox="1"/>
          <p:nvPr/>
        </p:nvSpPr>
        <p:spPr>
          <a:xfrm>
            <a:off x="2518348" y="2743199"/>
            <a:ext cx="3477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0                        4                 5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1BA33407-E663-48D4-AFDA-9D18E7A1C3BC}"/>
              </a:ext>
            </a:extLst>
          </p:cNvPr>
          <p:cNvSpPr txBox="1"/>
          <p:nvPr/>
        </p:nvSpPr>
        <p:spPr>
          <a:xfrm>
            <a:off x="764498" y="3717561"/>
            <a:ext cx="86943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3,9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2,55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0,59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8D3DE67-BCA3-40B8-B780-A27AED0C7C91}"/>
              </a:ext>
            </a:extLst>
          </p:cNvPr>
          <p:cNvSpPr txBox="1"/>
          <p:nvPr/>
        </p:nvSpPr>
        <p:spPr>
          <a:xfrm>
            <a:off x="2518348" y="3702038"/>
            <a:ext cx="3477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3                        9                 0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C7019CE4-8133-43F2-87A1-1CCBC90BD851}"/>
              </a:ext>
            </a:extLst>
          </p:cNvPr>
          <p:cNvSpPr txBox="1"/>
          <p:nvPr/>
        </p:nvSpPr>
        <p:spPr>
          <a:xfrm>
            <a:off x="2468366" y="4804777"/>
            <a:ext cx="35461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2                         5                 5</a:t>
            </a:r>
          </a:p>
          <a:p>
            <a:endParaRPr lang="cs-CZ" sz="2400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FED319C-F9EE-4DE1-9368-FD91557BB6C4}"/>
              </a:ext>
            </a:extLst>
          </p:cNvPr>
          <p:cNvSpPr txBox="1"/>
          <p:nvPr/>
        </p:nvSpPr>
        <p:spPr>
          <a:xfrm>
            <a:off x="2537295" y="5850709"/>
            <a:ext cx="3477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0                        5                 9</a:t>
            </a:r>
          </a:p>
        </p:txBody>
      </p: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280654F5-059D-4E10-916C-71A3EE8E881B}"/>
              </a:ext>
            </a:extLst>
          </p:cNvPr>
          <p:cNvGrpSpPr/>
          <p:nvPr/>
        </p:nvGrpSpPr>
        <p:grpSpPr>
          <a:xfrm>
            <a:off x="7657217" y="2327101"/>
            <a:ext cx="3195661" cy="3171935"/>
            <a:chOff x="7762106" y="2005461"/>
            <a:chExt cx="3793790" cy="3845406"/>
          </a:xfrm>
        </p:grpSpPr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58C048C5-8F9A-497A-80A2-07E5EECC31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E27DE0F6-DE93-4A90-9774-8F36D761559D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  <p:sp>
        <p:nvSpPr>
          <p:cNvPr id="16" name="Obdélník 15">
            <a:extLst>
              <a:ext uri="{FF2B5EF4-FFF2-40B4-BE49-F238E27FC236}">
                <a16:creationId xmlns:a16="http://schemas.microsoft.com/office/drawing/2014/main" id="{0B1206F5-7E83-4C7C-9573-771F001C363F}"/>
              </a:ext>
            </a:extLst>
          </p:cNvPr>
          <p:cNvSpPr/>
          <p:nvPr/>
        </p:nvSpPr>
        <p:spPr>
          <a:xfrm>
            <a:off x="2173574" y="1745954"/>
            <a:ext cx="409470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BCBF99A-D524-4A0D-B405-4A480F603703}"/>
              </a:ext>
            </a:extLst>
          </p:cNvPr>
          <p:cNvSpPr/>
          <p:nvPr/>
        </p:nvSpPr>
        <p:spPr>
          <a:xfrm>
            <a:off x="2194096" y="2683385"/>
            <a:ext cx="409470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1B0CCF64-D710-45DD-B97B-D57655B65006}"/>
              </a:ext>
            </a:extLst>
          </p:cNvPr>
          <p:cNvSpPr/>
          <p:nvPr/>
        </p:nvSpPr>
        <p:spPr>
          <a:xfrm>
            <a:off x="2209613" y="3688236"/>
            <a:ext cx="409470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F5FA25D9-D101-48EB-B835-61A3AB4A3C17}"/>
              </a:ext>
            </a:extLst>
          </p:cNvPr>
          <p:cNvSpPr/>
          <p:nvPr/>
        </p:nvSpPr>
        <p:spPr>
          <a:xfrm>
            <a:off x="2228560" y="4758610"/>
            <a:ext cx="409470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C90A1EE2-FB35-46DE-AC86-CA31C71C170B}"/>
              </a:ext>
            </a:extLst>
          </p:cNvPr>
          <p:cNvSpPr/>
          <p:nvPr/>
        </p:nvSpPr>
        <p:spPr>
          <a:xfrm>
            <a:off x="2207348" y="5815182"/>
            <a:ext cx="4094704" cy="46166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45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6A9D49A-3A9A-46C8-BDD8-D41EAC443915}"/>
              </a:ext>
            </a:extLst>
          </p:cNvPr>
          <p:cNvSpPr txBox="1"/>
          <p:nvPr/>
        </p:nvSpPr>
        <p:spPr>
          <a:xfrm>
            <a:off x="584616" y="404734"/>
            <a:ext cx="2468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Vypočítej příklady.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49E43E9F-ABAE-4D45-BC7D-64D8EC015B23}"/>
              </a:ext>
            </a:extLst>
          </p:cNvPr>
          <p:cNvSpPr/>
          <p:nvPr/>
        </p:nvSpPr>
        <p:spPr>
          <a:xfrm>
            <a:off x="584616" y="866399"/>
            <a:ext cx="118672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Do notesu si zapiš výsledek příkladu a pak si ho potvrď kliknutím na obdélníček.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DA0AC150-1C91-4D44-8250-9C75CBAACF33}"/>
              </a:ext>
            </a:extLst>
          </p:cNvPr>
          <p:cNvSpPr txBox="1"/>
          <p:nvPr/>
        </p:nvSpPr>
        <p:spPr>
          <a:xfrm>
            <a:off x="419725" y="1813810"/>
            <a:ext cx="9831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0,06 + 0,02 =  0,08     0,2 + 0,07 = 0,27     0,04 + 0,24 = 0,28      8,15 + 0,7 = 8,85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23B6C74-4AFE-465B-87A7-F7D5EEBE9F15}"/>
              </a:ext>
            </a:extLst>
          </p:cNvPr>
          <p:cNvSpPr/>
          <p:nvPr/>
        </p:nvSpPr>
        <p:spPr>
          <a:xfrm>
            <a:off x="2218544" y="1813810"/>
            <a:ext cx="584617" cy="4616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A4B9CF7-A244-4893-A962-AB55C105494B}"/>
              </a:ext>
            </a:extLst>
          </p:cNvPr>
          <p:cNvSpPr/>
          <p:nvPr/>
        </p:nvSpPr>
        <p:spPr>
          <a:xfrm>
            <a:off x="4616970" y="1813810"/>
            <a:ext cx="584617" cy="4616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EACA6B4-5AE3-44A7-A44E-9133FDEEE782}"/>
              </a:ext>
            </a:extLst>
          </p:cNvPr>
          <p:cNvSpPr/>
          <p:nvPr/>
        </p:nvSpPr>
        <p:spPr>
          <a:xfrm>
            <a:off x="7105338" y="1813810"/>
            <a:ext cx="584617" cy="4616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7C0E5482-D5FC-4DF4-8299-5D75CB1C25B3}"/>
              </a:ext>
            </a:extLst>
          </p:cNvPr>
          <p:cNvSpPr/>
          <p:nvPr/>
        </p:nvSpPr>
        <p:spPr>
          <a:xfrm>
            <a:off x="9548734" y="1813810"/>
            <a:ext cx="702529" cy="4616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7E97589F-D0BE-4FCC-849D-D0183B0320FE}"/>
              </a:ext>
            </a:extLst>
          </p:cNvPr>
          <p:cNvSpPr txBox="1"/>
          <p:nvPr/>
        </p:nvSpPr>
        <p:spPr>
          <a:xfrm>
            <a:off x="584616" y="2746232"/>
            <a:ext cx="74622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23,6 – 0,3 = 23,3     23,8 – 1,1 = 22,7      3,53 + 0,4 = 3,93     </a:t>
            </a:r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3,6 – 1,2 = 2,4         0,07 – 0,04 = 0,03    0,75 – 0,04 = 0,71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DB32668C-F61B-4634-B9C9-92B3DCB10C31}"/>
              </a:ext>
            </a:extLst>
          </p:cNvPr>
          <p:cNvSpPr/>
          <p:nvPr/>
        </p:nvSpPr>
        <p:spPr>
          <a:xfrm>
            <a:off x="2113614" y="2746232"/>
            <a:ext cx="689548" cy="461665"/>
          </a:xfrm>
          <a:prstGeom prst="rect">
            <a:avLst/>
          </a:prstGeom>
          <a:solidFill>
            <a:srgbClr val="F612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495B642-6B77-46C6-BFB1-E90199D1D7BD}"/>
              </a:ext>
            </a:extLst>
          </p:cNvPr>
          <p:cNvSpPr/>
          <p:nvPr/>
        </p:nvSpPr>
        <p:spPr>
          <a:xfrm>
            <a:off x="4512040" y="2746232"/>
            <a:ext cx="689547" cy="461665"/>
          </a:xfrm>
          <a:prstGeom prst="rect">
            <a:avLst/>
          </a:prstGeom>
          <a:solidFill>
            <a:srgbClr val="F612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8EB34539-D08E-41FF-9037-3EAED6E95BE1}"/>
              </a:ext>
            </a:extLst>
          </p:cNvPr>
          <p:cNvSpPr/>
          <p:nvPr/>
        </p:nvSpPr>
        <p:spPr>
          <a:xfrm>
            <a:off x="6955436" y="2746232"/>
            <a:ext cx="584617" cy="461665"/>
          </a:xfrm>
          <a:prstGeom prst="rect">
            <a:avLst/>
          </a:prstGeom>
          <a:solidFill>
            <a:srgbClr val="F612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E77B933F-1A1B-4F1F-911A-7B5703E1DC79}"/>
              </a:ext>
            </a:extLst>
          </p:cNvPr>
          <p:cNvSpPr/>
          <p:nvPr/>
        </p:nvSpPr>
        <p:spPr>
          <a:xfrm>
            <a:off x="1963711" y="3852472"/>
            <a:ext cx="554637" cy="461665"/>
          </a:xfrm>
          <a:prstGeom prst="rect">
            <a:avLst/>
          </a:prstGeom>
          <a:solidFill>
            <a:srgbClr val="3DF6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EA4A4B0-3686-4CFE-9CF2-63F51E9CD812}"/>
              </a:ext>
            </a:extLst>
          </p:cNvPr>
          <p:cNvSpPr/>
          <p:nvPr/>
        </p:nvSpPr>
        <p:spPr>
          <a:xfrm>
            <a:off x="4616970" y="3852472"/>
            <a:ext cx="689547" cy="461665"/>
          </a:xfrm>
          <a:prstGeom prst="rect">
            <a:avLst/>
          </a:prstGeom>
          <a:solidFill>
            <a:srgbClr val="3DF6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10E51A00-10C2-40E3-9663-36AC9CD51F99}"/>
              </a:ext>
            </a:extLst>
          </p:cNvPr>
          <p:cNvSpPr/>
          <p:nvPr/>
        </p:nvSpPr>
        <p:spPr>
          <a:xfrm>
            <a:off x="7105338" y="3852472"/>
            <a:ext cx="689547" cy="461665"/>
          </a:xfrm>
          <a:prstGeom prst="rect">
            <a:avLst/>
          </a:prstGeom>
          <a:solidFill>
            <a:srgbClr val="3DF6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3D0844A-298F-4883-B415-43B8D09BE526}"/>
              </a:ext>
            </a:extLst>
          </p:cNvPr>
          <p:cNvSpPr txBox="1"/>
          <p:nvPr/>
        </p:nvSpPr>
        <p:spPr>
          <a:xfrm>
            <a:off x="584616" y="4721902"/>
            <a:ext cx="108753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Popínavá rostlina vyrostla první týden 0,36 m, další týden povyrostla o dalších 21 cm a</a:t>
            </a:r>
          </a:p>
          <a:p>
            <a:r>
              <a:rPr lang="cs-CZ" sz="2400" dirty="0"/>
              <a:t>třetí týden o 0,42 m. jak vysoká byla rostlina po třech týdnech?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BC43B5C3-8444-4E8F-ABDA-6A841CEA9A34}"/>
              </a:ext>
            </a:extLst>
          </p:cNvPr>
          <p:cNvSpPr txBox="1"/>
          <p:nvPr/>
        </p:nvSpPr>
        <p:spPr>
          <a:xfrm>
            <a:off x="584616" y="5497244"/>
            <a:ext cx="30999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1.týden 0,36 m</a:t>
            </a:r>
          </a:p>
          <a:p>
            <a:r>
              <a:rPr lang="cs-CZ" sz="2400" dirty="0"/>
              <a:t>2.týden 21 cm = 0,21 m</a:t>
            </a:r>
          </a:p>
          <a:p>
            <a:r>
              <a:rPr lang="cs-CZ" sz="2400" dirty="0"/>
              <a:t>3.týden 0,42 m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98A5641-B85E-4B7D-A974-8BD3A1AB996D}"/>
              </a:ext>
            </a:extLst>
          </p:cNvPr>
          <p:cNvSpPr txBox="1"/>
          <p:nvPr/>
        </p:nvSpPr>
        <p:spPr>
          <a:xfrm>
            <a:off x="3853866" y="5552899"/>
            <a:ext cx="58004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0,36  0,21 + 0,42 = 0.99 m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Po třech týdnech byla rostlina vysoká 0,99 m.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E8BB8C75-3506-45FB-9CE3-A9DC9977DAA7}"/>
              </a:ext>
            </a:extLst>
          </p:cNvPr>
          <p:cNvSpPr/>
          <p:nvPr/>
        </p:nvSpPr>
        <p:spPr>
          <a:xfrm>
            <a:off x="584616" y="5497244"/>
            <a:ext cx="10875349" cy="126332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>
            <a:extLst>
              <a:ext uri="{FF2B5EF4-FFF2-40B4-BE49-F238E27FC236}">
                <a16:creationId xmlns:a16="http://schemas.microsoft.com/office/drawing/2014/main" id="{D33DD7DF-0BD5-41CC-89F4-60DB1F1A9BB2}"/>
              </a:ext>
            </a:extLst>
          </p:cNvPr>
          <p:cNvGrpSpPr/>
          <p:nvPr/>
        </p:nvGrpSpPr>
        <p:grpSpPr>
          <a:xfrm>
            <a:off x="9950666" y="2275475"/>
            <a:ext cx="2221343" cy="2224843"/>
            <a:chOff x="7762106" y="2005461"/>
            <a:chExt cx="3793790" cy="3845406"/>
          </a:xfrm>
        </p:grpSpPr>
        <p:pic>
          <p:nvPicPr>
            <p:cNvPr id="21" name="Obrázek 20" descr="Obsah obrázku kreslení&#10;&#10;Popis byl vytvořen automaticky">
              <a:extLst>
                <a:ext uri="{FF2B5EF4-FFF2-40B4-BE49-F238E27FC236}">
                  <a16:creationId xmlns:a16="http://schemas.microsoft.com/office/drawing/2014/main" id="{6DF0A16C-FB09-4B8B-A677-6767122049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2106" y="2005461"/>
              <a:ext cx="3793790" cy="3845406"/>
            </a:xfrm>
            <a:prstGeom prst="rect">
              <a:avLst/>
            </a:prstGeom>
          </p:spPr>
        </p:pic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76329C99-426E-400A-A160-9F0A9C855735}"/>
                </a:ext>
              </a:extLst>
            </p:cNvPr>
            <p:cNvSpPr txBox="1"/>
            <p:nvPr/>
          </p:nvSpPr>
          <p:spPr>
            <a:xfrm rot="21432764">
              <a:off x="9747793" y="4237425"/>
              <a:ext cx="8309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Matika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9803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39F5B9CF-7D4B-4295-83D9-7F5BBD7E669A}"/>
              </a:ext>
            </a:extLst>
          </p:cNvPr>
          <p:cNvSpPr/>
          <p:nvPr/>
        </p:nvSpPr>
        <p:spPr>
          <a:xfrm>
            <a:off x="2489809" y="1548491"/>
            <a:ext cx="53452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2"/>
              </a:rPr>
              <a:t>http://www.clker.com/clipart-15943.html</a:t>
            </a:r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F478C0D-546D-4B0E-9173-C8F27FA9928D}"/>
              </a:ext>
            </a:extLst>
          </p:cNvPr>
          <p:cNvSpPr txBox="1"/>
          <p:nvPr/>
        </p:nvSpPr>
        <p:spPr>
          <a:xfrm>
            <a:off x="2383436" y="584616"/>
            <a:ext cx="86771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 obrázků:</a:t>
            </a:r>
          </a:p>
          <a:p>
            <a:r>
              <a:rPr lang="cs-CZ" sz="2400" dirty="0"/>
              <a:t>[ cit.2020 – 05 – 24 ].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 WWW: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C45A4CE9-1B20-41F0-876D-47B2C4D57814}"/>
              </a:ext>
            </a:extLst>
          </p:cNvPr>
          <p:cNvSpPr txBox="1"/>
          <p:nvPr/>
        </p:nvSpPr>
        <p:spPr>
          <a:xfrm>
            <a:off x="2214159" y="154849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F06D5E91-4D68-49F9-90DF-5DDBCD5E697D}"/>
              </a:ext>
            </a:extLst>
          </p:cNvPr>
          <p:cNvSpPr txBox="1"/>
          <p:nvPr/>
        </p:nvSpPr>
        <p:spPr>
          <a:xfrm>
            <a:off x="7665778" y="154849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4862008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506</Words>
  <Application>Microsoft Office PowerPoint</Application>
  <PresentationFormat>Širokoúhlá obrazovka</PresentationFormat>
  <Paragraphs>191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28</cp:revision>
  <dcterms:created xsi:type="dcterms:W3CDTF">2020-05-24T08:02:44Z</dcterms:created>
  <dcterms:modified xsi:type="dcterms:W3CDTF">2020-05-24T14:26:48Z</dcterms:modified>
</cp:coreProperties>
</file>