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62" r:id="rId4"/>
    <p:sldId id="264" r:id="rId5"/>
    <p:sldId id="266" r:id="rId6"/>
    <p:sldId id="267" r:id="rId7"/>
    <p:sldId id="268" r:id="rId8"/>
    <p:sldId id="259" r:id="rId9"/>
    <p:sldId id="269" r:id="rId10"/>
    <p:sldId id="258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F0DC165-DF9A-473B-AE77-2EBB01E56E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DAEC25-3453-4B50-B40E-7EC675ED13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2827802-0CBB-4124-91E9-B85B80FD5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F18B-D03F-4E94-A947-77971A16E50A}" type="datetimeFigureOut">
              <a:rPr lang="cs-CZ" smtClean="0"/>
              <a:t>25.05.2020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817AA29-D6D2-43E0-8276-04173129C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7F1D8CD-7FB8-4EBA-A862-E3F5CFB17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C6391-9E8D-4C5E-A0E9-40C92F80A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0000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9E6B56-3ADF-4EB0-8581-61EEB5DDF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B04F43-67AD-413A-9DFC-447B965D00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FBD5461-C4C0-4A36-BDAD-0EE37F3D6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F18B-D03F-4E94-A947-77971A16E50A}" type="datetimeFigureOut">
              <a:rPr lang="cs-CZ" smtClean="0"/>
              <a:t>25.05.2020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3309A52-E36C-478D-95A7-DCF5D3DCE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02D5675-7534-46BA-86D1-7DFDE5D42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C6391-9E8D-4C5E-A0E9-40C92F80A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3636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0617E9-67CC-48C9-9EE6-D35CEB4B0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401B422-CD48-4F3C-B453-2C4EB2BEB8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172BF27-58BD-41CC-811B-EDB0DFF44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F18B-D03F-4E94-A947-77971A16E50A}" type="datetimeFigureOut">
              <a:rPr lang="cs-CZ" smtClean="0"/>
              <a:t>25.05.2020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9145242-97E3-4F82-9D00-DF1665324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6A28A08-FA05-48A7-A227-78BC168FA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C6391-9E8D-4C5E-A0E9-40C92F80A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5775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632703-E66A-4B5C-A91C-79085B828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71BDAD2-74A1-4B1D-8765-895BF4E89B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3FF1E11-8C07-4855-883A-8C167B32C2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168A181-3F1C-4727-B7AD-CF2C25D84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F18B-D03F-4E94-A947-77971A16E50A}" type="datetimeFigureOut">
              <a:rPr lang="cs-CZ" smtClean="0"/>
              <a:t>25.05.2020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2B6A32F-B1D2-4F6A-8A3E-1DC75EDD8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8F5D2E4-27A8-4DEB-9376-5799EA941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C6391-9E8D-4C5E-A0E9-40C92F80A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4482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2EA11D-C3E9-4B6B-A71F-DEA8136BC1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DD15033-E612-4A59-A70F-EBA2E3392A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8A9EA03-F6F3-47DB-8CC1-4DE51615B4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14366543-6412-45CC-B869-B005294D9D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3E1ABF9-0585-47CC-9506-D7472D6B16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639B4C96-6BD6-4698-81D3-8F0651B2C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F18B-D03F-4E94-A947-77971A16E50A}" type="datetimeFigureOut">
              <a:rPr lang="cs-CZ" smtClean="0"/>
              <a:t>25.05.2020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F007DEEB-FDA5-47D8-916B-FA47D2111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CFA0C996-E90B-4810-8564-462142397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C6391-9E8D-4C5E-A0E9-40C92F80A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6564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02D978-4A42-435C-AD8D-27C1C2573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7B2203D-4365-4489-92B3-3275E259C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F18B-D03F-4E94-A947-77971A16E50A}" type="datetimeFigureOut">
              <a:rPr lang="cs-CZ" smtClean="0"/>
              <a:t>25.05.2020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D36C609-B4AE-4012-9CF6-76205E317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DF467E95-417E-4E3C-8369-490F61E24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C6391-9E8D-4C5E-A0E9-40C92F80A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6341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49A362BC-EDF3-42D0-BA3E-1C076A207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F18B-D03F-4E94-A947-77971A16E50A}" type="datetimeFigureOut">
              <a:rPr lang="cs-CZ" smtClean="0"/>
              <a:t>25.05.2020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4DE53B2-C40C-4241-A321-00E658266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77200080-DDF5-4854-8AEF-0CC5A5AD5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C6391-9E8D-4C5E-A0E9-40C92F80A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6869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F4474D-8B76-43FD-B239-399CA0509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9775AB3-4074-4515-BA25-0140C00C2A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815ACC3-C089-4712-A7E0-487253BAF5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40625827-C7FB-4AFB-AFAD-B444FEC70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F18B-D03F-4E94-A947-77971A16E50A}" type="datetimeFigureOut">
              <a:rPr lang="cs-CZ" smtClean="0"/>
              <a:t>25.05.2020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EC29BBC-FE0C-42B0-B1E6-6B50F1B94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905E1A2-382F-42EC-B783-D7718672D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C6391-9E8D-4C5E-A0E9-40C92F80A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5364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F6AA150-EB84-4026-824A-4406D9518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C3C95C36-B36C-4EB1-9F02-30EA422C76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97DDEF5-2BFF-4937-8E76-A2C16FA6AB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33EABC3-B18A-46CB-84E2-7EB9944D2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F18B-D03F-4E94-A947-77971A16E50A}" type="datetimeFigureOut">
              <a:rPr lang="cs-CZ" smtClean="0"/>
              <a:t>25.05.2020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2FC07C3-8901-45FD-8418-957168343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AF1630A-CE39-412E-A121-DEA61FC63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C6391-9E8D-4C5E-A0E9-40C92F80A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7712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AFEE0D-264A-44AE-8C52-60B7D089A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E3AA971-9B8E-4ABC-8474-4473E97AB2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EAB462F-AA98-4EE5-9BB2-2DEE60238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F18B-D03F-4E94-A947-77971A16E50A}" type="datetimeFigureOut">
              <a:rPr lang="cs-CZ" smtClean="0"/>
              <a:t>25.05.2020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6A7D962-CFF6-40A4-8778-90EC10CAD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8FF420D-901F-4C3A-A568-0C5B7E23E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C6391-9E8D-4C5E-A0E9-40C92F80A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5810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C7FE007-4B75-451A-B3D0-DE1FF220BC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95BBBB3-795B-4F3E-813A-2DFA22500E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342472-DF78-4B15-B2FA-0C2F9AD22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DF18B-D03F-4E94-A947-77971A16E50A}" type="datetimeFigureOut">
              <a:rPr lang="cs-CZ" smtClean="0"/>
              <a:t>25.05.2020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0412AC-5AA6-437C-B138-9097B9F2F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271E80F-9163-4431-8CC1-80FF1341E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C6391-9E8D-4C5E-A0E9-40C92F80A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1411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DBB7D87-C1B7-41CE-A557-F9A2A8528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B62F1FD-23A5-42F0-A4A1-F9E76247EB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85CAC87-B827-4A7B-9B0E-2998AE6FEA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DF18B-D03F-4E94-A947-77971A16E50A}" type="datetimeFigureOut">
              <a:rPr lang="cs-CZ" smtClean="0"/>
              <a:t>25.05.2020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F74CB2E-4380-4143-844C-40EB6C6AE9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C112B93-114B-4F69-922E-4C9CD8C172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C6391-9E8D-4C5E-A0E9-40C92F80AAB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2663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/3.0/cz/" TargetMode="External"/><Relationship Id="rId2" Type="http://schemas.openxmlformats.org/officeDocument/2006/relationships/hyperlink" Target="http://www.clker.com/clipart-9406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flickr.com/photos/155029225@N07/34699244926/%3e.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74B2297-2530-4329-B019-6154B9DB6E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513" y="295922"/>
            <a:ext cx="8878957" cy="6239652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B7E207CA-D89D-4B94-8EF7-2F47A5140D31}"/>
              </a:ext>
            </a:extLst>
          </p:cNvPr>
          <p:cNvSpPr txBox="1"/>
          <p:nvPr/>
        </p:nvSpPr>
        <p:spPr>
          <a:xfrm>
            <a:off x="1961322" y="649357"/>
            <a:ext cx="454400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Procvičování příkladů</a:t>
            </a:r>
          </a:p>
          <a:p>
            <a:r>
              <a:rPr lang="cs-CZ" sz="3600" dirty="0">
                <a:solidFill>
                  <a:schemeClr val="bg1"/>
                </a:solidFill>
              </a:rPr>
              <a:t>na aritmetický průměr.</a:t>
            </a:r>
          </a:p>
          <a:p>
            <a:r>
              <a:rPr lang="cs-CZ" sz="3600" dirty="0">
                <a:solidFill>
                  <a:schemeClr val="bg1"/>
                </a:solidFill>
              </a:rPr>
              <a:t>Sestavování grafů.</a:t>
            </a: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FFCB649-1E03-4522-A3A9-48C7EEF81A59}"/>
              </a:ext>
            </a:extLst>
          </p:cNvPr>
          <p:cNvSpPr/>
          <p:nvPr/>
        </p:nvSpPr>
        <p:spPr>
          <a:xfrm>
            <a:off x="5459897" y="3803373"/>
            <a:ext cx="1364974" cy="1139687"/>
          </a:xfrm>
          <a:custGeom>
            <a:avLst/>
            <a:gdLst>
              <a:gd name="connsiteX0" fmla="*/ 0 w 1298714"/>
              <a:gd name="connsiteY0" fmla="*/ 0 h 1099930"/>
              <a:gd name="connsiteX1" fmla="*/ 1298714 w 1298714"/>
              <a:gd name="connsiteY1" fmla="*/ 0 h 1099930"/>
              <a:gd name="connsiteX2" fmla="*/ 1298714 w 1298714"/>
              <a:gd name="connsiteY2" fmla="*/ 1099930 h 1099930"/>
              <a:gd name="connsiteX3" fmla="*/ 0 w 1298714"/>
              <a:gd name="connsiteY3" fmla="*/ 1099930 h 1099930"/>
              <a:gd name="connsiteX4" fmla="*/ 0 w 1298714"/>
              <a:gd name="connsiteY4" fmla="*/ 0 h 1099930"/>
              <a:gd name="connsiteX0" fmla="*/ 13253 w 1298714"/>
              <a:gd name="connsiteY0" fmla="*/ 145774 h 1099930"/>
              <a:gd name="connsiteX1" fmla="*/ 1298714 w 1298714"/>
              <a:gd name="connsiteY1" fmla="*/ 0 h 1099930"/>
              <a:gd name="connsiteX2" fmla="*/ 1298714 w 1298714"/>
              <a:gd name="connsiteY2" fmla="*/ 1099930 h 1099930"/>
              <a:gd name="connsiteX3" fmla="*/ 0 w 1298714"/>
              <a:gd name="connsiteY3" fmla="*/ 1099930 h 1099930"/>
              <a:gd name="connsiteX4" fmla="*/ 13253 w 1298714"/>
              <a:gd name="connsiteY4" fmla="*/ 145774 h 1099930"/>
              <a:gd name="connsiteX0" fmla="*/ 13253 w 1298714"/>
              <a:gd name="connsiteY0" fmla="*/ 198783 h 1152939"/>
              <a:gd name="connsiteX1" fmla="*/ 1086679 w 1298714"/>
              <a:gd name="connsiteY1" fmla="*/ 0 h 1152939"/>
              <a:gd name="connsiteX2" fmla="*/ 1298714 w 1298714"/>
              <a:gd name="connsiteY2" fmla="*/ 1152939 h 1152939"/>
              <a:gd name="connsiteX3" fmla="*/ 0 w 1298714"/>
              <a:gd name="connsiteY3" fmla="*/ 1152939 h 1152939"/>
              <a:gd name="connsiteX4" fmla="*/ 13253 w 1298714"/>
              <a:gd name="connsiteY4" fmla="*/ 198783 h 1152939"/>
              <a:gd name="connsiteX0" fmla="*/ 13253 w 1139688"/>
              <a:gd name="connsiteY0" fmla="*/ 198783 h 1152939"/>
              <a:gd name="connsiteX1" fmla="*/ 1086679 w 1139688"/>
              <a:gd name="connsiteY1" fmla="*/ 0 h 1152939"/>
              <a:gd name="connsiteX2" fmla="*/ 1139688 w 1139688"/>
              <a:gd name="connsiteY2" fmla="*/ 1139687 h 1152939"/>
              <a:gd name="connsiteX3" fmla="*/ 0 w 1139688"/>
              <a:gd name="connsiteY3" fmla="*/ 1152939 h 1152939"/>
              <a:gd name="connsiteX4" fmla="*/ 13253 w 1139688"/>
              <a:gd name="connsiteY4" fmla="*/ 198783 h 1152939"/>
              <a:gd name="connsiteX0" fmla="*/ 0 w 1126435"/>
              <a:gd name="connsiteY0" fmla="*/ 198783 h 1152939"/>
              <a:gd name="connsiteX1" fmla="*/ 1073426 w 1126435"/>
              <a:gd name="connsiteY1" fmla="*/ 0 h 1152939"/>
              <a:gd name="connsiteX2" fmla="*/ 1126435 w 1126435"/>
              <a:gd name="connsiteY2" fmla="*/ 1139687 h 1152939"/>
              <a:gd name="connsiteX3" fmla="*/ 66260 w 1126435"/>
              <a:gd name="connsiteY3" fmla="*/ 1152939 h 1152939"/>
              <a:gd name="connsiteX4" fmla="*/ 0 w 1126435"/>
              <a:gd name="connsiteY4" fmla="*/ 198783 h 1152939"/>
              <a:gd name="connsiteX0" fmla="*/ 0 w 1126435"/>
              <a:gd name="connsiteY0" fmla="*/ 198783 h 1139687"/>
              <a:gd name="connsiteX1" fmla="*/ 1073426 w 1126435"/>
              <a:gd name="connsiteY1" fmla="*/ 0 h 1139687"/>
              <a:gd name="connsiteX2" fmla="*/ 1126435 w 1126435"/>
              <a:gd name="connsiteY2" fmla="*/ 1139687 h 1139687"/>
              <a:gd name="connsiteX3" fmla="*/ 265042 w 1126435"/>
              <a:gd name="connsiteY3" fmla="*/ 1126435 h 1139687"/>
              <a:gd name="connsiteX4" fmla="*/ 0 w 1126435"/>
              <a:gd name="connsiteY4" fmla="*/ 198783 h 1139687"/>
              <a:gd name="connsiteX0" fmla="*/ 0 w 1073426"/>
              <a:gd name="connsiteY0" fmla="*/ 198783 h 1139687"/>
              <a:gd name="connsiteX1" fmla="*/ 1073426 w 1073426"/>
              <a:gd name="connsiteY1" fmla="*/ 0 h 1139687"/>
              <a:gd name="connsiteX2" fmla="*/ 980661 w 1073426"/>
              <a:gd name="connsiteY2" fmla="*/ 1139687 h 1139687"/>
              <a:gd name="connsiteX3" fmla="*/ 265042 w 1073426"/>
              <a:gd name="connsiteY3" fmla="*/ 1126435 h 1139687"/>
              <a:gd name="connsiteX4" fmla="*/ 0 w 1073426"/>
              <a:gd name="connsiteY4" fmla="*/ 198783 h 1139687"/>
              <a:gd name="connsiteX0" fmla="*/ 0 w 1073426"/>
              <a:gd name="connsiteY0" fmla="*/ 198783 h 1139687"/>
              <a:gd name="connsiteX1" fmla="*/ 1073426 w 1073426"/>
              <a:gd name="connsiteY1" fmla="*/ 0 h 1139687"/>
              <a:gd name="connsiteX2" fmla="*/ 1007165 w 1073426"/>
              <a:gd name="connsiteY2" fmla="*/ 927653 h 1139687"/>
              <a:gd name="connsiteX3" fmla="*/ 980661 w 1073426"/>
              <a:gd name="connsiteY3" fmla="*/ 1139687 h 1139687"/>
              <a:gd name="connsiteX4" fmla="*/ 265042 w 1073426"/>
              <a:gd name="connsiteY4" fmla="*/ 1126435 h 1139687"/>
              <a:gd name="connsiteX5" fmla="*/ 0 w 1073426"/>
              <a:gd name="connsiteY5" fmla="*/ 198783 h 1139687"/>
              <a:gd name="connsiteX0" fmla="*/ 0 w 1192695"/>
              <a:gd name="connsiteY0" fmla="*/ 198783 h 1139687"/>
              <a:gd name="connsiteX1" fmla="*/ 1073426 w 1192695"/>
              <a:gd name="connsiteY1" fmla="*/ 0 h 1139687"/>
              <a:gd name="connsiteX2" fmla="*/ 1192695 w 1192695"/>
              <a:gd name="connsiteY2" fmla="*/ 940905 h 1139687"/>
              <a:gd name="connsiteX3" fmla="*/ 980661 w 1192695"/>
              <a:gd name="connsiteY3" fmla="*/ 1139687 h 1139687"/>
              <a:gd name="connsiteX4" fmla="*/ 265042 w 1192695"/>
              <a:gd name="connsiteY4" fmla="*/ 1126435 h 1139687"/>
              <a:gd name="connsiteX5" fmla="*/ 0 w 1192695"/>
              <a:gd name="connsiteY5" fmla="*/ 198783 h 1139687"/>
              <a:gd name="connsiteX0" fmla="*/ 0 w 1192695"/>
              <a:gd name="connsiteY0" fmla="*/ 198783 h 1139687"/>
              <a:gd name="connsiteX1" fmla="*/ 1073426 w 1192695"/>
              <a:gd name="connsiteY1" fmla="*/ 0 h 1139687"/>
              <a:gd name="connsiteX2" fmla="*/ 1033669 w 1192695"/>
              <a:gd name="connsiteY2" fmla="*/ 463827 h 1139687"/>
              <a:gd name="connsiteX3" fmla="*/ 1192695 w 1192695"/>
              <a:gd name="connsiteY3" fmla="*/ 940905 h 1139687"/>
              <a:gd name="connsiteX4" fmla="*/ 980661 w 1192695"/>
              <a:gd name="connsiteY4" fmla="*/ 1139687 h 1139687"/>
              <a:gd name="connsiteX5" fmla="*/ 265042 w 1192695"/>
              <a:gd name="connsiteY5" fmla="*/ 1126435 h 1139687"/>
              <a:gd name="connsiteX6" fmla="*/ 0 w 1192695"/>
              <a:gd name="connsiteY6" fmla="*/ 198783 h 1139687"/>
              <a:gd name="connsiteX0" fmla="*/ 0 w 1364974"/>
              <a:gd name="connsiteY0" fmla="*/ 198783 h 1139687"/>
              <a:gd name="connsiteX1" fmla="*/ 1073426 w 1364974"/>
              <a:gd name="connsiteY1" fmla="*/ 0 h 1139687"/>
              <a:gd name="connsiteX2" fmla="*/ 1033669 w 1364974"/>
              <a:gd name="connsiteY2" fmla="*/ 463827 h 1139687"/>
              <a:gd name="connsiteX3" fmla="*/ 1364974 w 1364974"/>
              <a:gd name="connsiteY3" fmla="*/ 1086679 h 1139687"/>
              <a:gd name="connsiteX4" fmla="*/ 980661 w 1364974"/>
              <a:gd name="connsiteY4" fmla="*/ 1139687 h 1139687"/>
              <a:gd name="connsiteX5" fmla="*/ 265042 w 1364974"/>
              <a:gd name="connsiteY5" fmla="*/ 1126435 h 1139687"/>
              <a:gd name="connsiteX6" fmla="*/ 0 w 1364974"/>
              <a:gd name="connsiteY6" fmla="*/ 198783 h 1139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64974" h="1139687">
                <a:moveTo>
                  <a:pt x="0" y="198783"/>
                </a:moveTo>
                <a:lnTo>
                  <a:pt x="1073426" y="0"/>
                </a:lnTo>
                <a:cubicBezTo>
                  <a:pt x="1091095" y="119270"/>
                  <a:pt x="1016000" y="344557"/>
                  <a:pt x="1033669" y="463827"/>
                </a:cubicBezTo>
                <a:lnTo>
                  <a:pt x="1364974" y="1086679"/>
                </a:lnTo>
                <a:lnTo>
                  <a:pt x="980661" y="1139687"/>
                </a:lnTo>
                <a:lnTo>
                  <a:pt x="265042" y="1126435"/>
                </a:lnTo>
                <a:lnTo>
                  <a:pt x="0" y="198783"/>
                </a:lnTo>
                <a:close/>
              </a:path>
            </a:pathLst>
          </a:cu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AA4C997-2E3C-4BB4-ABC1-A88EADF08BAE}"/>
              </a:ext>
            </a:extLst>
          </p:cNvPr>
          <p:cNvSpPr txBox="1"/>
          <p:nvPr/>
        </p:nvSpPr>
        <p:spPr>
          <a:xfrm rot="21006902">
            <a:off x="5614726" y="4038988"/>
            <a:ext cx="83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Matika</a:t>
            </a:r>
          </a:p>
        </p:txBody>
      </p: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64C6E299-9268-474D-AAB0-25BD6D15D360}"/>
              </a:ext>
            </a:extLst>
          </p:cNvPr>
          <p:cNvGrpSpPr/>
          <p:nvPr/>
        </p:nvGrpSpPr>
        <p:grpSpPr>
          <a:xfrm>
            <a:off x="8083825" y="3812836"/>
            <a:ext cx="662610" cy="821635"/>
            <a:chOff x="10151164" y="1692171"/>
            <a:chExt cx="662610" cy="821635"/>
          </a:xfrm>
        </p:grpSpPr>
        <p:sp>
          <p:nvSpPr>
            <p:cNvPr id="7" name="Ovál 6">
              <a:extLst>
                <a:ext uri="{FF2B5EF4-FFF2-40B4-BE49-F238E27FC236}">
                  <a16:creationId xmlns:a16="http://schemas.microsoft.com/office/drawing/2014/main" id="{951F8B10-79C8-4AE8-820D-D248723AC0A9}"/>
                </a:ext>
              </a:extLst>
            </p:cNvPr>
            <p:cNvSpPr/>
            <p:nvPr/>
          </p:nvSpPr>
          <p:spPr>
            <a:xfrm>
              <a:off x="10177670" y="1802296"/>
              <a:ext cx="609599" cy="601387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" name="Přímá spojnice 8">
              <a:extLst>
                <a:ext uri="{FF2B5EF4-FFF2-40B4-BE49-F238E27FC236}">
                  <a16:creationId xmlns:a16="http://schemas.microsoft.com/office/drawing/2014/main" id="{145E2937-C16A-431E-9D32-DDB29ABE158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151164" y="1692171"/>
              <a:ext cx="662610" cy="821635"/>
            </a:xfrm>
            <a:prstGeom prst="line">
              <a:avLst/>
            </a:prstGeom>
            <a:ln w="762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00628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4F965332-5CFD-4309-B4A7-BF3517C9B8F3}"/>
              </a:ext>
            </a:extLst>
          </p:cNvPr>
          <p:cNvSpPr txBox="1"/>
          <p:nvPr/>
        </p:nvSpPr>
        <p:spPr>
          <a:xfrm>
            <a:off x="410818" y="172278"/>
            <a:ext cx="85091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Vypočítej aritmetický průměr čísel v řádcích tabulky.</a:t>
            </a:r>
          </a:p>
          <a:p>
            <a:r>
              <a:rPr lang="cs-CZ" sz="2400" dirty="0"/>
              <a:t>Do notesu si zapiš výsledky a pak si je potvrď kliknutím na obdélník.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B8235AA9-42A3-46A7-A3D6-B36030928C8D}"/>
              </a:ext>
            </a:extLst>
          </p:cNvPr>
          <p:cNvSpPr txBox="1"/>
          <p:nvPr/>
        </p:nvSpPr>
        <p:spPr>
          <a:xfrm flipH="1">
            <a:off x="5426100" y="1444487"/>
            <a:ext cx="5573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součet                 počet              průměr</a:t>
            </a:r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DC0DAE73-F89A-418E-96EF-1E22B920AE78}"/>
              </a:ext>
            </a:extLst>
          </p:cNvPr>
          <p:cNvCxnSpPr/>
          <p:nvPr/>
        </p:nvCxnSpPr>
        <p:spPr>
          <a:xfrm>
            <a:off x="5426100" y="1298713"/>
            <a:ext cx="499010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7D162969-B5F0-4A19-B981-884DA06C0034}"/>
              </a:ext>
            </a:extLst>
          </p:cNvPr>
          <p:cNvCxnSpPr/>
          <p:nvPr/>
        </p:nvCxnSpPr>
        <p:spPr>
          <a:xfrm>
            <a:off x="5426100" y="1906152"/>
            <a:ext cx="499010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7BC941F8-9AE9-43AC-AB1B-263E145EC90E}"/>
              </a:ext>
            </a:extLst>
          </p:cNvPr>
          <p:cNvCxnSpPr/>
          <p:nvPr/>
        </p:nvCxnSpPr>
        <p:spPr>
          <a:xfrm>
            <a:off x="10416209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EB57F5A5-0E76-4FEF-B924-F584843D4CE9}"/>
              </a:ext>
            </a:extLst>
          </p:cNvPr>
          <p:cNvCxnSpPr/>
          <p:nvPr/>
        </p:nvCxnSpPr>
        <p:spPr>
          <a:xfrm>
            <a:off x="8939821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1586F87C-A340-41D2-8D37-919DCD71571A}"/>
              </a:ext>
            </a:extLst>
          </p:cNvPr>
          <p:cNvCxnSpPr/>
          <p:nvPr/>
        </p:nvCxnSpPr>
        <p:spPr>
          <a:xfrm>
            <a:off x="7202557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2C2EEEA5-058E-41BF-A0C0-C1157FDD6787}"/>
              </a:ext>
            </a:extLst>
          </p:cNvPr>
          <p:cNvCxnSpPr/>
          <p:nvPr/>
        </p:nvCxnSpPr>
        <p:spPr>
          <a:xfrm>
            <a:off x="5426100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1CA56376-DB42-4067-BE0D-0BC804BAF6D5}"/>
              </a:ext>
            </a:extLst>
          </p:cNvPr>
          <p:cNvCxnSpPr/>
          <p:nvPr/>
        </p:nvCxnSpPr>
        <p:spPr>
          <a:xfrm>
            <a:off x="5426100" y="6480313"/>
            <a:ext cx="499010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10ECD100-C6D1-4F31-808F-CD51AFE40E65}"/>
              </a:ext>
            </a:extLst>
          </p:cNvPr>
          <p:cNvCxnSpPr/>
          <p:nvPr/>
        </p:nvCxnSpPr>
        <p:spPr>
          <a:xfrm>
            <a:off x="410818" y="1906152"/>
            <a:ext cx="501528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D20552DC-1282-48CF-B802-F59FE9C5828C}"/>
              </a:ext>
            </a:extLst>
          </p:cNvPr>
          <p:cNvCxnSpPr/>
          <p:nvPr/>
        </p:nvCxnSpPr>
        <p:spPr>
          <a:xfrm>
            <a:off x="410818" y="6480313"/>
            <a:ext cx="501528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F46814EF-42E9-4AE7-84CF-E0F899C3BB4A}"/>
              </a:ext>
            </a:extLst>
          </p:cNvPr>
          <p:cNvCxnSpPr/>
          <p:nvPr/>
        </p:nvCxnSpPr>
        <p:spPr>
          <a:xfrm>
            <a:off x="410818" y="1906152"/>
            <a:ext cx="0" cy="457416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99365F75-299B-4EF0-B872-073E9EA748F4}"/>
              </a:ext>
            </a:extLst>
          </p:cNvPr>
          <p:cNvCxnSpPr/>
          <p:nvPr/>
        </p:nvCxnSpPr>
        <p:spPr>
          <a:xfrm>
            <a:off x="410818" y="2676939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2AF14ED-3EBA-4A54-A097-8249E9FC909A}"/>
              </a:ext>
            </a:extLst>
          </p:cNvPr>
          <p:cNvCxnSpPr/>
          <p:nvPr/>
        </p:nvCxnSpPr>
        <p:spPr>
          <a:xfrm>
            <a:off x="410818" y="3448878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64ED03AA-1368-4DAF-8DFB-DB8A2A0DD467}"/>
              </a:ext>
            </a:extLst>
          </p:cNvPr>
          <p:cNvCxnSpPr/>
          <p:nvPr/>
        </p:nvCxnSpPr>
        <p:spPr>
          <a:xfrm>
            <a:off x="410818" y="4220817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125D16B0-370C-48B8-8F25-A1C14700A125}"/>
              </a:ext>
            </a:extLst>
          </p:cNvPr>
          <p:cNvCxnSpPr/>
          <p:nvPr/>
        </p:nvCxnSpPr>
        <p:spPr>
          <a:xfrm>
            <a:off x="410818" y="4989443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22423616-F1D5-4945-8D5E-95714EFD775D}"/>
              </a:ext>
            </a:extLst>
          </p:cNvPr>
          <p:cNvCxnSpPr/>
          <p:nvPr/>
        </p:nvCxnSpPr>
        <p:spPr>
          <a:xfrm>
            <a:off x="423404" y="5758069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17BB79B8-FFE7-4769-9BFA-DF8A60FCBAA2}"/>
              </a:ext>
            </a:extLst>
          </p:cNvPr>
          <p:cNvSpPr txBox="1"/>
          <p:nvPr/>
        </p:nvSpPr>
        <p:spPr>
          <a:xfrm>
            <a:off x="550935" y="2096075"/>
            <a:ext cx="24497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3, 3, 5, 2, 7, 2, 4, 6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B1E6AF55-7701-4076-BA01-F25175AEA741}"/>
              </a:ext>
            </a:extLst>
          </p:cNvPr>
          <p:cNvSpPr txBox="1"/>
          <p:nvPr/>
        </p:nvSpPr>
        <p:spPr>
          <a:xfrm>
            <a:off x="5916470" y="2067339"/>
            <a:ext cx="38395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32                      8                      4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17BA1AC-311D-4EBB-9545-CCEE841587E2}"/>
              </a:ext>
            </a:extLst>
          </p:cNvPr>
          <p:cNvSpPr/>
          <p:nvPr/>
        </p:nvSpPr>
        <p:spPr>
          <a:xfrm>
            <a:off x="5426099" y="1906152"/>
            <a:ext cx="4977521" cy="82046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6402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4F965332-5CFD-4309-B4A7-BF3517C9B8F3}"/>
              </a:ext>
            </a:extLst>
          </p:cNvPr>
          <p:cNvSpPr txBox="1"/>
          <p:nvPr/>
        </p:nvSpPr>
        <p:spPr>
          <a:xfrm>
            <a:off x="410818" y="172278"/>
            <a:ext cx="85091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Vypočítej aritmetický průměr čísel v řádcích tabulky.</a:t>
            </a:r>
          </a:p>
          <a:p>
            <a:r>
              <a:rPr lang="cs-CZ" sz="2400" dirty="0"/>
              <a:t>Do notesu si zapiš výsledky a pak si je potvrď kliknutím na obdélník.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B8235AA9-42A3-46A7-A3D6-B36030928C8D}"/>
              </a:ext>
            </a:extLst>
          </p:cNvPr>
          <p:cNvSpPr txBox="1"/>
          <p:nvPr/>
        </p:nvSpPr>
        <p:spPr>
          <a:xfrm flipH="1">
            <a:off x="5426100" y="1444487"/>
            <a:ext cx="5573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součet                 počet              průměr</a:t>
            </a:r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DC0DAE73-F89A-418E-96EF-1E22B920AE78}"/>
              </a:ext>
            </a:extLst>
          </p:cNvPr>
          <p:cNvCxnSpPr/>
          <p:nvPr/>
        </p:nvCxnSpPr>
        <p:spPr>
          <a:xfrm>
            <a:off x="5426100" y="1298713"/>
            <a:ext cx="499010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7D162969-B5F0-4A19-B981-884DA06C0034}"/>
              </a:ext>
            </a:extLst>
          </p:cNvPr>
          <p:cNvCxnSpPr/>
          <p:nvPr/>
        </p:nvCxnSpPr>
        <p:spPr>
          <a:xfrm>
            <a:off x="5426100" y="1906152"/>
            <a:ext cx="499010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7BC941F8-9AE9-43AC-AB1B-263E145EC90E}"/>
              </a:ext>
            </a:extLst>
          </p:cNvPr>
          <p:cNvCxnSpPr/>
          <p:nvPr/>
        </p:nvCxnSpPr>
        <p:spPr>
          <a:xfrm>
            <a:off x="10416209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EB57F5A5-0E76-4FEF-B924-F584843D4CE9}"/>
              </a:ext>
            </a:extLst>
          </p:cNvPr>
          <p:cNvCxnSpPr/>
          <p:nvPr/>
        </p:nvCxnSpPr>
        <p:spPr>
          <a:xfrm>
            <a:off x="8939821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1586F87C-A340-41D2-8D37-919DCD71571A}"/>
              </a:ext>
            </a:extLst>
          </p:cNvPr>
          <p:cNvCxnSpPr/>
          <p:nvPr/>
        </p:nvCxnSpPr>
        <p:spPr>
          <a:xfrm>
            <a:off x="7202557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2C2EEEA5-058E-41BF-A0C0-C1157FDD6787}"/>
              </a:ext>
            </a:extLst>
          </p:cNvPr>
          <p:cNvCxnSpPr/>
          <p:nvPr/>
        </p:nvCxnSpPr>
        <p:spPr>
          <a:xfrm>
            <a:off x="5426100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1CA56376-DB42-4067-BE0D-0BC804BAF6D5}"/>
              </a:ext>
            </a:extLst>
          </p:cNvPr>
          <p:cNvCxnSpPr/>
          <p:nvPr/>
        </p:nvCxnSpPr>
        <p:spPr>
          <a:xfrm>
            <a:off x="5426100" y="6480313"/>
            <a:ext cx="499010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10ECD100-C6D1-4F31-808F-CD51AFE40E65}"/>
              </a:ext>
            </a:extLst>
          </p:cNvPr>
          <p:cNvCxnSpPr/>
          <p:nvPr/>
        </p:nvCxnSpPr>
        <p:spPr>
          <a:xfrm>
            <a:off x="410818" y="1906152"/>
            <a:ext cx="501528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D20552DC-1282-48CF-B802-F59FE9C5828C}"/>
              </a:ext>
            </a:extLst>
          </p:cNvPr>
          <p:cNvCxnSpPr/>
          <p:nvPr/>
        </p:nvCxnSpPr>
        <p:spPr>
          <a:xfrm>
            <a:off x="410818" y="6480313"/>
            <a:ext cx="501528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F46814EF-42E9-4AE7-84CF-E0F899C3BB4A}"/>
              </a:ext>
            </a:extLst>
          </p:cNvPr>
          <p:cNvCxnSpPr/>
          <p:nvPr/>
        </p:nvCxnSpPr>
        <p:spPr>
          <a:xfrm>
            <a:off x="410818" y="1906152"/>
            <a:ext cx="0" cy="457416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99365F75-299B-4EF0-B872-073E9EA748F4}"/>
              </a:ext>
            </a:extLst>
          </p:cNvPr>
          <p:cNvCxnSpPr/>
          <p:nvPr/>
        </p:nvCxnSpPr>
        <p:spPr>
          <a:xfrm>
            <a:off x="410818" y="2676939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2AF14ED-3EBA-4A54-A097-8249E9FC909A}"/>
              </a:ext>
            </a:extLst>
          </p:cNvPr>
          <p:cNvCxnSpPr/>
          <p:nvPr/>
        </p:nvCxnSpPr>
        <p:spPr>
          <a:xfrm>
            <a:off x="410818" y="3448878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64ED03AA-1368-4DAF-8DFB-DB8A2A0DD467}"/>
              </a:ext>
            </a:extLst>
          </p:cNvPr>
          <p:cNvCxnSpPr/>
          <p:nvPr/>
        </p:nvCxnSpPr>
        <p:spPr>
          <a:xfrm>
            <a:off x="410818" y="4220817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125D16B0-370C-48B8-8F25-A1C14700A125}"/>
              </a:ext>
            </a:extLst>
          </p:cNvPr>
          <p:cNvCxnSpPr/>
          <p:nvPr/>
        </p:nvCxnSpPr>
        <p:spPr>
          <a:xfrm>
            <a:off x="410818" y="4989443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22423616-F1D5-4945-8D5E-95714EFD775D}"/>
              </a:ext>
            </a:extLst>
          </p:cNvPr>
          <p:cNvCxnSpPr/>
          <p:nvPr/>
        </p:nvCxnSpPr>
        <p:spPr>
          <a:xfrm>
            <a:off x="423404" y="5758069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17BB79B8-FFE7-4769-9BFA-DF8A60FCBAA2}"/>
              </a:ext>
            </a:extLst>
          </p:cNvPr>
          <p:cNvSpPr txBox="1"/>
          <p:nvPr/>
        </p:nvSpPr>
        <p:spPr>
          <a:xfrm>
            <a:off x="550935" y="2096075"/>
            <a:ext cx="24497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3, 3, 5, 2, 7, 2, 4, 6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B1E6AF55-7701-4076-BA01-F25175AEA741}"/>
              </a:ext>
            </a:extLst>
          </p:cNvPr>
          <p:cNvSpPr txBox="1"/>
          <p:nvPr/>
        </p:nvSpPr>
        <p:spPr>
          <a:xfrm>
            <a:off x="5916470" y="2067339"/>
            <a:ext cx="38395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32                      8                      4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31C5B143-BA51-4887-974D-96458DE554C4}"/>
              </a:ext>
            </a:extLst>
          </p:cNvPr>
          <p:cNvSpPr txBox="1"/>
          <p:nvPr/>
        </p:nvSpPr>
        <p:spPr>
          <a:xfrm>
            <a:off x="536390" y="2835721"/>
            <a:ext cx="93394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20, 30, 11, 16, 12, 20, 10                                 119                     7                     17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1E7976CE-8C78-45FA-8447-AB8C4A8EE657}"/>
              </a:ext>
            </a:extLst>
          </p:cNvPr>
          <p:cNvSpPr/>
          <p:nvPr/>
        </p:nvSpPr>
        <p:spPr>
          <a:xfrm>
            <a:off x="5413513" y="2657063"/>
            <a:ext cx="4977520" cy="768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7435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4F965332-5CFD-4309-B4A7-BF3517C9B8F3}"/>
              </a:ext>
            </a:extLst>
          </p:cNvPr>
          <p:cNvSpPr txBox="1"/>
          <p:nvPr/>
        </p:nvSpPr>
        <p:spPr>
          <a:xfrm>
            <a:off x="410818" y="172278"/>
            <a:ext cx="85091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Vypočítej aritmetický průměr čísel v řádcích tabulky.</a:t>
            </a:r>
          </a:p>
          <a:p>
            <a:r>
              <a:rPr lang="cs-CZ" sz="2400" dirty="0"/>
              <a:t>Do notesu si zapiš výsledky a pak si je potvrď kliknutím na obdélník.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B8235AA9-42A3-46A7-A3D6-B36030928C8D}"/>
              </a:ext>
            </a:extLst>
          </p:cNvPr>
          <p:cNvSpPr txBox="1"/>
          <p:nvPr/>
        </p:nvSpPr>
        <p:spPr>
          <a:xfrm flipH="1">
            <a:off x="5426100" y="1444487"/>
            <a:ext cx="5573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součet                 počet              průměr</a:t>
            </a:r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DC0DAE73-F89A-418E-96EF-1E22B920AE78}"/>
              </a:ext>
            </a:extLst>
          </p:cNvPr>
          <p:cNvCxnSpPr/>
          <p:nvPr/>
        </p:nvCxnSpPr>
        <p:spPr>
          <a:xfrm>
            <a:off x="5426100" y="1298713"/>
            <a:ext cx="499010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7D162969-B5F0-4A19-B981-884DA06C0034}"/>
              </a:ext>
            </a:extLst>
          </p:cNvPr>
          <p:cNvCxnSpPr/>
          <p:nvPr/>
        </p:nvCxnSpPr>
        <p:spPr>
          <a:xfrm>
            <a:off x="5426100" y="1906152"/>
            <a:ext cx="499010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7BC941F8-9AE9-43AC-AB1B-263E145EC90E}"/>
              </a:ext>
            </a:extLst>
          </p:cNvPr>
          <p:cNvCxnSpPr/>
          <p:nvPr/>
        </p:nvCxnSpPr>
        <p:spPr>
          <a:xfrm>
            <a:off x="10416209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EB57F5A5-0E76-4FEF-B924-F584843D4CE9}"/>
              </a:ext>
            </a:extLst>
          </p:cNvPr>
          <p:cNvCxnSpPr/>
          <p:nvPr/>
        </p:nvCxnSpPr>
        <p:spPr>
          <a:xfrm>
            <a:off x="8939821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1586F87C-A340-41D2-8D37-919DCD71571A}"/>
              </a:ext>
            </a:extLst>
          </p:cNvPr>
          <p:cNvCxnSpPr/>
          <p:nvPr/>
        </p:nvCxnSpPr>
        <p:spPr>
          <a:xfrm>
            <a:off x="7202557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2C2EEEA5-058E-41BF-A0C0-C1157FDD6787}"/>
              </a:ext>
            </a:extLst>
          </p:cNvPr>
          <p:cNvCxnSpPr/>
          <p:nvPr/>
        </p:nvCxnSpPr>
        <p:spPr>
          <a:xfrm>
            <a:off x="5426100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1CA56376-DB42-4067-BE0D-0BC804BAF6D5}"/>
              </a:ext>
            </a:extLst>
          </p:cNvPr>
          <p:cNvCxnSpPr/>
          <p:nvPr/>
        </p:nvCxnSpPr>
        <p:spPr>
          <a:xfrm>
            <a:off x="5426100" y="6480313"/>
            <a:ext cx="499010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10ECD100-C6D1-4F31-808F-CD51AFE40E65}"/>
              </a:ext>
            </a:extLst>
          </p:cNvPr>
          <p:cNvCxnSpPr/>
          <p:nvPr/>
        </p:nvCxnSpPr>
        <p:spPr>
          <a:xfrm>
            <a:off x="410818" y="1906152"/>
            <a:ext cx="501528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D20552DC-1282-48CF-B802-F59FE9C5828C}"/>
              </a:ext>
            </a:extLst>
          </p:cNvPr>
          <p:cNvCxnSpPr/>
          <p:nvPr/>
        </p:nvCxnSpPr>
        <p:spPr>
          <a:xfrm>
            <a:off x="410818" y="6480313"/>
            <a:ext cx="501528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F46814EF-42E9-4AE7-84CF-E0F899C3BB4A}"/>
              </a:ext>
            </a:extLst>
          </p:cNvPr>
          <p:cNvCxnSpPr/>
          <p:nvPr/>
        </p:nvCxnSpPr>
        <p:spPr>
          <a:xfrm>
            <a:off x="410818" y="1906152"/>
            <a:ext cx="0" cy="457416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99365F75-299B-4EF0-B872-073E9EA748F4}"/>
              </a:ext>
            </a:extLst>
          </p:cNvPr>
          <p:cNvCxnSpPr/>
          <p:nvPr/>
        </p:nvCxnSpPr>
        <p:spPr>
          <a:xfrm>
            <a:off x="410818" y="2676939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2AF14ED-3EBA-4A54-A097-8249E9FC909A}"/>
              </a:ext>
            </a:extLst>
          </p:cNvPr>
          <p:cNvCxnSpPr/>
          <p:nvPr/>
        </p:nvCxnSpPr>
        <p:spPr>
          <a:xfrm>
            <a:off x="410818" y="3448878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64ED03AA-1368-4DAF-8DFB-DB8A2A0DD467}"/>
              </a:ext>
            </a:extLst>
          </p:cNvPr>
          <p:cNvCxnSpPr/>
          <p:nvPr/>
        </p:nvCxnSpPr>
        <p:spPr>
          <a:xfrm>
            <a:off x="410818" y="4220817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125D16B0-370C-48B8-8F25-A1C14700A125}"/>
              </a:ext>
            </a:extLst>
          </p:cNvPr>
          <p:cNvCxnSpPr/>
          <p:nvPr/>
        </p:nvCxnSpPr>
        <p:spPr>
          <a:xfrm>
            <a:off x="410818" y="4989443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22423616-F1D5-4945-8D5E-95714EFD775D}"/>
              </a:ext>
            </a:extLst>
          </p:cNvPr>
          <p:cNvCxnSpPr/>
          <p:nvPr/>
        </p:nvCxnSpPr>
        <p:spPr>
          <a:xfrm>
            <a:off x="423404" y="5758069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17BB79B8-FFE7-4769-9BFA-DF8A60FCBAA2}"/>
              </a:ext>
            </a:extLst>
          </p:cNvPr>
          <p:cNvSpPr txBox="1"/>
          <p:nvPr/>
        </p:nvSpPr>
        <p:spPr>
          <a:xfrm>
            <a:off x="550935" y="2096075"/>
            <a:ext cx="24497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3, 3, 5, 2, 7, 2, 4, 6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B1E6AF55-7701-4076-BA01-F25175AEA741}"/>
              </a:ext>
            </a:extLst>
          </p:cNvPr>
          <p:cNvSpPr txBox="1"/>
          <p:nvPr/>
        </p:nvSpPr>
        <p:spPr>
          <a:xfrm>
            <a:off x="5916470" y="2067339"/>
            <a:ext cx="38395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32                      8                      4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31C5B143-BA51-4887-974D-96458DE554C4}"/>
              </a:ext>
            </a:extLst>
          </p:cNvPr>
          <p:cNvSpPr txBox="1"/>
          <p:nvPr/>
        </p:nvSpPr>
        <p:spPr>
          <a:xfrm>
            <a:off x="536390" y="2835721"/>
            <a:ext cx="93394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20, 30, 11, 16, 12, 20, 10                                 119                     7                     17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0DAD8895-4D50-4450-9A65-DDCCFAFAA94A}"/>
              </a:ext>
            </a:extLst>
          </p:cNvPr>
          <p:cNvSpPr txBox="1"/>
          <p:nvPr/>
        </p:nvSpPr>
        <p:spPr>
          <a:xfrm>
            <a:off x="536390" y="3640315"/>
            <a:ext cx="93762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200, 300, 500, 300, 200                                 1 500                    5                   300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55AA2987-DFCB-4831-90EC-8C13D102C558}"/>
              </a:ext>
            </a:extLst>
          </p:cNvPr>
          <p:cNvSpPr/>
          <p:nvPr/>
        </p:nvSpPr>
        <p:spPr>
          <a:xfrm>
            <a:off x="5426099" y="3429000"/>
            <a:ext cx="4977524" cy="79181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574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4F965332-5CFD-4309-B4A7-BF3517C9B8F3}"/>
              </a:ext>
            </a:extLst>
          </p:cNvPr>
          <p:cNvSpPr txBox="1"/>
          <p:nvPr/>
        </p:nvSpPr>
        <p:spPr>
          <a:xfrm>
            <a:off x="410818" y="172278"/>
            <a:ext cx="85091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Vypočítej aritmetický průměr čísel v řádcích tabulky.</a:t>
            </a:r>
          </a:p>
          <a:p>
            <a:r>
              <a:rPr lang="cs-CZ" sz="2400" dirty="0"/>
              <a:t>Do notesu si zapiš výsledky a pak si je potvrď kliknutím na obdélník.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B8235AA9-42A3-46A7-A3D6-B36030928C8D}"/>
              </a:ext>
            </a:extLst>
          </p:cNvPr>
          <p:cNvSpPr txBox="1"/>
          <p:nvPr/>
        </p:nvSpPr>
        <p:spPr>
          <a:xfrm flipH="1">
            <a:off x="5426100" y="1444487"/>
            <a:ext cx="5573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součet                 počet              průměr</a:t>
            </a:r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DC0DAE73-F89A-418E-96EF-1E22B920AE78}"/>
              </a:ext>
            </a:extLst>
          </p:cNvPr>
          <p:cNvCxnSpPr/>
          <p:nvPr/>
        </p:nvCxnSpPr>
        <p:spPr>
          <a:xfrm>
            <a:off x="5426100" y="1298713"/>
            <a:ext cx="499010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7D162969-B5F0-4A19-B981-884DA06C0034}"/>
              </a:ext>
            </a:extLst>
          </p:cNvPr>
          <p:cNvCxnSpPr/>
          <p:nvPr/>
        </p:nvCxnSpPr>
        <p:spPr>
          <a:xfrm>
            <a:off x="5426100" y="1906152"/>
            <a:ext cx="499010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7BC941F8-9AE9-43AC-AB1B-263E145EC90E}"/>
              </a:ext>
            </a:extLst>
          </p:cNvPr>
          <p:cNvCxnSpPr/>
          <p:nvPr/>
        </p:nvCxnSpPr>
        <p:spPr>
          <a:xfrm>
            <a:off x="10416209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EB57F5A5-0E76-4FEF-B924-F584843D4CE9}"/>
              </a:ext>
            </a:extLst>
          </p:cNvPr>
          <p:cNvCxnSpPr/>
          <p:nvPr/>
        </p:nvCxnSpPr>
        <p:spPr>
          <a:xfrm>
            <a:off x="8939821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1586F87C-A340-41D2-8D37-919DCD71571A}"/>
              </a:ext>
            </a:extLst>
          </p:cNvPr>
          <p:cNvCxnSpPr/>
          <p:nvPr/>
        </p:nvCxnSpPr>
        <p:spPr>
          <a:xfrm>
            <a:off x="7202557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2C2EEEA5-058E-41BF-A0C0-C1157FDD6787}"/>
              </a:ext>
            </a:extLst>
          </p:cNvPr>
          <p:cNvCxnSpPr/>
          <p:nvPr/>
        </p:nvCxnSpPr>
        <p:spPr>
          <a:xfrm>
            <a:off x="5426100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1CA56376-DB42-4067-BE0D-0BC804BAF6D5}"/>
              </a:ext>
            </a:extLst>
          </p:cNvPr>
          <p:cNvCxnSpPr/>
          <p:nvPr/>
        </p:nvCxnSpPr>
        <p:spPr>
          <a:xfrm>
            <a:off x="5426100" y="6480313"/>
            <a:ext cx="499010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10ECD100-C6D1-4F31-808F-CD51AFE40E65}"/>
              </a:ext>
            </a:extLst>
          </p:cNvPr>
          <p:cNvCxnSpPr/>
          <p:nvPr/>
        </p:nvCxnSpPr>
        <p:spPr>
          <a:xfrm>
            <a:off x="410818" y="1906152"/>
            <a:ext cx="501528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D20552DC-1282-48CF-B802-F59FE9C5828C}"/>
              </a:ext>
            </a:extLst>
          </p:cNvPr>
          <p:cNvCxnSpPr/>
          <p:nvPr/>
        </p:nvCxnSpPr>
        <p:spPr>
          <a:xfrm>
            <a:off x="410818" y="6480313"/>
            <a:ext cx="501528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F46814EF-42E9-4AE7-84CF-E0F899C3BB4A}"/>
              </a:ext>
            </a:extLst>
          </p:cNvPr>
          <p:cNvCxnSpPr/>
          <p:nvPr/>
        </p:nvCxnSpPr>
        <p:spPr>
          <a:xfrm>
            <a:off x="410818" y="1906152"/>
            <a:ext cx="0" cy="457416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99365F75-299B-4EF0-B872-073E9EA748F4}"/>
              </a:ext>
            </a:extLst>
          </p:cNvPr>
          <p:cNvCxnSpPr/>
          <p:nvPr/>
        </p:nvCxnSpPr>
        <p:spPr>
          <a:xfrm>
            <a:off x="410818" y="2676939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2AF14ED-3EBA-4A54-A097-8249E9FC909A}"/>
              </a:ext>
            </a:extLst>
          </p:cNvPr>
          <p:cNvCxnSpPr/>
          <p:nvPr/>
        </p:nvCxnSpPr>
        <p:spPr>
          <a:xfrm>
            <a:off x="410818" y="3448878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64ED03AA-1368-4DAF-8DFB-DB8A2A0DD467}"/>
              </a:ext>
            </a:extLst>
          </p:cNvPr>
          <p:cNvCxnSpPr/>
          <p:nvPr/>
        </p:nvCxnSpPr>
        <p:spPr>
          <a:xfrm>
            <a:off x="410818" y="4220817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125D16B0-370C-48B8-8F25-A1C14700A125}"/>
              </a:ext>
            </a:extLst>
          </p:cNvPr>
          <p:cNvCxnSpPr/>
          <p:nvPr/>
        </p:nvCxnSpPr>
        <p:spPr>
          <a:xfrm>
            <a:off x="410818" y="4989443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22423616-F1D5-4945-8D5E-95714EFD775D}"/>
              </a:ext>
            </a:extLst>
          </p:cNvPr>
          <p:cNvCxnSpPr/>
          <p:nvPr/>
        </p:nvCxnSpPr>
        <p:spPr>
          <a:xfrm>
            <a:off x="423404" y="5758069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17BB79B8-FFE7-4769-9BFA-DF8A60FCBAA2}"/>
              </a:ext>
            </a:extLst>
          </p:cNvPr>
          <p:cNvSpPr txBox="1"/>
          <p:nvPr/>
        </p:nvSpPr>
        <p:spPr>
          <a:xfrm>
            <a:off x="550935" y="2096075"/>
            <a:ext cx="24497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3, 3, 5, 2, 7, 2, 4, 6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B1E6AF55-7701-4076-BA01-F25175AEA741}"/>
              </a:ext>
            </a:extLst>
          </p:cNvPr>
          <p:cNvSpPr txBox="1"/>
          <p:nvPr/>
        </p:nvSpPr>
        <p:spPr>
          <a:xfrm>
            <a:off x="5916470" y="2067339"/>
            <a:ext cx="38395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32                      8                      4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31C5B143-BA51-4887-974D-96458DE554C4}"/>
              </a:ext>
            </a:extLst>
          </p:cNvPr>
          <p:cNvSpPr txBox="1"/>
          <p:nvPr/>
        </p:nvSpPr>
        <p:spPr>
          <a:xfrm>
            <a:off x="536390" y="2835721"/>
            <a:ext cx="93394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20, 30, 11, 16, 12, 20, 10                                 119                     7                     17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0DAD8895-4D50-4450-9A65-DDCCFAFAA94A}"/>
              </a:ext>
            </a:extLst>
          </p:cNvPr>
          <p:cNvSpPr txBox="1"/>
          <p:nvPr/>
        </p:nvSpPr>
        <p:spPr>
          <a:xfrm>
            <a:off x="536390" y="3640315"/>
            <a:ext cx="93762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200, 300, 500, 300, 200                                 1 500                    5                   300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944210E-C581-47E6-8EBA-DCB403E90DBA}"/>
              </a:ext>
            </a:extLst>
          </p:cNvPr>
          <p:cNvSpPr txBox="1"/>
          <p:nvPr/>
        </p:nvSpPr>
        <p:spPr>
          <a:xfrm>
            <a:off x="550935" y="4372972"/>
            <a:ext cx="93907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15, 24, 32, 28, 16                                              115                     5                     23</a:t>
            </a: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7503ED32-3796-43DC-8A1D-EAC60B38FA51}"/>
              </a:ext>
            </a:extLst>
          </p:cNvPr>
          <p:cNvSpPr/>
          <p:nvPr/>
        </p:nvSpPr>
        <p:spPr>
          <a:xfrm>
            <a:off x="5413513" y="4220817"/>
            <a:ext cx="5015282" cy="77192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7454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4F965332-5CFD-4309-B4A7-BF3517C9B8F3}"/>
              </a:ext>
            </a:extLst>
          </p:cNvPr>
          <p:cNvSpPr txBox="1"/>
          <p:nvPr/>
        </p:nvSpPr>
        <p:spPr>
          <a:xfrm>
            <a:off x="410818" y="172278"/>
            <a:ext cx="85091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Vypočítej aritmetický průměr čísel v řádcích tabulky.</a:t>
            </a:r>
          </a:p>
          <a:p>
            <a:r>
              <a:rPr lang="cs-CZ" sz="2400" dirty="0"/>
              <a:t>Do notesu si zapiš výsledky a pak si je potvrď kliknutím na obdélník.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B8235AA9-42A3-46A7-A3D6-B36030928C8D}"/>
              </a:ext>
            </a:extLst>
          </p:cNvPr>
          <p:cNvSpPr txBox="1"/>
          <p:nvPr/>
        </p:nvSpPr>
        <p:spPr>
          <a:xfrm flipH="1">
            <a:off x="5426100" y="1444487"/>
            <a:ext cx="5573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součet                 počet              průměr</a:t>
            </a:r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DC0DAE73-F89A-418E-96EF-1E22B920AE78}"/>
              </a:ext>
            </a:extLst>
          </p:cNvPr>
          <p:cNvCxnSpPr/>
          <p:nvPr/>
        </p:nvCxnSpPr>
        <p:spPr>
          <a:xfrm>
            <a:off x="5426100" y="1298713"/>
            <a:ext cx="499010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7D162969-B5F0-4A19-B981-884DA06C0034}"/>
              </a:ext>
            </a:extLst>
          </p:cNvPr>
          <p:cNvCxnSpPr/>
          <p:nvPr/>
        </p:nvCxnSpPr>
        <p:spPr>
          <a:xfrm>
            <a:off x="5426100" y="1906152"/>
            <a:ext cx="499010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7BC941F8-9AE9-43AC-AB1B-263E145EC90E}"/>
              </a:ext>
            </a:extLst>
          </p:cNvPr>
          <p:cNvCxnSpPr/>
          <p:nvPr/>
        </p:nvCxnSpPr>
        <p:spPr>
          <a:xfrm>
            <a:off x="10416209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EB57F5A5-0E76-4FEF-B924-F584843D4CE9}"/>
              </a:ext>
            </a:extLst>
          </p:cNvPr>
          <p:cNvCxnSpPr/>
          <p:nvPr/>
        </p:nvCxnSpPr>
        <p:spPr>
          <a:xfrm>
            <a:off x="8939821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1586F87C-A340-41D2-8D37-919DCD71571A}"/>
              </a:ext>
            </a:extLst>
          </p:cNvPr>
          <p:cNvCxnSpPr/>
          <p:nvPr/>
        </p:nvCxnSpPr>
        <p:spPr>
          <a:xfrm>
            <a:off x="7202557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2C2EEEA5-058E-41BF-A0C0-C1157FDD6787}"/>
              </a:ext>
            </a:extLst>
          </p:cNvPr>
          <p:cNvCxnSpPr/>
          <p:nvPr/>
        </p:nvCxnSpPr>
        <p:spPr>
          <a:xfrm>
            <a:off x="5426100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1CA56376-DB42-4067-BE0D-0BC804BAF6D5}"/>
              </a:ext>
            </a:extLst>
          </p:cNvPr>
          <p:cNvCxnSpPr/>
          <p:nvPr/>
        </p:nvCxnSpPr>
        <p:spPr>
          <a:xfrm>
            <a:off x="5426100" y="6480313"/>
            <a:ext cx="499010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10ECD100-C6D1-4F31-808F-CD51AFE40E65}"/>
              </a:ext>
            </a:extLst>
          </p:cNvPr>
          <p:cNvCxnSpPr/>
          <p:nvPr/>
        </p:nvCxnSpPr>
        <p:spPr>
          <a:xfrm>
            <a:off x="410818" y="1906152"/>
            <a:ext cx="501528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D20552DC-1282-48CF-B802-F59FE9C5828C}"/>
              </a:ext>
            </a:extLst>
          </p:cNvPr>
          <p:cNvCxnSpPr/>
          <p:nvPr/>
        </p:nvCxnSpPr>
        <p:spPr>
          <a:xfrm>
            <a:off x="410818" y="6480313"/>
            <a:ext cx="501528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F46814EF-42E9-4AE7-84CF-E0F899C3BB4A}"/>
              </a:ext>
            </a:extLst>
          </p:cNvPr>
          <p:cNvCxnSpPr/>
          <p:nvPr/>
        </p:nvCxnSpPr>
        <p:spPr>
          <a:xfrm>
            <a:off x="410818" y="1906152"/>
            <a:ext cx="0" cy="457416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99365F75-299B-4EF0-B872-073E9EA748F4}"/>
              </a:ext>
            </a:extLst>
          </p:cNvPr>
          <p:cNvCxnSpPr/>
          <p:nvPr/>
        </p:nvCxnSpPr>
        <p:spPr>
          <a:xfrm>
            <a:off x="410818" y="2676939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2AF14ED-3EBA-4A54-A097-8249E9FC909A}"/>
              </a:ext>
            </a:extLst>
          </p:cNvPr>
          <p:cNvCxnSpPr/>
          <p:nvPr/>
        </p:nvCxnSpPr>
        <p:spPr>
          <a:xfrm>
            <a:off x="410818" y="3448878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64ED03AA-1368-4DAF-8DFB-DB8A2A0DD467}"/>
              </a:ext>
            </a:extLst>
          </p:cNvPr>
          <p:cNvCxnSpPr/>
          <p:nvPr/>
        </p:nvCxnSpPr>
        <p:spPr>
          <a:xfrm>
            <a:off x="410818" y="4220817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125D16B0-370C-48B8-8F25-A1C14700A125}"/>
              </a:ext>
            </a:extLst>
          </p:cNvPr>
          <p:cNvCxnSpPr/>
          <p:nvPr/>
        </p:nvCxnSpPr>
        <p:spPr>
          <a:xfrm>
            <a:off x="410818" y="4989443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22423616-F1D5-4945-8D5E-95714EFD775D}"/>
              </a:ext>
            </a:extLst>
          </p:cNvPr>
          <p:cNvCxnSpPr/>
          <p:nvPr/>
        </p:nvCxnSpPr>
        <p:spPr>
          <a:xfrm>
            <a:off x="423404" y="5758069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17BB79B8-FFE7-4769-9BFA-DF8A60FCBAA2}"/>
              </a:ext>
            </a:extLst>
          </p:cNvPr>
          <p:cNvSpPr txBox="1"/>
          <p:nvPr/>
        </p:nvSpPr>
        <p:spPr>
          <a:xfrm>
            <a:off x="550935" y="2096075"/>
            <a:ext cx="24497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3, 3, 5, 2, 7, 2, 4, 6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B1E6AF55-7701-4076-BA01-F25175AEA741}"/>
              </a:ext>
            </a:extLst>
          </p:cNvPr>
          <p:cNvSpPr txBox="1"/>
          <p:nvPr/>
        </p:nvSpPr>
        <p:spPr>
          <a:xfrm>
            <a:off x="5916470" y="2067339"/>
            <a:ext cx="38395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32                      8                      4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31C5B143-BA51-4887-974D-96458DE554C4}"/>
              </a:ext>
            </a:extLst>
          </p:cNvPr>
          <p:cNvSpPr txBox="1"/>
          <p:nvPr/>
        </p:nvSpPr>
        <p:spPr>
          <a:xfrm>
            <a:off x="536390" y="2835721"/>
            <a:ext cx="93394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20, 30, 11, 16, 12, 20, 10                                 119                     7                     17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0DAD8895-4D50-4450-9A65-DDCCFAFAA94A}"/>
              </a:ext>
            </a:extLst>
          </p:cNvPr>
          <p:cNvSpPr txBox="1"/>
          <p:nvPr/>
        </p:nvSpPr>
        <p:spPr>
          <a:xfrm>
            <a:off x="536390" y="3640315"/>
            <a:ext cx="93762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200, 300, 500, 300, 200                                 1 500                    5                   300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944210E-C581-47E6-8EBA-DCB403E90DBA}"/>
              </a:ext>
            </a:extLst>
          </p:cNvPr>
          <p:cNvSpPr txBox="1"/>
          <p:nvPr/>
        </p:nvSpPr>
        <p:spPr>
          <a:xfrm>
            <a:off x="550935" y="4372972"/>
            <a:ext cx="93907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15, 24, 32, 28, 16                                              115                     5                     23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FACE17E2-39BB-41EB-9723-4ED5FF539ED0}"/>
              </a:ext>
            </a:extLst>
          </p:cNvPr>
          <p:cNvSpPr txBox="1"/>
          <p:nvPr/>
        </p:nvSpPr>
        <p:spPr>
          <a:xfrm>
            <a:off x="614254" y="5118292"/>
            <a:ext cx="92528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22, 24, 23, 25, 26                                             120                     5                     24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BA089DCC-91B2-4884-B321-163BE7863117}"/>
              </a:ext>
            </a:extLst>
          </p:cNvPr>
          <p:cNvSpPr/>
          <p:nvPr/>
        </p:nvSpPr>
        <p:spPr>
          <a:xfrm>
            <a:off x="5426099" y="4989443"/>
            <a:ext cx="4944543" cy="76861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7445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4F965332-5CFD-4309-B4A7-BF3517C9B8F3}"/>
              </a:ext>
            </a:extLst>
          </p:cNvPr>
          <p:cNvSpPr txBox="1"/>
          <p:nvPr/>
        </p:nvSpPr>
        <p:spPr>
          <a:xfrm>
            <a:off x="410818" y="172278"/>
            <a:ext cx="85091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Vypočítej aritmetický průměr čísel v řádcích tabulky.</a:t>
            </a:r>
          </a:p>
          <a:p>
            <a:r>
              <a:rPr lang="cs-CZ" sz="2400" dirty="0"/>
              <a:t>Do notesu si zapiš výsledky a pak si je potvrď kliknutím na obdélník.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B8235AA9-42A3-46A7-A3D6-B36030928C8D}"/>
              </a:ext>
            </a:extLst>
          </p:cNvPr>
          <p:cNvSpPr txBox="1"/>
          <p:nvPr/>
        </p:nvSpPr>
        <p:spPr>
          <a:xfrm flipH="1">
            <a:off x="5426100" y="1444487"/>
            <a:ext cx="55732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součet                 počet              průměr</a:t>
            </a:r>
          </a:p>
        </p:txBody>
      </p: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DC0DAE73-F89A-418E-96EF-1E22B920AE78}"/>
              </a:ext>
            </a:extLst>
          </p:cNvPr>
          <p:cNvCxnSpPr/>
          <p:nvPr/>
        </p:nvCxnSpPr>
        <p:spPr>
          <a:xfrm>
            <a:off x="5426100" y="1298713"/>
            <a:ext cx="499010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7D162969-B5F0-4A19-B981-884DA06C0034}"/>
              </a:ext>
            </a:extLst>
          </p:cNvPr>
          <p:cNvCxnSpPr/>
          <p:nvPr/>
        </p:nvCxnSpPr>
        <p:spPr>
          <a:xfrm>
            <a:off x="5426100" y="1906152"/>
            <a:ext cx="499010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7BC941F8-9AE9-43AC-AB1B-263E145EC90E}"/>
              </a:ext>
            </a:extLst>
          </p:cNvPr>
          <p:cNvCxnSpPr/>
          <p:nvPr/>
        </p:nvCxnSpPr>
        <p:spPr>
          <a:xfrm>
            <a:off x="10416209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EB57F5A5-0E76-4FEF-B924-F584843D4CE9}"/>
              </a:ext>
            </a:extLst>
          </p:cNvPr>
          <p:cNvCxnSpPr/>
          <p:nvPr/>
        </p:nvCxnSpPr>
        <p:spPr>
          <a:xfrm>
            <a:off x="8939821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1586F87C-A340-41D2-8D37-919DCD71571A}"/>
              </a:ext>
            </a:extLst>
          </p:cNvPr>
          <p:cNvCxnSpPr/>
          <p:nvPr/>
        </p:nvCxnSpPr>
        <p:spPr>
          <a:xfrm>
            <a:off x="7202557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2C2EEEA5-058E-41BF-A0C0-C1157FDD6787}"/>
              </a:ext>
            </a:extLst>
          </p:cNvPr>
          <p:cNvCxnSpPr/>
          <p:nvPr/>
        </p:nvCxnSpPr>
        <p:spPr>
          <a:xfrm>
            <a:off x="5426100" y="1298713"/>
            <a:ext cx="0" cy="51816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1CA56376-DB42-4067-BE0D-0BC804BAF6D5}"/>
              </a:ext>
            </a:extLst>
          </p:cNvPr>
          <p:cNvCxnSpPr/>
          <p:nvPr/>
        </p:nvCxnSpPr>
        <p:spPr>
          <a:xfrm>
            <a:off x="5426100" y="6480313"/>
            <a:ext cx="4990109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10ECD100-C6D1-4F31-808F-CD51AFE40E65}"/>
              </a:ext>
            </a:extLst>
          </p:cNvPr>
          <p:cNvCxnSpPr/>
          <p:nvPr/>
        </p:nvCxnSpPr>
        <p:spPr>
          <a:xfrm>
            <a:off x="410818" y="1906152"/>
            <a:ext cx="501528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D20552DC-1282-48CF-B802-F59FE9C5828C}"/>
              </a:ext>
            </a:extLst>
          </p:cNvPr>
          <p:cNvCxnSpPr/>
          <p:nvPr/>
        </p:nvCxnSpPr>
        <p:spPr>
          <a:xfrm>
            <a:off x="410818" y="6480313"/>
            <a:ext cx="501528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>
            <a:extLst>
              <a:ext uri="{FF2B5EF4-FFF2-40B4-BE49-F238E27FC236}">
                <a16:creationId xmlns:a16="http://schemas.microsoft.com/office/drawing/2014/main" id="{F46814EF-42E9-4AE7-84CF-E0F899C3BB4A}"/>
              </a:ext>
            </a:extLst>
          </p:cNvPr>
          <p:cNvCxnSpPr/>
          <p:nvPr/>
        </p:nvCxnSpPr>
        <p:spPr>
          <a:xfrm>
            <a:off x="410818" y="1906152"/>
            <a:ext cx="0" cy="457416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>
            <a:extLst>
              <a:ext uri="{FF2B5EF4-FFF2-40B4-BE49-F238E27FC236}">
                <a16:creationId xmlns:a16="http://schemas.microsoft.com/office/drawing/2014/main" id="{99365F75-299B-4EF0-B872-073E9EA748F4}"/>
              </a:ext>
            </a:extLst>
          </p:cNvPr>
          <p:cNvCxnSpPr/>
          <p:nvPr/>
        </p:nvCxnSpPr>
        <p:spPr>
          <a:xfrm>
            <a:off x="410818" y="2676939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>
            <a:extLst>
              <a:ext uri="{FF2B5EF4-FFF2-40B4-BE49-F238E27FC236}">
                <a16:creationId xmlns:a16="http://schemas.microsoft.com/office/drawing/2014/main" id="{12AF14ED-3EBA-4A54-A097-8249E9FC909A}"/>
              </a:ext>
            </a:extLst>
          </p:cNvPr>
          <p:cNvCxnSpPr/>
          <p:nvPr/>
        </p:nvCxnSpPr>
        <p:spPr>
          <a:xfrm>
            <a:off x="410818" y="3448878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64ED03AA-1368-4DAF-8DFB-DB8A2A0DD467}"/>
              </a:ext>
            </a:extLst>
          </p:cNvPr>
          <p:cNvCxnSpPr/>
          <p:nvPr/>
        </p:nvCxnSpPr>
        <p:spPr>
          <a:xfrm>
            <a:off x="410818" y="4220817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>
            <a:extLst>
              <a:ext uri="{FF2B5EF4-FFF2-40B4-BE49-F238E27FC236}">
                <a16:creationId xmlns:a16="http://schemas.microsoft.com/office/drawing/2014/main" id="{125D16B0-370C-48B8-8F25-A1C14700A125}"/>
              </a:ext>
            </a:extLst>
          </p:cNvPr>
          <p:cNvCxnSpPr/>
          <p:nvPr/>
        </p:nvCxnSpPr>
        <p:spPr>
          <a:xfrm>
            <a:off x="410818" y="4989443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>
            <a:extLst>
              <a:ext uri="{FF2B5EF4-FFF2-40B4-BE49-F238E27FC236}">
                <a16:creationId xmlns:a16="http://schemas.microsoft.com/office/drawing/2014/main" id="{22423616-F1D5-4945-8D5E-95714EFD775D}"/>
              </a:ext>
            </a:extLst>
          </p:cNvPr>
          <p:cNvCxnSpPr/>
          <p:nvPr/>
        </p:nvCxnSpPr>
        <p:spPr>
          <a:xfrm>
            <a:off x="423404" y="5758069"/>
            <a:ext cx="10005391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17BB79B8-FFE7-4769-9BFA-DF8A60FCBAA2}"/>
              </a:ext>
            </a:extLst>
          </p:cNvPr>
          <p:cNvSpPr txBox="1"/>
          <p:nvPr/>
        </p:nvSpPr>
        <p:spPr>
          <a:xfrm>
            <a:off x="550935" y="2096075"/>
            <a:ext cx="24497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3, 3, 5, 2, 7, 2, 4, 6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B1E6AF55-7701-4076-BA01-F25175AEA741}"/>
              </a:ext>
            </a:extLst>
          </p:cNvPr>
          <p:cNvSpPr txBox="1"/>
          <p:nvPr/>
        </p:nvSpPr>
        <p:spPr>
          <a:xfrm>
            <a:off x="5916470" y="2067339"/>
            <a:ext cx="38395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32                      8                      4</a:t>
            </a:r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31C5B143-BA51-4887-974D-96458DE554C4}"/>
              </a:ext>
            </a:extLst>
          </p:cNvPr>
          <p:cNvSpPr txBox="1"/>
          <p:nvPr/>
        </p:nvSpPr>
        <p:spPr>
          <a:xfrm>
            <a:off x="536390" y="2835721"/>
            <a:ext cx="93394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20, 30, 11, 16, 12, 20, 10                                 119                     7                     17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0DAD8895-4D50-4450-9A65-DDCCFAFAA94A}"/>
              </a:ext>
            </a:extLst>
          </p:cNvPr>
          <p:cNvSpPr txBox="1"/>
          <p:nvPr/>
        </p:nvSpPr>
        <p:spPr>
          <a:xfrm>
            <a:off x="536390" y="3640315"/>
            <a:ext cx="93762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200, 300, 500, 300, 200                                 1 500                    5                   300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944210E-C581-47E6-8EBA-DCB403E90DBA}"/>
              </a:ext>
            </a:extLst>
          </p:cNvPr>
          <p:cNvSpPr txBox="1"/>
          <p:nvPr/>
        </p:nvSpPr>
        <p:spPr>
          <a:xfrm>
            <a:off x="550935" y="4372972"/>
            <a:ext cx="93907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15, 24, 32, 28, 16                                              115                     5                     23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FACE17E2-39BB-41EB-9723-4ED5FF539ED0}"/>
              </a:ext>
            </a:extLst>
          </p:cNvPr>
          <p:cNvSpPr txBox="1"/>
          <p:nvPr/>
        </p:nvSpPr>
        <p:spPr>
          <a:xfrm>
            <a:off x="614254" y="5118292"/>
            <a:ext cx="92528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22, 24, 23, 25, 26                                             120                     5                     24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E0A2FA72-E6A8-4737-A2E7-03B808F0AD80}"/>
              </a:ext>
            </a:extLst>
          </p:cNvPr>
          <p:cNvSpPr txBox="1"/>
          <p:nvPr/>
        </p:nvSpPr>
        <p:spPr>
          <a:xfrm>
            <a:off x="597365" y="5910223"/>
            <a:ext cx="94355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110, 150, 120, 140                                           520                     4                    130</a:t>
            </a:r>
          </a:p>
        </p:txBody>
      </p:sp>
      <p:sp>
        <p:nvSpPr>
          <p:cNvPr id="16" name="Obdélník 15">
            <a:extLst>
              <a:ext uri="{FF2B5EF4-FFF2-40B4-BE49-F238E27FC236}">
                <a16:creationId xmlns:a16="http://schemas.microsoft.com/office/drawing/2014/main" id="{E3A79B2A-F962-47E1-9D63-6FAB08ABFCF9}"/>
              </a:ext>
            </a:extLst>
          </p:cNvPr>
          <p:cNvSpPr/>
          <p:nvPr/>
        </p:nvSpPr>
        <p:spPr>
          <a:xfrm>
            <a:off x="5413513" y="5758069"/>
            <a:ext cx="5015279" cy="722243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514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F82DBBC-56D6-4D0D-ADD5-0102998D495B}"/>
              </a:ext>
            </a:extLst>
          </p:cNvPr>
          <p:cNvSpPr txBox="1"/>
          <p:nvPr/>
        </p:nvSpPr>
        <p:spPr>
          <a:xfrm>
            <a:off x="395828" y="284813"/>
            <a:ext cx="98437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Meteorolog naměřil v týdnu tyto venkovní teploty.</a:t>
            </a:r>
          </a:p>
          <a:p>
            <a:r>
              <a:rPr lang="cs-CZ" sz="2400" dirty="0"/>
              <a:t>Do notesu si zapiš průměrnou teplotu a pak si ji potvrď kliknutím na obdélník.</a:t>
            </a:r>
          </a:p>
          <a:p>
            <a:endParaRPr lang="cs-CZ" sz="2400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EC9284F-ACFC-4AD0-9389-B4A4C9246C94}"/>
              </a:ext>
            </a:extLst>
          </p:cNvPr>
          <p:cNvSpPr txBox="1"/>
          <p:nvPr/>
        </p:nvSpPr>
        <p:spPr>
          <a:xfrm>
            <a:off x="569626" y="1485142"/>
            <a:ext cx="71994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         Út        St          Čt         Pá        So         Ne      průměr</a:t>
            </a:r>
          </a:p>
        </p:txBody>
      </p: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CCB44592-F1A4-47E4-83C5-99F9B595A611}"/>
              </a:ext>
            </a:extLst>
          </p:cNvPr>
          <p:cNvCxnSpPr/>
          <p:nvPr/>
        </p:nvCxnSpPr>
        <p:spPr>
          <a:xfrm>
            <a:off x="554636" y="1485142"/>
            <a:ext cx="722525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D640A485-54FC-4A03-99FA-143B933615BC}"/>
              </a:ext>
            </a:extLst>
          </p:cNvPr>
          <p:cNvCxnSpPr/>
          <p:nvPr/>
        </p:nvCxnSpPr>
        <p:spPr>
          <a:xfrm>
            <a:off x="569626" y="1946807"/>
            <a:ext cx="722525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D2643A4D-F4B4-4F3B-A7CB-CC70F2C70921}"/>
              </a:ext>
            </a:extLst>
          </p:cNvPr>
          <p:cNvCxnSpPr/>
          <p:nvPr/>
        </p:nvCxnSpPr>
        <p:spPr>
          <a:xfrm>
            <a:off x="569626" y="2476991"/>
            <a:ext cx="722525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BBCEEA58-800C-45CA-BE8F-467889FAE24A}"/>
              </a:ext>
            </a:extLst>
          </p:cNvPr>
          <p:cNvCxnSpPr/>
          <p:nvPr/>
        </p:nvCxnSpPr>
        <p:spPr>
          <a:xfrm>
            <a:off x="554636" y="1485142"/>
            <a:ext cx="14990" cy="9918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960AD9FD-4E27-42B8-BFE5-D6046CBFB1D9}"/>
              </a:ext>
            </a:extLst>
          </p:cNvPr>
          <p:cNvCxnSpPr/>
          <p:nvPr/>
        </p:nvCxnSpPr>
        <p:spPr>
          <a:xfrm>
            <a:off x="1471535" y="1485142"/>
            <a:ext cx="14990" cy="9918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3B729852-A41F-48D6-B822-B5A7DFB81B89}"/>
              </a:ext>
            </a:extLst>
          </p:cNvPr>
          <p:cNvCxnSpPr/>
          <p:nvPr/>
        </p:nvCxnSpPr>
        <p:spPr>
          <a:xfrm>
            <a:off x="2373444" y="1485142"/>
            <a:ext cx="14990" cy="9918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6B35731C-4EF5-4ACD-8458-E4F76C35EF25}"/>
              </a:ext>
            </a:extLst>
          </p:cNvPr>
          <p:cNvCxnSpPr/>
          <p:nvPr/>
        </p:nvCxnSpPr>
        <p:spPr>
          <a:xfrm>
            <a:off x="3231388" y="1485142"/>
            <a:ext cx="14990" cy="9918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FCB9ED47-F27B-4106-92CD-511C791E165D}"/>
              </a:ext>
            </a:extLst>
          </p:cNvPr>
          <p:cNvCxnSpPr/>
          <p:nvPr/>
        </p:nvCxnSpPr>
        <p:spPr>
          <a:xfrm>
            <a:off x="4152275" y="1450882"/>
            <a:ext cx="14990" cy="9918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946135F2-B78A-423B-A32F-CDCB0BD7F82D}"/>
              </a:ext>
            </a:extLst>
          </p:cNvPr>
          <p:cNvCxnSpPr/>
          <p:nvPr/>
        </p:nvCxnSpPr>
        <p:spPr>
          <a:xfrm>
            <a:off x="4995229" y="1519402"/>
            <a:ext cx="14990" cy="9918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8EC9C82C-CE58-48D6-878C-29BB72EBD591}"/>
              </a:ext>
            </a:extLst>
          </p:cNvPr>
          <p:cNvCxnSpPr/>
          <p:nvPr/>
        </p:nvCxnSpPr>
        <p:spPr>
          <a:xfrm>
            <a:off x="5847089" y="1519402"/>
            <a:ext cx="14990" cy="9918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0E1348DD-4CDB-4449-AF65-735747B177B4}"/>
              </a:ext>
            </a:extLst>
          </p:cNvPr>
          <p:cNvCxnSpPr/>
          <p:nvPr/>
        </p:nvCxnSpPr>
        <p:spPr>
          <a:xfrm>
            <a:off x="6683959" y="1519402"/>
            <a:ext cx="14990" cy="9918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9A0AD5BF-1F37-494B-800C-1227F5B1BB5A}"/>
              </a:ext>
            </a:extLst>
          </p:cNvPr>
          <p:cNvCxnSpPr/>
          <p:nvPr/>
        </p:nvCxnSpPr>
        <p:spPr>
          <a:xfrm>
            <a:off x="7767001" y="1485141"/>
            <a:ext cx="14990" cy="9918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Obrázek 19" descr="Obsah obrázku tráva, exteriér, pole, dům&#10;&#10;Popis byl vytvořen automaticky">
            <a:extLst>
              <a:ext uri="{FF2B5EF4-FFF2-40B4-BE49-F238E27FC236}">
                <a16:creationId xmlns:a16="http://schemas.microsoft.com/office/drawing/2014/main" id="{7E3D082A-A8F9-48ED-8C28-D36567B153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035" y="1165491"/>
            <a:ext cx="3497329" cy="2622997"/>
          </a:xfrm>
          <a:prstGeom prst="rect">
            <a:avLst/>
          </a:prstGeom>
        </p:spPr>
      </p:pic>
      <p:sp>
        <p:nvSpPr>
          <p:cNvPr id="21" name="TextovéPole 20">
            <a:extLst>
              <a:ext uri="{FF2B5EF4-FFF2-40B4-BE49-F238E27FC236}">
                <a16:creationId xmlns:a16="http://schemas.microsoft.com/office/drawing/2014/main" id="{F1D788CE-2AFB-4F37-B615-46AEF0223266}"/>
              </a:ext>
            </a:extLst>
          </p:cNvPr>
          <p:cNvSpPr txBox="1"/>
          <p:nvPr/>
        </p:nvSpPr>
        <p:spPr>
          <a:xfrm>
            <a:off x="744474" y="1963936"/>
            <a:ext cx="599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22°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C7654F4F-8FE1-4064-B100-4038D99F42A0}"/>
              </a:ext>
            </a:extLst>
          </p:cNvPr>
          <p:cNvSpPr txBox="1"/>
          <p:nvPr/>
        </p:nvSpPr>
        <p:spPr>
          <a:xfrm>
            <a:off x="1687601" y="1981066"/>
            <a:ext cx="599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23°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90E11AA7-3CB6-4C89-B8A9-04873E2A9378}"/>
              </a:ext>
            </a:extLst>
          </p:cNvPr>
          <p:cNvSpPr txBox="1"/>
          <p:nvPr/>
        </p:nvSpPr>
        <p:spPr>
          <a:xfrm>
            <a:off x="2435317" y="1981064"/>
            <a:ext cx="599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20°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D193F958-B1C7-40B5-8CD3-00C078829AD6}"/>
              </a:ext>
            </a:extLst>
          </p:cNvPr>
          <p:cNvSpPr txBox="1"/>
          <p:nvPr/>
        </p:nvSpPr>
        <p:spPr>
          <a:xfrm>
            <a:off x="3315405" y="1981066"/>
            <a:ext cx="599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24°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70FD2462-6EB7-4B37-9EC2-B0B4D249A736}"/>
              </a:ext>
            </a:extLst>
          </p:cNvPr>
          <p:cNvSpPr txBox="1"/>
          <p:nvPr/>
        </p:nvSpPr>
        <p:spPr>
          <a:xfrm>
            <a:off x="4260399" y="1981065"/>
            <a:ext cx="599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26°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F16ACE11-F589-4206-9212-97A205C58DA3}"/>
              </a:ext>
            </a:extLst>
          </p:cNvPr>
          <p:cNvSpPr txBox="1"/>
          <p:nvPr/>
        </p:nvSpPr>
        <p:spPr>
          <a:xfrm>
            <a:off x="5096941" y="1998195"/>
            <a:ext cx="599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27°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0569ADA0-A6C1-4CB7-9947-C826D7567E34}"/>
              </a:ext>
            </a:extLst>
          </p:cNvPr>
          <p:cNvSpPr txBox="1"/>
          <p:nvPr/>
        </p:nvSpPr>
        <p:spPr>
          <a:xfrm>
            <a:off x="5960293" y="1963936"/>
            <a:ext cx="599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26°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4545B1B1-778E-44C8-8AF4-F5982C9FF13C}"/>
              </a:ext>
            </a:extLst>
          </p:cNvPr>
          <p:cNvSpPr txBox="1"/>
          <p:nvPr/>
        </p:nvSpPr>
        <p:spPr>
          <a:xfrm>
            <a:off x="6915141" y="1981064"/>
            <a:ext cx="599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24°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923E504E-7A85-422B-AFB1-18077CA6DC00}"/>
              </a:ext>
            </a:extLst>
          </p:cNvPr>
          <p:cNvSpPr/>
          <p:nvPr/>
        </p:nvSpPr>
        <p:spPr>
          <a:xfrm>
            <a:off x="6698949" y="1981064"/>
            <a:ext cx="1050965" cy="4616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3E051AAE-B0C9-4AAE-A137-D6D0DB081CE5}"/>
              </a:ext>
            </a:extLst>
          </p:cNvPr>
          <p:cNvSpPr txBox="1"/>
          <p:nvPr/>
        </p:nvSpPr>
        <p:spPr>
          <a:xfrm>
            <a:off x="454700" y="2562638"/>
            <a:ext cx="69647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Urči v jakém ročním období měřil meteorolog teplotu?</a:t>
            </a:r>
          </a:p>
          <a:p>
            <a:r>
              <a:rPr lang="cs-CZ" sz="2400" dirty="0"/>
              <a:t>Teplota byla naměřena v letním období.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E645C67E-92E5-4150-8FBA-088FADDC91A8}"/>
              </a:ext>
            </a:extLst>
          </p:cNvPr>
          <p:cNvSpPr/>
          <p:nvPr/>
        </p:nvSpPr>
        <p:spPr>
          <a:xfrm>
            <a:off x="454700" y="2978136"/>
            <a:ext cx="5106651" cy="41549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odpověď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EE132F16-A4ED-45AA-B3D1-FB59A1AA3E0D}"/>
              </a:ext>
            </a:extLst>
          </p:cNvPr>
          <p:cNvSpPr txBox="1"/>
          <p:nvPr/>
        </p:nvSpPr>
        <p:spPr>
          <a:xfrm>
            <a:off x="454700" y="3409784"/>
            <a:ext cx="33809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Sestrojíme si graf. Postup.</a:t>
            </a:r>
          </a:p>
        </p:txBody>
      </p:sp>
      <p:cxnSp>
        <p:nvCxnSpPr>
          <p:cNvPr id="34" name="Přímá spojnice se šipkou 33">
            <a:extLst>
              <a:ext uri="{FF2B5EF4-FFF2-40B4-BE49-F238E27FC236}">
                <a16:creationId xmlns:a16="http://schemas.microsoft.com/office/drawing/2014/main" id="{AE30975F-421E-4816-AC1C-53F76E1E74CA}"/>
              </a:ext>
            </a:extLst>
          </p:cNvPr>
          <p:cNvCxnSpPr>
            <a:cxnSpLocks/>
          </p:cNvCxnSpPr>
          <p:nvPr/>
        </p:nvCxnSpPr>
        <p:spPr>
          <a:xfrm flipV="1">
            <a:off x="1044395" y="3887598"/>
            <a:ext cx="23506" cy="255933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D090609B-1736-4D57-8BE2-3D85BCB6E61D}"/>
              </a:ext>
            </a:extLst>
          </p:cNvPr>
          <p:cNvSpPr txBox="1"/>
          <p:nvPr/>
        </p:nvSpPr>
        <p:spPr>
          <a:xfrm>
            <a:off x="577121" y="3803403"/>
            <a:ext cx="386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°C</a:t>
            </a:r>
          </a:p>
        </p:txBody>
      </p:sp>
      <p:cxnSp>
        <p:nvCxnSpPr>
          <p:cNvPr id="37" name="Přímá spojnice se šipkou 36">
            <a:extLst>
              <a:ext uri="{FF2B5EF4-FFF2-40B4-BE49-F238E27FC236}">
                <a16:creationId xmlns:a16="http://schemas.microsoft.com/office/drawing/2014/main" id="{F737AFB7-82F7-41A1-8D46-FFFC820675C4}"/>
              </a:ext>
            </a:extLst>
          </p:cNvPr>
          <p:cNvCxnSpPr/>
          <p:nvPr/>
        </p:nvCxnSpPr>
        <p:spPr>
          <a:xfrm>
            <a:off x="1024370" y="6430780"/>
            <a:ext cx="5515741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08D391F0-88E4-4035-B488-45ED523B450A}"/>
              </a:ext>
            </a:extLst>
          </p:cNvPr>
          <p:cNvSpPr txBox="1"/>
          <p:nvPr/>
        </p:nvSpPr>
        <p:spPr>
          <a:xfrm>
            <a:off x="6617669" y="6231124"/>
            <a:ext cx="1282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dny v týdnu</a:t>
            </a:r>
          </a:p>
        </p:txBody>
      </p:sp>
      <p:grpSp>
        <p:nvGrpSpPr>
          <p:cNvPr id="55" name="Skupina 54">
            <a:extLst>
              <a:ext uri="{FF2B5EF4-FFF2-40B4-BE49-F238E27FC236}">
                <a16:creationId xmlns:a16="http://schemas.microsoft.com/office/drawing/2014/main" id="{2F9D2C98-9E4D-4F6E-A234-7924F1C7A218}"/>
              </a:ext>
            </a:extLst>
          </p:cNvPr>
          <p:cNvGrpSpPr/>
          <p:nvPr/>
        </p:nvGrpSpPr>
        <p:grpSpPr>
          <a:xfrm>
            <a:off x="1696303" y="6246114"/>
            <a:ext cx="3737953" cy="369332"/>
            <a:chOff x="1696303" y="6246114"/>
            <a:chExt cx="3737953" cy="369332"/>
          </a:xfrm>
        </p:grpSpPr>
        <p:cxnSp>
          <p:nvCxnSpPr>
            <p:cNvPr id="40" name="Přímá spojnice 39">
              <a:extLst>
                <a:ext uri="{FF2B5EF4-FFF2-40B4-BE49-F238E27FC236}">
                  <a16:creationId xmlns:a16="http://schemas.microsoft.com/office/drawing/2014/main" id="{BEE3F753-6724-4A31-B8E8-B6069D174193}"/>
                </a:ext>
              </a:extLst>
            </p:cNvPr>
            <p:cNvCxnSpPr>
              <a:cxnSpLocks/>
            </p:cNvCxnSpPr>
            <p:nvPr/>
          </p:nvCxnSpPr>
          <p:spPr>
            <a:xfrm>
              <a:off x="1696303" y="6246114"/>
              <a:ext cx="0" cy="35434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>
              <a:extLst>
                <a:ext uri="{FF2B5EF4-FFF2-40B4-BE49-F238E27FC236}">
                  <a16:creationId xmlns:a16="http://schemas.microsoft.com/office/drawing/2014/main" id="{DF8D34D9-09D6-47C0-BF03-6254CCD315B0}"/>
                </a:ext>
              </a:extLst>
            </p:cNvPr>
            <p:cNvCxnSpPr/>
            <p:nvPr/>
          </p:nvCxnSpPr>
          <p:spPr>
            <a:xfrm>
              <a:off x="2435317" y="6246114"/>
              <a:ext cx="0" cy="36933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nice 41">
              <a:extLst>
                <a:ext uri="{FF2B5EF4-FFF2-40B4-BE49-F238E27FC236}">
                  <a16:creationId xmlns:a16="http://schemas.microsoft.com/office/drawing/2014/main" id="{CD089DD7-4211-4789-9F33-C70DB3F25DFD}"/>
                </a:ext>
              </a:extLst>
            </p:cNvPr>
            <p:cNvCxnSpPr/>
            <p:nvPr/>
          </p:nvCxnSpPr>
          <p:spPr>
            <a:xfrm>
              <a:off x="3231388" y="6246114"/>
              <a:ext cx="0" cy="36933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nice 42">
              <a:extLst>
                <a:ext uri="{FF2B5EF4-FFF2-40B4-BE49-F238E27FC236}">
                  <a16:creationId xmlns:a16="http://schemas.microsoft.com/office/drawing/2014/main" id="{7FA7F537-1B59-40B7-9C1C-C1A3676C3300}"/>
                </a:ext>
              </a:extLst>
            </p:cNvPr>
            <p:cNvCxnSpPr/>
            <p:nvPr/>
          </p:nvCxnSpPr>
          <p:spPr>
            <a:xfrm>
              <a:off x="3963287" y="6246114"/>
              <a:ext cx="0" cy="36933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43">
              <a:extLst>
                <a:ext uri="{FF2B5EF4-FFF2-40B4-BE49-F238E27FC236}">
                  <a16:creationId xmlns:a16="http://schemas.microsoft.com/office/drawing/2014/main" id="{58B51763-6BEC-4408-A288-75A058A003A6}"/>
                </a:ext>
              </a:extLst>
            </p:cNvPr>
            <p:cNvCxnSpPr/>
            <p:nvPr/>
          </p:nvCxnSpPr>
          <p:spPr>
            <a:xfrm>
              <a:off x="4703123" y="6246114"/>
              <a:ext cx="0" cy="36933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Přímá spojnice 44">
              <a:extLst>
                <a:ext uri="{FF2B5EF4-FFF2-40B4-BE49-F238E27FC236}">
                  <a16:creationId xmlns:a16="http://schemas.microsoft.com/office/drawing/2014/main" id="{CBA62365-3427-4F3E-9D03-C18608651295}"/>
                </a:ext>
              </a:extLst>
            </p:cNvPr>
            <p:cNvCxnSpPr/>
            <p:nvPr/>
          </p:nvCxnSpPr>
          <p:spPr>
            <a:xfrm>
              <a:off x="5434256" y="6246114"/>
              <a:ext cx="0" cy="36933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Skupina 53">
            <a:extLst>
              <a:ext uri="{FF2B5EF4-FFF2-40B4-BE49-F238E27FC236}">
                <a16:creationId xmlns:a16="http://schemas.microsoft.com/office/drawing/2014/main" id="{3102B1A0-A572-45BB-AB3A-A15C393F60D8}"/>
              </a:ext>
            </a:extLst>
          </p:cNvPr>
          <p:cNvGrpSpPr/>
          <p:nvPr/>
        </p:nvGrpSpPr>
        <p:grpSpPr>
          <a:xfrm>
            <a:off x="860692" y="6536402"/>
            <a:ext cx="4818024" cy="313784"/>
            <a:chOff x="860692" y="6536402"/>
            <a:chExt cx="4818024" cy="313784"/>
          </a:xfrm>
        </p:grpSpPr>
        <p:sp>
          <p:nvSpPr>
            <p:cNvPr id="47" name="TextovéPole 46">
              <a:extLst>
                <a:ext uri="{FF2B5EF4-FFF2-40B4-BE49-F238E27FC236}">
                  <a16:creationId xmlns:a16="http://schemas.microsoft.com/office/drawing/2014/main" id="{9232EEBA-3175-4C34-9A3D-231DA54320CF}"/>
                </a:ext>
              </a:extLst>
            </p:cNvPr>
            <p:cNvSpPr txBox="1"/>
            <p:nvPr/>
          </p:nvSpPr>
          <p:spPr>
            <a:xfrm>
              <a:off x="5317720" y="6566187"/>
              <a:ext cx="3609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/>
                <a:t>Ne</a:t>
              </a:r>
            </a:p>
          </p:txBody>
        </p:sp>
        <p:sp>
          <p:nvSpPr>
            <p:cNvPr id="48" name="TextovéPole 47">
              <a:extLst>
                <a:ext uri="{FF2B5EF4-FFF2-40B4-BE49-F238E27FC236}">
                  <a16:creationId xmlns:a16="http://schemas.microsoft.com/office/drawing/2014/main" id="{965BAE0D-7327-40BA-BA57-53C53A70F344}"/>
                </a:ext>
              </a:extLst>
            </p:cNvPr>
            <p:cNvSpPr txBox="1"/>
            <p:nvPr/>
          </p:nvSpPr>
          <p:spPr>
            <a:xfrm>
              <a:off x="4569622" y="6566188"/>
              <a:ext cx="33695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/>
                <a:t>So</a:t>
              </a:r>
            </a:p>
          </p:txBody>
        </p:sp>
        <p:sp>
          <p:nvSpPr>
            <p:cNvPr id="49" name="TextovéPole 48">
              <a:extLst>
                <a:ext uri="{FF2B5EF4-FFF2-40B4-BE49-F238E27FC236}">
                  <a16:creationId xmlns:a16="http://schemas.microsoft.com/office/drawing/2014/main" id="{D44D5498-B226-4FBD-936D-B4F8D014E439}"/>
                </a:ext>
              </a:extLst>
            </p:cNvPr>
            <p:cNvSpPr txBox="1"/>
            <p:nvPr/>
          </p:nvSpPr>
          <p:spPr>
            <a:xfrm>
              <a:off x="3811172" y="6557119"/>
              <a:ext cx="33522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/>
                <a:t>Pá</a:t>
              </a:r>
            </a:p>
          </p:txBody>
        </p:sp>
        <p:sp>
          <p:nvSpPr>
            <p:cNvPr id="50" name="TextovéPole 49">
              <a:extLst>
                <a:ext uri="{FF2B5EF4-FFF2-40B4-BE49-F238E27FC236}">
                  <a16:creationId xmlns:a16="http://schemas.microsoft.com/office/drawing/2014/main" id="{238C67AB-5DE3-43C3-8431-25D9CDB6DD42}"/>
                </a:ext>
              </a:extLst>
            </p:cNvPr>
            <p:cNvSpPr txBox="1"/>
            <p:nvPr/>
          </p:nvSpPr>
          <p:spPr>
            <a:xfrm>
              <a:off x="3108138" y="6573187"/>
              <a:ext cx="31771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/>
                <a:t>Čt</a:t>
              </a:r>
            </a:p>
          </p:txBody>
        </p:sp>
        <p:sp>
          <p:nvSpPr>
            <p:cNvPr id="51" name="TextovéPole 50">
              <a:extLst>
                <a:ext uri="{FF2B5EF4-FFF2-40B4-BE49-F238E27FC236}">
                  <a16:creationId xmlns:a16="http://schemas.microsoft.com/office/drawing/2014/main" id="{E9FD56E5-B4B2-4BC9-9752-41EB6834C9C1}"/>
                </a:ext>
              </a:extLst>
            </p:cNvPr>
            <p:cNvSpPr txBox="1"/>
            <p:nvPr/>
          </p:nvSpPr>
          <p:spPr>
            <a:xfrm>
              <a:off x="2305454" y="6561783"/>
              <a:ext cx="30649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/>
                <a:t>St</a:t>
              </a:r>
            </a:p>
          </p:txBody>
        </p:sp>
        <p:sp>
          <p:nvSpPr>
            <p:cNvPr id="52" name="TextovéPole 51">
              <a:extLst>
                <a:ext uri="{FF2B5EF4-FFF2-40B4-BE49-F238E27FC236}">
                  <a16:creationId xmlns:a16="http://schemas.microsoft.com/office/drawing/2014/main" id="{2CB1AFC7-59FA-4E90-9B0F-5C3119DFA758}"/>
                </a:ext>
              </a:extLst>
            </p:cNvPr>
            <p:cNvSpPr txBox="1"/>
            <p:nvPr/>
          </p:nvSpPr>
          <p:spPr>
            <a:xfrm>
              <a:off x="1562378" y="6561784"/>
              <a:ext cx="3353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/>
                <a:t>Út</a:t>
              </a:r>
            </a:p>
          </p:txBody>
        </p:sp>
        <p:sp>
          <p:nvSpPr>
            <p:cNvPr id="53" name="TextovéPole 52">
              <a:extLst>
                <a:ext uri="{FF2B5EF4-FFF2-40B4-BE49-F238E27FC236}">
                  <a16:creationId xmlns:a16="http://schemas.microsoft.com/office/drawing/2014/main" id="{8C2C053C-BE57-4A17-8578-95A7D56BD987}"/>
                </a:ext>
              </a:extLst>
            </p:cNvPr>
            <p:cNvSpPr txBox="1"/>
            <p:nvPr/>
          </p:nvSpPr>
          <p:spPr>
            <a:xfrm>
              <a:off x="860692" y="6536402"/>
              <a:ext cx="34349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/>
                <a:t>Po</a:t>
              </a:r>
            </a:p>
          </p:txBody>
        </p:sp>
      </p:grpSp>
      <p:grpSp>
        <p:nvGrpSpPr>
          <p:cNvPr id="77" name="Skupina 76">
            <a:extLst>
              <a:ext uri="{FF2B5EF4-FFF2-40B4-BE49-F238E27FC236}">
                <a16:creationId xmlns:a16="http://schemas.microsoft.com/office/drawing/2014/main" id="{75CF42E9-A293-4EF7-82B1-F254FC6F6C9A}"/>
              </a:ext>
            </a:extLst>
          </p:cNvPr>
          <p:cNvGrpSpPr/>
          <p:nvPr/>
        </p:nvGrpSpPr>
        <p:grpSpPr>
          <a:xfrm>
            <a:off x="904161" y="4220204"/>
            <a:ext cx="313701" cy="1880793"/>
            <a:chOff x="904161" y="4220204"/>
            <a:chExt cx="313701" cy="1880793"/>
          </a:xfrm>
        </p:grpSpPr>
        <p:cxnSp>
          <p:nvCxnSpPr>
            <p:cNvPr id="57" name="Přímá spojnice 56">
              <a:extLst>
                <a:ext uri="{FF2B5EF4-FFF2-40B4-BE49-F238E27FC236}">
                  <a16:creationId xmlns:a16="http://schemas.microsoft.com/office/drawing/2014/main" id="{98620B3F-495C-4555-B6BD-9CFD167A9793}"/>
                </a:ext>
              </a:extLst>
            </p:cNvPr>
            <p:cNvCxnSpPr>
              <a:cxnSpLocks/>
            </p:cNvCxnSpPr>
            <p:nvPr/>
          </p:nvCxnSpPr>
          <p:spPr>
            <a:xfrm>
              <a:off x="904161" y="6100997"/>
              <a:ext cx="240419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Přímá spojnice 61">
              <a:extLst>
                <a:ext uri="{FF2B5EF4-FFF2-40B4-BE49-F238E27FC236}">
                  <a16:creationId xmlns:a16="http://schemas.microsoft.com/office/drawing/2014/main" id="{408B6893-E413-46CA-A3CB-CCC9137A7EA2}"/>
                </a:ext>
              </a:extLst>
            </p:cNvPr>
            <p:cNvCxnSpPr>
              <a:cxnSpLocks/>
            </p:cNvCxnSpPr>
            <p:nvPr/>
          </p:nvCxnSpPr>
          <p:spPr>
            <a:xfrm>
              <a:off x="917940" y="5853659"/>
              <a:ext cx="240419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Přímá spojnice 62">
              <a:extLst>
                <a:ext uri="{FF2B5EF4-FFF2-40B4-BE49-F238E27FC236}">
                  <a16:creationId xmlns:a16="http://schemas.microsoft.com/office/drawing/2014/main" id="{BD0A6B5A-6F09-4369-8D98-E9A86E98C35E}"/>
                </a:ext>
              </a:extLst>
            </p:cNvPr>
            <p:cNvCxnSpPr>
              <a:cxnSpLocks/>
            </p:cNvCxnSpPr>
            <p:nvPr/>
          </p:nvCxnSpPr>
          <p:spPr>
            <a:xfrm>
              <a:off x="917940" y="4220204"/>
              <a:ext cx="29992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Přímá spojnice 63">
              <a:extLst>
                <a:ext uri="{FF2B5EF4-FFF2-40B4-BE49-F238E27FC236}">
                  <a16:creationId xmlns:a16="http://schemas.microsoft.com/office/drawing/2014/main" id="{B7FB1D75-FAC1-43D5-B15B-66F5B8BB6571}"/>
                </a:ext>
              </a:extLst>
            </p:cNvPr>
            <p:cNvCxnSpPr>
              <a:cxnSpLocks/>
            </p:cNvCxnSpPr>
            <p:nvPr/>
          </p:nvCxnSpPr>
          <p:spPr>
            <a:xfrm>
              <a:off x="917940" y="5561352"/>
              <a:ext cx="252911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Přímá spojnice 64">
              <a:extLst>
                <a:ext uri="{FF2B5EF4-FFF2-40B4-BE49-F238E27FC236}">
                  <a16:creationId xmlns:a16="http://schemas.microsoft.com/office/drawing/2014/main" id="{8354BC7B-F260-46BC-B919-1BBB36047293}"/>
                </a:ext>
              </a:extLst>
            </p:cNvPr>
            <p:cNvCxnSpPr>
              <a:cxnSpLocks/>
            </p:cNvCxnSpPr>
            <p:nvPr/>
          </p:nvCxnSpPr>
          <p:spPr>
            <a:xfrm>
              <a:off x="930432" y="5329694"/>
              <a:ext cx="240419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Přímá spojnice 66">
              <a:extLst>
                <a:ext uri="{FF2B5EF4-FFF2-40B4-BE49-F238E27FC236}">
                  <a16:creationId xmlns:a16="http://schemas.microsoft.com/office/drawing/2014/main" id="{C84B8EA0-D615-4162-A58A-7AC8F7B1FDAE}"/>
                </a:ext>
              </a:extLst>
            </p:cNvPr>
            <p:cNvCxnSpPr>
              <a:cxnSpLocks/>
            </p:cNvCxnSpPr>
            <p:nvPr/>
          </p:nvCxnSpPr>
          <p:spPr>
            <a:xfrm>
              <a:off x="917940" y="5057373"/>
              <a:ext cx="240419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Přímá spojnice 67">
              <a:extLst>
                <a:ext uri="{FF2B5EF4-FFF2-40B4-BE49-F238E27FC236}">
                  <a16:creationId xmlns:a16="http://schemas.microsoft.com/office/drawing/2014/main" id="{6597641C-C43E-410F-BECD-EE694AF19D11}"/>
                </a:ext>
              </a:extLst>
            </p:cNvPr>
            <p:cNvCxnSpPr>
              <a:cxnSpLocks/>
            </p:cNvCxnSpPr>
            <p:nvPr/>
          </p:nvCxnSpPr>
          <p:spPr>
            <a:xfrm>
              <a:off x="917940" y="4789038"/>
              <a:ext cx="240419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Přímá spojnice 68">
              <a:extLst>
                <a:ext uri="{FF2B5EF4-FFF2-40B4-BE49-F238E27FC236}">
                  <a16:creationId xmlns:a16="http://schemas.microsoft.com/office/drawing/2014/main" id="{87911EF7-8F2A-4D49-96F1-31A2F5FE1E8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7940" y="4512039"/>
              <a:ext cx="257471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" name="Skupina 85">
            <a:extLst>
              <a:ext uri="{FF2B5EF4-FFF2-40B4-BE49-F238E27FC236}">
                <a16:creationId xmlns:a16="http://schemas.microsoft.com/office/drawing/2014/main" id="{6D37C9D0-4C07-4EC4-B056-FC6054306B3A}"/>
              </a:ext>
            </a:extLst>
          </p:cNvPr>
          <p:cNvGrpSpPr/>
          <p:nvPr/>
        </p:nvGrpSpPr>
        <p:grpSpPr>
          <a:xfrm>
            <a:off x="478323" y="4041657"/>
            <a:ext cx="540120" cy="2228617"/>
            <a:chOff x="478323" y="4041657"/>
            <a:chExt cx="540120" cy="2228617"/>
          </a:xfrm>
        </p:grpSpPr>
        <p:sp>
          <p:nvSpPr>
            <p:cNvPr id="82" name="TextovéPole 81">
              <a:extLst>
                <a:ext uri="{FF2B5EF4-FFF2-40B4-BE49-F238E27FC236}">
                  <a16:creationId xmlns:a16="http://schemas.microsoft.com/office/drawing/2014/main" id="{AC6174C2-E210-4C45-9435-4C75989E7DC3}"/>
                </a:ext>
              </a:extLst>
            </p:cNvPr>
            <p:cNvSpPr txBox="1"/>
            <p:nvPr/>
          </p:nvSpPr>
          <p:spPr>
            <a:xfrm>
              <a:off x="519182" y="5156215"/>
              <a:ext cx="4619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dirty="0"/>
                <a:t>23°</a:t>
              </a:r>
            </a:p>
          </p:txBody>
        </p:sp>
        <p:sp>
          <p:nvSpPr>
            <p:cNvPr id="80" name="TextovéPole 79">
              <a:extLst>
                <a:ext uri="{FF2B5EF4-FFF2-40B4-BE49-F238E27FC236}">
                  <a16:creationId xmlns:a16="http://schemas.microsoft.com/office/drawing/2014/main" id="{F34D40F9-4552-4A87-8188-C5B8D76CB353}"/>
                </a:ext>
              </a:extLst>
            </p:cNvPr>
            <p:cNvSpPr txBox="1"/>
            <p:nvPr/>
          </p:nvSpPr>
          <p:spPr>
            <a:xfrm>
              <a:off x="549589" y="4333240"/>
              <a:ext cx="4619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dirty="0"/>
                <a:t>26°</a:t>
              </a:r>
            </a:p>
          </p:txBody>
        </p:sp>
        <p:sp>
          <p:nvSpPr>
            <p:cNvPr id="81" name="TextovéPole 80">
              <a:extLst>
                <a:ext uri="{FF2B5EF4-FFF2-40B4-BE49-F238E27FC236}">
                  <a16:creationId xmlns:a16="http://schemas.microsoft.com/office/drawing/2014/main" id="{C6513A58-C0F9-484C-8013-3C51BC32EDF9}"/>
                </a:ext>
              </a:extLst>
            </p:cNvPr>
            <p:cNvSpPr txBox="1"/>
            <p:nvPr/>
          </p:nvSpPr>
          <p:spPr>
            <a:xfrm>
              <a:off x="516768" y="4871110"/>
              <a:ext cx="4619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dirty="0"/>
                <a:t>24°</a:t>
              </a:r>
            </a:p>
          </p:txBody>
        </p:sp>
        <p:sp>
          <p:nvSpPr>
            <p:cNvPr id="78" name="TextovéPole 77">
              <a:extLst>
                <a:ext uri="{FF2B5EF4-FFF2-40B4-BE49-F238E27FC236}">
                  <a16:creationId xmlns:a16="http://schemas.microsoft.com/office/drawing/2014/main" id="{7D4CF664-936E-4B76-BBF9-A57BD5FB0D20}"/>
                </a:ext>
              </a:extLst>
            </p:cNvPr>
            <p:cNvSpPr txBox="1"/>
            <p:nvPr/>
          </p:nvSpPr>
          <p:spPr>
            <a:xfrm>
              <a:off x="479459" y="5931720"/>
              <a:ext cx="4619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dirty="0"/>
                <a:t>20°</a:t>
              </a:r>
            </a:p>
          </p:txBody>
        </p:sp>
        <p:sp>
          <p:nvSpPr>
            <p:cNvPr id="79" name="TextovéPole 78">
              <a:extLst>
                <a:ext uri="{FF2B5EF4-FFF2-40B4-BE49-F238E27FC236}">
                  <a16:creationId xmlns:a16="http://schemas.microsoft.com/office/drawing/2014/main" id="{99077261-CBE5-4BD7-9F90-A42DC35D8D7F}"/>
                </a:ext>
              </a:extLst>
            </p:cNvPr>
            <p:cNvSpPr txBox="1"/>
            <p:nvPr/>
          </p:nvSpPr>
          <p:spPr>
            <a:xfrm>
              <a:off x="556457" y="4041657"/>
              <a:ext cx="4619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dirty="0"/>
                <a:t>27°</a:t>
              </a:r>
            </a:p>
          </p:txBody>
        </p:sp>
        <p:sp>
          <p:nvSpPr>
            <p:cNvPr id="83" name="TextovéPole 82">
              <a:extLst>
                <a:ext uri="{FF2B5EF4-FFF2-40B4-BE49-F238E27FC236}">
                  <a16:creationId xmlns:a16="http://schemas.microsoft.com/office/drawing/2014/main" id="{08C302D2-745B-45C4-BCB9-6436E912BBDC}"/>
                </a:ext>
              </a:extLst>
            </p:cNvPr>
            <p:cNvSpPr txBox="1"/>
            <p:nvPr/>
          </p:nvSpPr>
          <p:spPr>
            <a:xfrm>
              <a:off x="478323" y="5404008"/>
              <a:ext cx="4619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600" dirty="0"/>
                <a:t>22°</a:t>
              </a:r>
            </a:p>
          </p:txBody>
        </p:sp>
      </p:grpSp>
      <p:grpSp>
        <p:nvGrpSpPr>
          <p:cNvPr id="92" name="Skupina 91">
            <a:extLst>
              <a:ext uri="{FF2B5EF4-FFF2-40B4-BE49-F238E27FC236}">
                <a16:creationId xmlns:a16="http://schemas.microsoft.com/office/drawing/2014/main" id="{1E166D5E-7F8B-4DB0-8E44-277F21D3339F}"/>
              </a:ext>
            </a:extLst>
          </p:cNvPr>
          <p:cNvGrpSpPr/>
          <p:nvPr/>
        </p:nvGrpSpPr>
        <p:grpSpPr>
          <a:xfrm>
            <a:off x="5332710" y="4382158"/>
            <a:ext cx="258179" cy="209787"/>
            <a:chOff x="5862079" y="4210559"/>
            <a:chExt cx="398136" cy="339304"/>
          </a:xfrm>
        </p:grpSpPr>
        <p:cxnSp>
          <p:nvCxnSpPr>
            <p:cNvPr id="88" name="Přímá spojnice 87">
              <a:extLst>
                <a:ext uri="{FF2B5EF4-FFF2-40B4-BE49-F238E27FC236}">
                  <a16:creationId xmlns:a16="http://schemas.microsoft.com/office/drawing/2014/main" id="{41F366A4-9674-4480-B755-76679C653171}"/>
                </a:ext>
              </a:extLst>
            </p:cNvPr>
            <p:cNvCxnSpPr>
              <a:cxnSpLocks/>
            </p:cNvCxnSpPr>
            <p:nvPr/>
          </p:nvCxnSpPr>
          <p:spPr>
            <a:xfrm>
              <a:off x="5862079" y="4380211"/>
              <a:ext cx="398136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Přímá spojnice 90">
              <a:extLst>
                <a:ext uri="{FF2B5EF4-FFF2-40B4-BE49-F238E27FC236}">
                  <a16:creationId xmlns:a16="http://schemas.microsoft.com/office/drawing/2014/main" id="{3704BECD-939F-46CF-964B-28D6E1D7D00C}"/>
                </a:ext>
              </a:extLst>
            </p:cNvPr>
            <p:cNvCxnSpPr/>
            <p:nvPr/>
          </p:nvCxnSpPr>
          <p:spPr>
            <a:xfrm>
              <a:off x="6061147" y="4210559"/>
              <a:ext cx="0" cy="33930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3" name="Skupina 92">
            <a:extLst>
              <a:ext uri="{FF2B5EF4-FFF2-40B4-BE49-F238E27FC236}">
                <a16:creationId xmlns:a16="http://schemas.microsoft.com/office/drawing/2014/main" id="{8D3B0C2F-4C29-45BE-803D-5027B726D210}"/>
              </a:ext>
            </a:extLst>
          </p:cNvPr>
          <p:cNvGrpSpPr/>
          <p:nvPr/>
        </p:nvGrpSpPr>
        <p:grpSpPr>
          <a:xfrm>
            <a:off x="4584509" y="4106040"/>
            <a:ext cx="258179" cy="209787"/>
            <a:chOff x="5862079" y="4210559"/>
            <a:chExt cx="398136" cy="339304"/>
          </a:xfrm>
        </p:grpSpPr>
        <p:cxnSp>
          <p:nvCxnSpPr>
            <p:cNvPr id="94" name="Přímá spojnice 93">
              <a:extLst>
                <a:ext uri="{FF2B5EF4-FFF2-40B4-BE49-F238E27FC236}">
                  <a16:creationId xmlns:a16="http://schemas.microsoft.com/office/drawing/2014/main" id="{C59DD396-2E0E-459D-9D98-24FDE0E3E38F}"/>
                </a:ext>
              </a:extLst>
            </p:cNvPr>
            <p:cNvCxnSpPr>
              <a:cxnSpLocks/>
            </p:cNvCxnSpPr>
            <p:nvPr/>
          </p:nvCxnSpPr>
          <p:spPr>
            <a:xfrm>
              <a:off x="5862079" y="4380211"/>
              <a:ext cx="398136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Přímá spojnice 94">
              <a:extLst>
                <a:ext uri="{FF2B5EF4-FFF2-40B4-BE49-F238E27FC236}">
                  <a16:creationId xmlns:a16="http://schemas.microsoft.com/office/drawing/2014/main" id="{35CA53E1-8F07-495A-B0D5-C9396DEC767F}"/>
                </a:ext>
              </a:extLst>
            </p:cNvPr>
            <p:cNvCxnSpPr/>
            <p:nvPr/>
          </p:nvCxnSpPr>
          <p:spPr>
            <a:xfrm>
              <a:off x="6061147" y="4210559"/>
              <a:ext cx="0" cy="33930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Skupina 95">
            <a:extLst>
              <a:ext uri="{FF2B5EF4-FFF2-40B4-BE49-F238E27FC236}">
                <a16:creationId xmlns:a16="http://schemas.microsoft.com/office/drawing/2014/main" id="{0688C7C2-0F4A-41FF-B195-6158BCDECC87}"/>
              </a:ext>
            </a:extLst>
          </p:cNvPr>
          <p:cNvGrpSpPr/>
          <p:nvPr/>
        </p:nvGrpSpPr>
        <p:grpSpPr>
          <a:xfrm>
            <a:off x="3777243" y="4372604"/>
            <a:ext cx="258179" cy="209787"/>
            <a:chOff x="5862079" y="4210559"/>
            <a:chExt cx="398136" cy="339304"/>
          </a:xfrm>
        </p:grpSpPr>
        <p:cxnSp>
          <p:nvCxnSpPr>
            <p:cNvPr id="97" name="Přímá spojnice 96">
              <a:extLst>
                <a:ext uri="{FF2B5EF4-FFF2-40B4-BE49-F238E27FC236}">
                  <a16:creationId xmlns:a16="http://schemas.microsoft.com/office/drawing/2014/main" id="{32E51229-EF9F-4969-824F-0B8E1CFD5141}"/>
                </a:ext>
              </a:extLst>
            </p:cNvPr>
            <p:cNvCxnSpPr>
              <a:cxnSpLocks/>
            </p:cNvCxnSpPr>
            <p:nvPr/>
          </p:nvCxnSpPr>
          <p:spPr>
            <a:xfrm>
              <a:off x="5862079" y="4380211"/>
              <a:ext cx="398136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Přímá spojnice 97">
              <a:extLst>
                <a:ext uri="{FF2B5EF4-FFF2-40B4-BE49-F238E27FC236}">
                  <a16:creationId xmlns:a16="http://schemas.microsoft.com/office/drawing/2014/main" id="{B416A64A-F223-4B09-88D7-A64FD4923292}"/>
                </a:ext>
              </a:extLst>
            </p:cNvPr>
            <p:cNvCxnSpPr/>
            <p:nvPr/>
          </p:nvCxnSpPr>
          <p:spPr>
            <a:xfrm>
              <a:off x="6061147" y="4210559"/>
              <a:ext cx="0" cy="33930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9" name="Skupina 98">
            <a:extLst>
              <a:ext uri="{FF2B5EF4-FFF2-40B4-BE49-F238E27FC236}">
                <a16:creationId xmlns:a16="http://schemas.microsoft.com/office/drawing/2014/main" id="{00AB63A2-092E-4F2C-AE70-F2B826399E75}"/>
              </a:ext>
            </a:extLst>
          </p:cNvPr>
          <p:cNvGrpSpPr/>
          <p:nvPr/>
        </p:nvGrpSpPr>
        <p:grpSpPr>
          <a:xfrm>
            <a:off x="3071677" y="4962486"/>
            <a:ext cx="258179" cy="209787"/>
            <a:chOff x="5862079" y="4210559"/>
            <a:chExt cx="398136" cy="339304"/>
          </a:xfrm>
        </p:grpSpPr>
        <p:cxnSp>
          <p:nvCxnSpPr>
            <p:cNvPr id="100" name="Přímá spojnice 99">
              <a:extLst>
                <a:ext uri="{FF2B5EF4-FFF2-40B4-BE49-F238E27FC236}">
                  <a16:creationId xmlns:a16="http://schemas.microsoft.com/office/drawing/2014/main" id="{AF8C5DA1-C992-4B75-A9B4-832F581D0035}"/>
                </a:ext>
              </a:extLst>
            </p:cNvPr>
            <p:cNvCxnSpPr>
              <a:cxnSpLocks/>
            </p:cNvCxnSpPr>
            <p:nvPr/>
          </p:nvCxnSpPr>
          <p:spPr>
            <a:xfrm>
              <a:off x="5862079" y="4380211"/>
              <a:ext cx="398136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Přímá spojnice 100">
              <a:extLst>
                <a:ext uri="{FF2B5EF4-FFF2-40B4-BE49-F238E27FC236}">
                  <a16:creationId xmlns:a16="http://schemas.microsoft.com/office/drawing/2014/main" id="{37CDA8E7-C9CF-47E1-82A1-78BA25EC5E39}"/>
                </a:ext>
              </a:extLst>
            </p:cNvPr>
            <p:cNvCxnSpPr/>
            <p:nvPr/>
          </p:nvCxnSpPr>
          <p:spPr>
            <a:xfrm>
              <a:off x="6061147" y="4210559"/>
              <a:ext cx="0" cy="33930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" name="Skupina 101">
            <a:extLst>
              <a:ext uri="{FF2B5EF4-FFF2-40B4-BE49-F238E27FC236}">
                <a16:creationId xmlns:a16="http://schemas.microsoft.com/office/drawing/2014/main" id="{47587DED-1273-4D13-BA27-0DF2572DFE4D}"/>
              </a:ext>
            </a:extLst>
          </p:cNvPr>
          <p:cNvGrpSpPr/>
          <p:nvPr/>
        </p:nvGrpSpPr>
        <p:grpSpPr>
          <a:xfrm>
            <a:off x="2305454" y="6000804"/>
            <a:ext cx="258179" cy="209787"/>
            <a:chOff x="5862079" y="4210559"/>
            <a:chExt cx="398136" cy="339304"/>
          </a:xfrm>
        </p:grpSpPr>
        <p:cxnSp>
          <p:nvCxnSpPr>
            <p:cNvPr id="103" name="Přímá spojnice 102">
              <a:extLst>
                <a:ext uri="{FF2B5EF4-FFF2-40B4-BE49-F238E27FC236}">
                  <a16:creationId xmlns:a16="http://schemas.microsoft.com/office/drawing/2014/main" id="{7EDBFF02-7E82-4458-B9B7-0AD121E6CEDA}"/>
                </a:ext>
              </a:extLst>
            </p:cNvPr>
            <p:cNvCxnSpPr>
              <a:cxnSpLocks/>
            </p:cNvCxnSpPr>
            <p:nvPr/>
          </p:nvCxnSpPr>
          <p:spPr>
            <a:xfrm>
              <a:off x="5862079" y="4380211"/>
              <a:ext cx="398136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Přímá spojnice 103">
              <a:extLst>
                <a:ext uri="{FF2B5EF4-FFF2-40B4-BE49-F238E27FC236}">
                  <a16:creationId xmlns:a16="http://schemas.microsoft.com/office/drawing/2014/main" id="{A50FB9CF-A359-4004-B8E4-8D667F08817F}"/>
                </a:ext>
              </a:extLst>
            </p:cNvPr>
            <p:cNvCxnSpPr/>
            <p:nvPr/>
          </p:nvCxnSpPr>
          <p:spPr>
            <a:xfrm>
              <a:off x="6061147" y="4210559"/>
              <a:ext cx="0" cy="33930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Skupina 104">
            <a:extLst>
              <a:ext uri="{FF2B5EF4-FFF2-40B4-BE49-F238E27FC236}">
                <a16:creationId xmlns:a16="http://schemas.microsoft.com/office/drawing/2014/main" id="{381BEEF6-3C89-4573-B42A-D47D125D312C}"/>
              </a:ext>
            </a:extLst>
          </p:cNvPr>
          <p:cNvGrpSpPr/>
          <p:nvPr/>
        </p:nvGrpSpPr>
        <p:grpSpPr>
          <a:xfrm>
            <a:off x="1596379" y="5218295"/>
            <a:ext cx="258179" cy="209787"/>
            <a:chOff x="5862079" y="4210559"/>
            <a:chExt cx="398136" cy="339304"/>
          </a:xfrm>
        </p:grpSpPr>
        <p:cxnSp>
          <p:nvCxnSpPr>
            <p:cNvPr id="106" name="Přímá spojnice 105">
              <a:extLst>
                <a:ext uri="{FF2B5EF4-FFF2-40B4-BE49-F238E27FC236}">
                  <a16:creationId xmlns:a16="http://schemas.microsoft.com/office/drawing/2014/main" id="{B4655736-E85D-4FE5-BF22-05E1EE830282}"/>
                </a:ext>
              </a:extLst>
            </p:cNvPr>
            <p:cNvCxnSpPr>
              <a:cxnSpLocks/>
            </p:cNvCxnSpPr>
            <p:nvPr/>
          </p:nvCxnSpPr>
          <p:spPr>
            <a:xfrm>
              <a:off x="5862079" y="4380211"/>
              <a:ext cx="398136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Přímá spojnice 106">
              <a:extLst>
                <a:ext uri="{FF2B5EF4-FFF2-40B4-BE49-F238E27FC236}">
                  <a16:creationId xmlns:a16="http://schemas.microsoft.com/office/drawing/2014/main" id="{1CF836D7-B207-4466-BA72-F8DE03DADB5B}"/>
                </a:ext>
              </a:extLst>
            </p:cNvPr>
            <p:cNvCxnSpPr/>
            <p:nvPr/>
          </p:nvCxnSpPr>
          <p:spPr>
            <a:xfrm>
              <a:off x="6061147" y="4210559"/>
              <a:ext cx="0" cy="33930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Skupina 107">
            <a:extLst>
              <a:ext uri="{FF2B5EF4-FFF2-40B4-BE49-F238E27FC236}">
                <a16:creationId xmlns:a16="http://schemas.microsoft.com/office/drawing/2014/main" id="{4E5C7A71-A9CF-45E1-BB38-5916DC96F2B3}"/>
              </a:ext>
            </a:extLst>
          </p:cNvPr>
          <p:cNvGrpSpPr/>
          <p:nvPr/>
        </p:nvGrpSpPr>
        <p:grpSpPr>
          <a:xfrm>
            <a:off x="911275" y="5464188"/>
            <a:ext cx="258179" cy="209787"/>
            <a:chOff x="5862079" y="4210559"/>
            <a:chExt cx="398136" cy="339304"/>
          </a:xfrm>
        </p:grpSpPr>
        <p:cxnSp>
          <p:nvCxnSpPr>
            <p:cNvPr id="109" name="Přímá spojnice 108">
              <a:extLst>
                <a:ext uri="{FF2B5EF4-FFF2-40B4-BE49-F238E27FC236}">
                  <a16:creationId xmlns:a16="http://schemas.microsoft.com/office/drawing/2014/main" id="{64BB349A-62A0-4741-8DDC-A4FEDA50A053}"/>
                </a:ext>
              </a:extLst>
            </p:cNvPr>
            <p:cNvCxnSpPr>
              <a:cxnSpLocks/>
            </p:cNvCxnSpPr>
            <p:nvPr/>
          </p:nvCxnSpPr>
          <p:spPr>
            <a:xfrm>
              <a:off x="5862079" y="4380211"/>
              <a:ext cx="398136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Přímá spojnice 109">
              <a:extLst>
                <a:ext uri="{FF2B5EF4-FFF2-40B4-BE49-F238E27FC236}">
                  <a16:creationId xmlns:a16="http://schemas.microsoft.com/office/drawing/2014/main" id="{8FBFE777-E9E5-487E-8EB5-06FC17F50276}"/>
                </a:ext>
              </a:extLst>
            </p:cNvPr>
            <p:cNvCxnSpPr/>
            <p:nvPr/>
          </p:nvCxnSpPr>
          <p:spPr>
            <a:xfrm>
              <a:off x="6061147" y="4210559"/>
              <a:ext cx="0" cy="33930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" name="Skupina 122">
            <a:extLst>
              <a:ext uri="{FF2B5EF4-FFF2-40B4-BE49-F238E27FC236}">
                <a16:creationId xmlns:a16="http://schemas.microsoft.com/office/drawing/2014/main" id="{EA5C4240-3BBA-4201-9B65-36161E0ACA47}"/>
              </a:ext>
            </a:extLst>
          </p:cNvPr>
          <p:cNvGrpSpPr/>
          <p:nvPr/>
        </p:nvGrpSpPr>
        <p:grpSpPr>
          <a:xfrm>
            <a:off x="1063918" y="4210933"/>
            <a:ext cx="4397881" cy="1863596"/>
            <a:chOff x="1063918" y="4210933"/>
            <a:chExt cx="4397881" cy="1863596"/>
          </a:xfrm>
        </p:grpSpPr>
        <p:cxnSp>
          <p:nvCxnSpPr>
            <p:cNvPr id="112" name="Přímá spojnice 111">
              <a:extLst>
                <a:ext uri="{FF2B5EF4-FFF2-40B4-BE49-F238E27FC236}">
                  <a16:creationId xmlns:a16="http://schemas.microsoft.com/office/drawing/2014/main" id="{877F90D8-4366-4221-840D-50DDD5AD9BD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63918" y="5277942"/>
              <a:ext cx="661550" cy="313651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Přímá spojnice 113">
              <a:extLst>
                <a:ext uri="{FF2B5EF4-FFF2-40B4-BE49-F238E27FC236}">
                  <a16:creationId xmlns:a16="http://schemas.microsoft.com/office/drawing/2014/main" id="{939EBF6E-365F-4403-8A96-DBED9D74B12D}"/>
                </a:ext>
              </a:extLst>
            </p:cNvPr>
            <p:cNvCxnSpPr/>
            <p:nvPr/>
          </p:nvCxnSpPr>
          <p:spPr>
            <a:xfrm>
              <a:off x="1696303" y="5275514"/>
              <a:ext cx="738240" cy="795701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Přímá spojnice 115">
              <a:extLst>
                <a:ext uri="{FF2B5EF4-FFF2-40B4-BE49-F238E27FC236}">
                  <a16:creationId xmlns:a16="http://schemas.microsoft.com/office/drawing/2014/main" id="{D4A1A1A8-59F9-424B-95BA-D89DB77AA731}"/>
                </a:ext>
              </a:extLst>
            </p:cNvPr>
            <p:cNvCxnSpPr/>
            <p:nvPr/>
          </p:nvCxnSpPr>
          <p:spPr>
            <a:xfrm flipV="1">
              <a:off x="2407007" y="5037641"/>
              <a:ext cx="814194" cy="1036888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Přímá spojnice 117">
              <a:extLst>
                <a:ext uri="{FF2B5EF4-FFF2-40B4-BE49-F238E27FC236}">
                  <a16:creationId xmlns:a16="http://schemas.microsoft.com/office/drawing/2014/main" id="{5476E0FC-1CD0-4305-9F94-5A4332A23E7E}"/>
                </a:ext>
              </a:extLst>
            </p:cNvPr>
            <p:cNvCxnSpPr/>
            <p:nvPr/>
          </p:nvCxnSpPr>
          <p:spPr>
            <a:xfrm flipV="1">
              <a:off x="3200766" y="4438863"/>
              <a:ext cx="736330" cy="583269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Přímá spojnice 119">
              <a:extLst>
                <a:ext uri="{FF2B5EF4-FFF2-40B4-BE49-F238E27FC236}">
                  <a16:creationId xmlns:a16="http://schemas.microsoft.com/office/drawing/2014/main" id="{37AD93AD-48F9-429A-9A07-1CB8B4D2A35D}"/>
                </a:ext>
              </a:extLst>
            </p:cNvPr>
            <p:cNvCxnSpPr/>
            <p:nvPr/>
          </p:nvCxnSpPr>
          <p:spPr>
            <a:xfrm flipV="1">
              <a:off x="3915249" y="4220204"/>
              <a:ext cx="787874" cy="282313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Přímá spojnice 121">
              <a:extLst>
                <a:ext uri="{FF2B5EF4-FFF2-40B4-BE49-F238E27FC236}">
                  <a16:creationId xmlns:a16="http://schemas.microsoft.com/office/drawing/2014/main" id="{14D2B9E7-BCB7-4CF7-BAC3-3E08B2C9BF28}"/>
                </a:ext>
              </a:extLst>
            </p:cNvPr>
            <p:cNvCxnSpPr/>
            <p:nvPr/>
          </p:nvCxnSpPr>
          <p:spPr>
            <a:xfrm>
              <a:off x="4703123" y="4210933"/>
              <a:ext cx="758676" cy="273176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6" name="TextovéPole 125">
            <a:extLst>
              <a:ext uri="{FF2B5EF4-FFF2-40B4-BE49-F238E27FC236}">
                <a16:creationId xmlns:a16="http://schemas.microsoft.com/office/drawing/2014/main" id="{54C86147-9184-4750-A24B-E85E18158087}"/>
              </a:ext>
            </a:extLst>
          </p:cNvPr>
          <p:cNvSpPr txBox="1"/>
          <p:nvPr/>
        </p:nvSpPr>
        <p:spPr>
          <a:xfrm>
            <a:off x="6148530" y="4699702"/>
            <a:ext cx="55246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Který den byla teplota nejvyšší ?  V sobotu.</a:t>
            </a:r>
          </a:p>
        </p:txBody>
      </p:sp>
      <p:sp>
        <p:nvSpPr>
          <p:cNvPr id="125" name="TextovéPole 124">
            <a:extLst>
              <a:ext uri="{FF2B5EF4-FFF2-40B4-BE49-F238E27FC236}">
                <a16:creationId xmlns:a16="http://schemas.microsoft.com/office/drawing/2014/main" id="{9DD5112C-AD00-41DD-8B85-1AFAF67C3640}"/>
              </a:ext>
            </a:extLst>
          </p:cNvPr>
          <p:cNvSpPr txBox="1"/>
          <p:nvPr/>
        </p:nvSpPr>
        <p:spPr>
          <a:xfrm>
            <a:off x="6148530" y="4157484"/>
            <a:ext cx="56887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Který den byla teplota nejnižší ?  Ve středu.</a:t>
            </a:r>
          </a:p>
        </p:txBody>
      </p:sp>
      <p:sp>
        <p:nvSpPr>
          <p:cNvPr id="127" name="Obdélník 126">
            <a:extLst>
              <a:ext uri="{FF2B5EF4-FFF2-40B4-BE49-F238E27FC236}">
                <a16:creationId xmlns:a16="http://schemas.microsoft.com/office/drawing/2014/main" id="{3F6A172C-CD1B-4F2F-9A37-C9454EDC73E2}"/>
              </a:ext>
            </a:extLst>
          </p:cNvPr>
          <p:cNvSpPr/>
          <p:nvPr/>
        </p:nvSpPr>
        <p:spPr>
          <a:xfrm>
            <a:off x="10239613" y="4162670"/>
            <a:ext cx="1364105" cy="3796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0" name="Obdélník 129">
            <a:extLst>
              <a:ext uri="{FF2B5EF4-FFF2-40B4-BE49-F238E27FC236}">
                <a16:creationId xmlns:a16="http://schemas.microsoft.com/office/drawing/2014/main" id="{6EDA5E57-C59A-4D62-974B-34D09D70BD23}"/>
              </a:ext>
            </a:extLst>
          </p:cNvPr>
          <p:cNvSpPr/>
          <p:nvPr/>
        </p:nvSpPr>
        <p:spPr>
          <a:xfrm>
            <a:off x="10239612" y="4687271"/>
            <a:ext cx="1364105" cy="36767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2435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5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5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9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1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3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0"/>
                  </p:tgtEl>
                </p:cond>
              </p:nextCondLst>
            </p:seq>
          </p:childTnLst>
        </p:cTn>
      </p:par>
    </p:tnLst>
    <p:bldLst>
      <p:bldP spid="29" grpId="0" animBg="1"/>
      <p:bldP spid="31" grpId="0" animBg="1"/>
      <p:bldP spid="35" grpId="0"/>
      <p:bldP spid="38" grpId="0"/>
      <p:bldP spid="127" grpId="0" animBg="1"/>
      <p:bldP spid="1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F82DBBC-56D6-4D0D-ADD5-0102998D495B}"/>
              </a:ext>
            </a:extLst>
          </p:cNvPr>
          <p:cNvSpPr txBox="1"/>
          <p:nvPr/>
        </p:nvSpPr>
        <p:spPr>
          <a:xfrm>
            <a:off x="395827" y="104036"/>
            <a:ext cx="984378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Meteorolog naměřil v týdnu tyto venkovní teploty.</a:t>
            </a:r>
          </a:p>
          <a:p>
            <a:r>
              <a:rPr lang="cs-CZ" sz="2400" dirty="0"/>
              <a:t>Do notesu si zapiš průměrnou teplotu a pak si ji potvrď kliknutím na obdélník.</a:t>
            </a:r>
          </a:p>
          <a:p>
            <a:r>
              <a:rPr lang="cs-CZ" sz="2400" dirty="0"/>
              <a:t>Pokus se sám sestrojit graf. Zda ho máš správný si ověř kliknutím na obdélník.</a:t>
            </a:r>
          </a:p>
          <a:p>
            <a:endParaRPr lang="cs-CZ" sz="2400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EC9284F-ACFC-4AD0-9389-B4A4C9246C94}"/>
              </a:ext>
            </a:extLst>
          </p:cNvPr>
          <p:cNvSpPr txBox="1"/>
          <p:nvPr/>
        </p:nvSpPr>
        <p:spPr>
          <a:xfrm>
            <a:off x="569626" y="1485142"/>
            <a:ext cx="71994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         Út        St          Čt         Pá        So         Ne      průměr</a:t>
            </a:r>
          </a:p>
        </p:txBody>
      </p:sp>
      <p:cxnSp>
        <p:nvCxnSpPr>
          <p:cNvPr id="6" name="Přímá spojnice 5">
            <a:extLst>
              <a:ext uri="{FF2B5EF4-FFF2-40B4-BE49-F238E27FC236}">
                <a16:creationId xmlns:a16="http://schemas.microsoft.com/office/drawing/2014/main" id="{CCB44592-F1A4-47E4-83C5-99F9B595A611}"/>
              </a:ext>
            </a:extLst>
          </p:cNvPr>
          <p:cNvCxnSpPr/>
          <p:nvPr/>
        </p:nvCxnSpPr>
        <p:spPr>
          <a:xfrm>
            <a:off x="554636" y="1485142"/>
            <a:ext cx="722525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D640A485-54FC-4A03-99FA-143B933615BC}"/>
              </a:ext>
            </a:extLst>
          </p:cNvPr>
          <p:cNvCxnSpPr/>
          <p:nvPr/>
        </p:nvCxnSpPr>
        <p:spPr>
          <a:xfrm>
            <a:off x="569626" y="1946807"/>
            <a:ext cx="722525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D2643A4D-F4B4-4F3B-A7CB-CC70F2C70921}"/>
              </a:ext>
            </a:extLst>
          </p:cNvPr>
          <p:cNvCxnSpPr/>
          <p:nvPr/>
        </p:nvCxnSpPr>
        <p:spPr>
          <a:xfrm>
            <a:off x="569626" y="2476991"/>
            <a:ext cx="722525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BBCEEA58-800C-45CA-BE8F-467889FAE24A}"/>
              </a:ext>
            </a:extLst>
          </p:cNvPr>
          <p:cNvCxnSpPr/>
          <p:nvPr/>
        </p:nvCxnSpPr>
        <p:spPr>
          <a:xfrm>
            <a:off x="554636" y="1485142"/>
            <a:ext cx="14990" cy="9918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960AD9FD-4E27-42B8-BFE5-D6046CBFB1D9}"/>
              </a:ext>
            </a:extLst>
          </p:cNvPr>
          <p:cNvCxnSpPr/>
          <p:nvPr/>
        </p:nvCxnSpPr>
        <p:spPr>
          <a:xfrm>
            <a:off x="1471535" y="1485142"/>
            <a:ext cx="14990" cy="9918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>
            <a:extLst>
              <a:ext uri="{FF2B5EF4-FFF2-40B4-BE49-F238E27FC236}">
                <a16:creationId xmlns:a16="http://schemas.microsoft.com/office/drawing/2014/main" id="{3B729852-A41F-48D6-B822-B5A7DFB81B89}"/>
              </a:ext>
            </a:extLst>
          </p:cNvPr>
          <p:cNvCxnSpPr/>
          <p:nvPr/>
        </p:nvCxnSpPr>
        <p:spPr>
          <a:xfrm>
            <a:off x="2373444" y="1485142"/>
            <a:ext cx="14990" cy="9918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>
            <a:extLst>
              <a:ext uri="{FF2B5EF4-FFF2-40B4-BE49-F238E27FC236}">
                <a16:creationId xmlns:a16="http://schemas.microsoft.com/office/drawing/2014/main" id="{6B35731C-4EF5-4ACD-8458-E4F76C35EF25}"/>
              </a:ext>
            </a:extLst>
          </p:cNvPr>
          <p:cNvCxnSpPr/>
          <p:nvPr/>
        </p:nvCxnSpPr>
        <p:spPr>
          <a:xfrm>
            <a:off x="3231388" y="1485142"/>
            <a:ext cx="14990" cy="9918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FCB9ED47-F27B-4106-92CD-511C791E165D}"/>
              </a:ext>
            </a:extLst>
          </p:cNvPr>
          <p:cNvCxnSpPr/>
          <p:nvPr/>
        </p:nvCxnSpPr>
        <p:spPr>
          <a:xfrm>
            <a:off x="4152275" y="1450882"/>
            <a:ext cx="14990" cy="9918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>
            <a:extLst>
              <a:ext uri="{FF2B5EF4-FFF2-40B4-BE49-F238E27FC236}">
                <a16:creationId xmlns:a16="http://schemas.microsoft.com/office/drawing/2014/main" id="{946135F2-B78A-423B-A32F-CDCB0BD7F82D}"/>
              </a:ext>
            </a:extLst>
          </p:cNvPr>
          <p:cNvCxnSpPr/>
          <p:nvPr/>
        </p:nvCxnSpPr>
        <p:spPr>
          <a:xfrm>
            <a:off x="4995229" y="1519402"/>
            <a:ext cx="14990" cy="9918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8EC9C82C-CE58-48D6-878C-29BB72EBD591}"/>
              </a:ext>
            </a:extLst>
          </p:cNvPr>
          <p:cNvCxnSpPr/>
          <p:nvPr/>
        </p:nvCxnSpPr>
        <p:spPr>
          <a:xfrm>
            <a:off x="5847089" y="1519402"/>
            <a:ext cx="14990" cy="9918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0E1348DD-4CDB-4449-AF65-735747B177B4}"/>
              </a:ext>
            </a:extLst>
          </p:cNvPr>
          <p:cNvCxnSpPr/>
          <p:nvPr/>
        </p:nvCxnSpPr>
        <p:spPr>
          <a:xfrm>
            <a:off x="6683959" y="1519402"/>
            <a:ext cx="14990" cy="9918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>
            <a:extLst>
              <a:ext uri="{FF2B5EF4-FFF2-40B4-BE49-F238E27FC236}">
                <a16:creationId xmlns:a16="http://schemas.microsoft.com/office/drawing/2014/main" id="{9A0AD5BF-1F37-494B-800C-1227F5B1BB5A}"/>
              </a:ext>
            </a:extLst>
          </p:cNvPr>
          <p:cNvCxnSpPr/>
          <p:nvPr/>
        </p:nvCxnSpPr>
        <p:spPr>
          <a:xfrm>
            <a:off x="7767001" y="1485141"/>
            <a:ext cx="14990" cy="99184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Obrázek 19" descr="Obsah obrázku tráva, exteriér, pole, dům&#10;&#10;Popis byl vytvořen automaticky">
            <a:extLst>
              <a:ext uri="{FF2B5EF4-FFF2-40B4-BE49-F238E27FC236}">
                <a16:creationId xmlns:a16="http://schemas.microsoft.com/office/drawing/2014/main" id="{7E3D082A-A8F9-48ED-8C28-D36567B153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1827" y="1963936"/>
            <a:ext cx="3497329" cy="2622997"/>
          </a:xfrm>
          <a:prstGeom prst="rect">
            <a:avLst/>
          </a:prstGeom>
        </p:spPr>
      </p:pic>
      <p:sp>
        <p:nvSpPr>
          <p:cNvPr id="21" name="TextovéPole 20">
            <a:extLst>
              <a:ext uri="{FF2B5EF4-FFF2-40B4-BE49-F238E27FC236}">
                <a16:creationId xmlns:a16="http://schemas.microsoft.com/office/drawing/2014/main" id="{F1D788CE-2AFB-4F37-B615-46AEF0223266}"/>
              </a:ext>
            </a:extLst>
          </p:cNvPr>
          <p:cNvSpPr txBox="1"/>
          <p:nvPr/>
        </p:nvSpPr>
        <p:spPr>
          <a:xfrm>
            <a:off x="744474" y="1963936"/>
            <a:ext cx="599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16°</a:t>
            </a:r>
          </a:p>
        </p:txBody>
      </p:sp>
      <p:sp>
        <p:nvSpPr>
          <p:cNvPr id="22" name="TextovéPole 21">
            <a:extLst>
              <a:ext uri="{FF2B5EF4-FFF2-40B4-BE49-F238E27FC236}">
                <a16:creationId xmlns:a16="http://schemas.microsoft.com/office/drawing/2014/main" id="{C7654F4F-8FE1-4064-B100-4038D99F42A0}"/>
              </a:ext>
            </a:extLst>
          </p:cNvPr>
          <p:cNvSpPr txBox="1"/>
          <p:nvPr/>
        </p:nvSpPr>
        <p:spPr>
          <a:xfrm>
            <a:off x="1687601" y="1981066"/>
            <a:ext cx="599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18°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90E11AA7-3CB6-4C89-B8A9-04873E2A9378}"/>
              </a:ext>
            </a:extLst>
          </p:cNvPr>
          <p:cNvSpPr txBox="1"/>
          <p:nvPr/>
        </p:nvSpPr>
        <p:spPr>
          <a:xfrm>
            <a:off x="2435317" y="1981064"/>
            <a:ext cx="599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20°</a:t>
            </a:r>
          </a:p>
        </p:txBody>
      </p:sp>
      <p:sp>
        <p:nvSpPr>
          <p:cNvPr id="24" name="TextovéPole 23">
            <a:extLst>
              <a:ext uri="{FF2B5EF4-FFF2-40B4-BE49-F238E27FC236}">
                <a16:creationId xmlns:a16="http://schemas.microsoft.com/office/drawing/2014/main" id="{D193F958-B1C7-40B5-8CD3-00C078829AD6}"/>
              </a:ext>
            </a:extLst>
          </p:cNvPr>
          <p:cNvSpPr txBox="1"/>
          <p:nvPr/>
        </p:nvSpPr>
        <p:spPr>
          <a:xfrm>
            <a:off x="3315405" y="1981066"/>
            <a:ext cx="599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17°</a:t>
            </a:r>
          </a:p>
        </p:txBody>
      </p:sp>
      <p:sp>
        <p:nvSpPr>
          <p:cNvPr id="25" name="TextovéPole 24">
            <a:extLst>
              <a:ext uri="{FF2B5EF4-FFF2-40B4-BE49-F238E27FC236}">
                <a16:creationId xmlns:a16="http://schemas.microsoft.com/office/drawing/2014/main" id="{70FD2462-6EB7-4B37-9EC2-B0B4D249A736}"/>
              </a:ext>
            </a:extLst>
          </p:cNvPr>
          <p:cNvSpPr txBox="1"/>
          <p:nvPr/>
        </p:nvSpPr>
        <p:spPr>
          <a:xfrm>
            <a:off x="4260399" y="1981065"/>
            <a:ext cx="599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19°</a:t>
            </a:r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F16ACE11-F589-4206-9212-97A205C58DA3}"/>
              </a:ext>
            </a:extLst>
          </p:cNvPr>
          <p:cNvSpPr txBox="1"/>
          <p:nvPr/>
        </p:nvSpPr>
        <p:spPr>
          <a:xfrm>
            <a:off x="5096941" y="1998195"/>
            <a:ext cx="599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17°</a:t>
            </a:r>
          </a:p>
        </p:txBody>
      </p:sp>
      <p:sp>
        <p:nvSpPr>
          <p:cNvPr id="27" name="TextovéPole 26">
            <a:extLst>
              <a:ext uri="{FF2B5EF4-FFF2-40B4-BE49-F238E27FC236}">
                <a16:creationId xmlns:a16="http://schemas.microsoft.com/office/drawing/2014/main" id="{0569ADA0-A6C1-4CB7-9947-C826D7567E34}"/>
              </a:ext>
            </a:extLst>
          </p:cNvPr>
          <p:cNvSpPr txBox="1"/>
          <p:nvPr/>
        </p:nvSpPr>
        <p:spPr>
          <a:xfrm>
            <a:off x="5960293" y="1963936"/>
            <a:ext cx="5998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18°</a:t>
            </a:r>
          </a:p>
        </p:txBody>
      </p: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4545B1B1-778E-44C8-8AF4-F5982C9FF13C}"/>
              </a:ext>
            </a:extLst>
          </p:cNvPr>
          <p:cNvSpPr txBox="1"/>
          <p:nvPr/>
        </p:nvSpPr>
        <p:spPr>
          <a:xfrm>
            <a:off x="6706308" y="1981064"/>
            <a:ext cx="10567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17, 85°</a:t>
            </a:r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923E504E-7A85-422B-AFB1-18077CA6DC00}"/>
              </a:ext>
            </a:extLst>
          </p:cNvPr>
          <p:cNvSpPr/>
          <p:nvPr/>
        </p:nvSpPr>
        <p:spPr>
          <a:xfrm>
            <a:off x="6698949" y="1976378"/>
            <a:ext cx="1050965" cy="46166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>
            <a:extLst>
              <a:ext uri="{FF2B5EF4-FFF2-40B4-BE49-F238E27FC236}">
                <a16:creationId xmlns:a16="http://schemas.microsoft.com/office/drawing/2014/main" id="{3E051AAE-B0C9-4AAE-A137-D6D0DB081CE5}"/>
              </a:ext>
            </a:extLst>
          </p:cNvPr>
          <p:cNvSpPr txBox="1"/>
          <p:nvPr/>
        </p:nvSpPr>
        <p:spPr>
          <a:xfrm>
            <a:off x="477110" y="2486454"/>
            <a:ext cx="696479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Urči v jakém ročním období měřil meteorolog teplotu?</a:t>
            </a:r>
          </a:p>
          <a:p>
            <a:r>
              <a:rPr lang="cs-CZ" sz="2400" dirty="0"/>
              <a:t>Teplota byla naměřena na podzim.</a:t>
            </a:r>
          </a:p>
        </p:txBody>
      </p:sp>
      <p:sp>
        <p:nvSpPr>
          <p:cNvPr id="31" name="Obdélník 30">
            <a:extLst>
              <a:ext uri="{FF2B5EF4-FFF2-40B4-BE49-F238E27FC236}">
                <a16:creationId xmlns:a16="http://schemas.microsoft.com/office/drawing/2014/main" id="{E645C67E-92E5-4150-8FBA-088FADDC91A8}"/>
              </a:ext>
            </a:extLst>
          </p:cNvPr>
          <p:cNvSpPr/>
          <p:nvPr/>
        </p:nvSpPr>
        <p:spPr>
          <a:xfrm>
            <a:off x="484996" y="2916679"/>
            <a:ext cx="5106651" cy="415499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odpověď</a:t>
            </a:r>
          </a:p>
        </p:txBody>
      </p:sp>
      <p:sp>
        <p:nvSpPr>
          <p:cNvPr id="32" name="TextovéPole 31">
            <a:extLst>
              <a:ext uri="{FF2B5EF4-FFF2-40B4-BE49-F238E27FC236}">
                <a16:creationId xmlns:a16="http://schemas.microsoft.com/office/drawing/2014/main" id="{EE132F16-A4ED-45AA-B3D1-FB59A1AA3E0D}"/>
              </a:ext>
            </a:extLst>
          </p:cNvPr>
          <p:cNvSpPr txBox="1"/>
          <p:nvPr/>
        </p:nvSpPr>
        <p:spPr>
          <a:xfrm>
            <a:off x="454700" y="3409784"/>
            <a:ext cx="7764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Graf.</a:t>
            </a:r>
          </a:p>
        </p:txBody>
      </p:sp>
      <p:cxnSp>
        <p:nvCxnSpPr>
          <p:cNvPr id="34" name="Přímá spojnice se šipkou 33">
            <a:extLst>
              <a:ext uri="{FF2B5EF4-FFF2-40B4-BE49-F238E27FC236}">
                <a16:creationId xmlns:a16="http://schemas.microsoft.com/office/drawing/2014/main" id="{AE30975F-421E-4816-AC1C-53F76E1E74CA}"/>
              </a:ext>
            </a:extLst>
          </p:cNvPr>
          <p:cNvCxnSpPr>
            <a:cxnSpLocks/>
          </p:cNvCxnSpPr>
          <p:nvPr/>
        </p:nvCxnSpPr>
        <p:spPr>
          <a:xfrm flipV="1">
            <a:off x="1030123" y="3856459"/>
            <a:ext cx="23506" cy="255933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>
            <a:extLst>
              <a:ext uri="{FF2B5EF4-FFF2-40B4-BE49-F238E27FC236}">
                <a16:creationId xmlns:a16="http://schemas.microsoft.com/office/drawing/2014/main" id="{D090609B-1736-4D57-8BE2-3D85BCB6E61D}"/>
              </a:ext>
            </a:extLst>
          </p:cNvPr>
          <p:cNvSpPr txBox="1"/>
          <p:nvPr/>
        </p:nvSpPr>
        <p:spPr>
          <a:xfrm>
            <a:off x="577121" y="3803403"/>
            <a:ext cx="386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°C</a:t>
            </a:r>
          </a:p>
        </p:txBody>
      </p:sp>
      <p:cxnSp>
        <p:nvCxnSpPr>
          <p:cNvPr id="37" name="Přímá spojnice se šipkou 36">
            <a:extLst>
              <a:ext uri="{FF2B5EF4-FFF2-40B4-BE49-F238E27FC236}">
                <a16:creationId xmlns:a16="http://schemas.microsoft.com/office/drawing/2014/main" id="{F737AFB7-82F7-41A1-8D46-FFFC820675C4}"/>
              </a:ext>
            </a:extLst>
          </p:cNvPr>
          <p:cNvCxnSpPr/>
          <p:nvPr/>
        </p:nvCxnSpPr>
        <p:spPr>
          <a:xfrm>
            <a:off x="1024370" y="6430780"/>
            <a:ext cx="5515741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ovéPole 37">
            <a:extLst>
              <a:ext uri="{FF2B5EF4-FFF2-40B4-BE49-F238E27FC236}">
                <a16:creationId xmlns:a16="http://schemas.microsoft.com/office/drawing/2014/main" id="{08D391F0-88E4-4035-B488-45ED523B450A}"/>
              </a:ext>
            </a:extLst>
          </p:cNvPr>
          <p:cNvSpPr txBox="1"/>
          <p:nvPr/>
        </p:nvSpPr>
        <p:spPr>
          <a:xfrm>
            <a:off x="6617669" y="6231124"/>
            <a:ext cx="1282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dny v týdnu</a:t>
            </a:r>
          </a:p>
        </p:txBody>
      </p:sp>
      <p:grpSp>
        <p:nvGrpSpPr>
          <p:cNvPr id="55" name="Skupina 54">
            <a:extLst>
              <a:ext uri="{FF2B5EF4-FFF2-40B4-BE49-F238E27FC236}">
                <a16:creationId xmlns:a16="http://schemas.microsoft.com/office/drawing/2014/main" id="{2F9D2C98-9E4D-4F6E-A234-7924F1C7A218}"/>
              </a:ext>
            </a:extLst>
          </p:cNvPr>
          <p:cNvGrpSpPr/>
          <p:nvPr/>
        </p:nvGrpSpPr>
        <p:grpSpPr>
          <a:xfrm>
            <a:off x="1696303" y="6246114"/>
            <a:ext cx="3737953" cy="369332"/>
            <a:chOff x="1696303" y="6246114"/>
            <a:chExt cx="3737953" cy="369332"/>
          </a:xfrm>
        </p:grpSpPr>
        <p:cxnSp>
          <p:nvCxnSpPr>
            <p:cNvPr id="40" name="Přímá spojnice 39">
              <a:extLst>
                <a:ext uri="{FF2B5EF4-FFF2-40B4-BE49-F238E27FC236}">
                  <a16:creationId xmlns:a16="http://schemas.microsoft.com/office/drawing/2014/main" id="{BEE3F753-6724-4A31-B8E8-B6069D174193}"/>
                </a:ext>
              </a:extLst>
            </p:cNvPr>
            <p:cNvCxnSpPr>
              <a:cxnSpLocks/>
            </p:cNvCxnSpPr>
            <p:nvPr/>
          </p:nvCxnSpPr>
          <p:spPr>
            <a:xfrm>
              <a:off x="1696303" y="6246114"/>
              <a:ext cx="0" cy="35434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>
              <a:extLst>
                <a:ext uri="{FF2B5EF4-FFF2-40B4-BE49-F238E27FC236}">
                  <a16:creationId xmlns:a16="http://schemas.microsoft.com/office/drawing/2014/main" id="{DF8D34D9-09D6-47C0-BF03-6254CCD315B0}"/>
                </a:ext>
              </a:extLst>
            </p:cNvPr>
            <p:cNvCxnSpPr/>
            <p:nvPr/>
          </p:nvCxnSpPr>
          <p:spPr>
            <a:xfrm>
              <a:off x="2435317" y="6246114"/>
              <a:ext cx="0" cy="36933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Přímá spojnice 41">
              <a:extLst>
                <a:ext uri="{FF2B5EF4-FFF2-40B4-BE49-F238E27FC236}">
                  <a16:creationId xmlns:a16="http://schemas.microsoft.com/office/drawing/2014/main" id="{CD089DD7-4211-4789-9F33-C70DB3F25DFD}"/>
                </a:ext>
              </a:extLst>
            </p:cNvPr>
            <p:cNvCxnSpPr/>
            <p:nvPr/>
          </p:nvCxnSpPr>
          <p:spPr>
            <a:xfrm>
              <a:off x="3231388" y="6246114"/>
              <a:ext cx="0" cy="36933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nice 42">
              <a:extLst>
                <a:ext uri="{FF2B5EF4-FFF2-40B4-BE49-F238E27FC236}">
                  <a16:creationId xmlns:a16="http://schemas.microsoft.com/office/drawing/2014/main" id="{7FA7F537-1B59-40B7-9C1C-C1A3676C3300}"/>
                </a:ext>
              </a:extLst>
            </p:cNvPr>
            <p:cNvCxnSpPr/>
            <p:nvPr/>
          </p:nvCxnSpPr>
          <p:spPr>
            <a:xfrm>
              <a:off x="3963287" y="6246114"/>
              <a:ext cx="0" cy="36933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43">
              <a:extLst>
                <a:ext uri="{FF2B5EF4-FFF2-40B4-BE49-F238E27FC236}">
                  <a16:creationId xmlns:a16="http://schemas.microsoft.com/office/drawing/2014/main" id="{58B51763-6BEC-4408-A288-75A058A003A6}"/>
                </a:ext>
              </a:extLst>
            </p:cNvPr>
            <p:cNvCxnSpPr/>
            <p:nvPr/>
          </p:nvCxnSpPr>
          <p:spPr>
            <a:xfrm>
              <a:off x="4703123" y="6246114"/>
              <a:ext cx="0" cy="36933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Přímá spojnice 44">
              <a:extLst>
                <a:ext uri="{FF2B5EF4-FFF2-40B4-BE49-F238E27FC236}">
                  <a16:creationId xmlns:a16="http://schemas.microsoft.com/office/drawing/2014/main" id="{CBA62365-3427-4F3E-9D03-C18608651295}"/>
                </a:ext>
              </a:extLst>
            </p:cNvPr>
            <p:cNvCxnSpPr/>
            <p:nvPr/>
          </p:nvCxnSpPr>
          <p:spPr>
            <a:xfrm>
              <a:off x="5434256" y="6246114"/>
              <a:ext cx="0" cy="36933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Skupina 53">
            <a:extLst>
              <a:ext uri="{FF2B5EF4-FFF2-40B4-BE49-F238E27FC236}">
                <a16:creationId xmlns:a16="http://schemas.microsoft.com/office/drawing/2014/main" id="{3102B1A0-A572-45BB-AB3A-A15C393F60D8}"/>
              </a:ext>
            </a:extLst>
          </p:cNvPr>
          <p:cNvGrpSpPr/>
          <p:nvPr/>
        </p:nvGrpSpPr>
        <p:grpSpPr>
          <a:xfrm>
            <a:off x="860692" y="6536402"/>
            <a:ext cx="4818024" cy="313784"/>
            <a:chOff x="860692" y="6536402"/>
            <a:chExt cx="4818024" cy="313784"/>
          </a:xfrm>
        </p:grpSpPr>
        <p:sp>
          <p:nvSpPr>
            <p:cNvPr id="47" name="TextovéPole 46">
              <a:extLst>
                <a:ext uri="{FF2B5EF4-FFF2-40B4-BE49-F238E27FC236}">
                  <a16:creationId xmlns:a16="http://schemas.microsoft.com/office/drawing/2014/main" id="{9232EEBA-3175-4C34-9A3D-231DA54320CF}"/>
                </a:ext>
              </a:extLst>
            </p:cNvPr>
            <p:cNvSpPr txBox="1"/>
            <p:nvPr/>
          </p:nvSpPr>
          <p:spPr>
            <a:xfrm>
              <a:off x="5317720" y="6566187"/>
              <a:ext cx="3609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/>
                <a:t>Ne</a:t>
              </a:r>
            </a:p>
          </p:txBody>
        </p:sp>
        <p:sp>
          <p:nvSpPr>
            <p:cNvPr id="48" name="TextovéPole 47">
              <a:extLst>
                <a:ext uri="{FF2B5EF4-FFF2-40B4-BE49-F238E27FC236}">
                  <a16:creationId xmlns:a16="http://schemas.microsoft.com/office/drawing/2014/main" id="{965BAE0D-7327-40BA-BA57-53C53A70F344}"/>
                </a:ext>
              </a:extLst>
            </p:cNvPr>
            <p:cNvSpPr txBox="1"/>
            <p:nvPr/>
          </p:nvSpPr>
          <p:spPr>
            <a:xfrm>
              <a:off x="4569622" y="6566188"/>
              <a:ext cx="33695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/>
                <a:t>So</a:t>
              </a:r>
            </a:p>
          </p:txBody>
        </p:sp>
        <p:sp>
          <p:nvSpPr>
            <p:cNvPr id="49" name="TextovéPole 48">
              <a:extLst>
                <a:ext uri="{FF2B5EF4-FFF2-40B4-BE49-F238E27FC236}">
                  <a16:creationId xmlns:a16="http://schemas.microsoft.com/office/drawing/2014/main" id="{D44D5498-B226-4FBD-936D-B4F8D014E439}"/>
                </a:ext>
              </a:extLst>
            </p:cNvPr>
            <p:cNvSpPr txBox="1"/>
            <p:nvPr/>
          </p:nvSpPr>
          <p:spPr>
            <a:xfrm>
              <a:off x="3811172" y="6557119"/>
              <a:ext cx="33522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/>
                <a:t>Pá</a:t>
              </a:r>
            </a:p>
          </p:txBody>
        </p:sp>
        <p:sp>
          <p:nvSpPr>
            <p:cNvPr id="50" name="TextovéPole 49">
              <a:extLst>
                <a:ext uri="{FF2B5EF4-FFF2-40B4-BE49-F238E27FC236}">
                  <a16:creationId xmlns:a16="http://schemas.microsoft.com/office/drawing/2014/main" id="{238C67AB-5DE3-43C3-8431-25D9CDB6DD42}"/>
                </a:ext>
              </a:extLst>
            </p:cNvPr>
            <p:cNvSpPr txBox="1"/>
            <p:nvPr/>
          </p:nvSpPr>
          <p:spPr>
            <a:xfrm>
              <a:off x="3108138" y="6573187"/>
              <a:ext cx="31771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/>
                <a:t>Čt</a:t>
              </a:r>
            </a:p>
          </p:txBody>
        </p:sp>
        <p:sp>
          <p:nvSpPr>
            <p:cNvPr id="51" name="TextovéPole 50">
              <a:extLst>
                <a:ext uri="{FF2B5EF4-FFF2-40B4-BE49-F238E27FC236}">
                  <a16:creationId xmlns:a16="http://schemas.microsoft.com/office/drawing/2014/main" id="{E9FD56E5-B4B2-4BC9-9752-41EB6834C9C1}"/>
                </a:ext>
              </a:extLst>
            </p:cNvPr>
            <p:cNvSpPr txBox="1"/>
            <p:nvPr/>
          </p:nvSpPr>
          <p:spPr>
            <a:xfrm>
              <a:off x="2305454" y="6561783"/>
              <a:ext cx="30649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/>
                <a:t>St</a:t>
              </a:r>
            </a:p>
          </p:txBody>
        </p:sp>
        <p:sp>
          <p:nvSpPr>
            <p:cNvPr id="52" name="TextovéPole 51">
              <a:extLst>
                <a:ext uri="{FF2B5EF4-FFF2-40B4-BE49-F238E27FC236}">
                  <a16:creationId xmlns:a16="http://schemas.microsoft.com/office/drawing/2014/main" id="{2CB1AFC7-59FA-4E90-9B0F-5C3119DFA758}"/>
                </a:ext>
              </a:extLst>
            </p:cNvPr>
            <p:cNvSpPr txBox="1"/>
            <p:nvPr/>
          </p:nvSpPr>
          <p:spPr>
            <a:xfrm>
              <a:off x="1562378" y="6561784"/>
              <a:ext cx="3353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/>
                <a:t>Út</a:t>
              </a:r>
            </a:p>
          </p:txBody>
        </p:sp>
        <p:sp>
          <p:nvSpPr>
            <p:cNvPr id="53" name="TextovéPole 52">
              <a:extLst>
                <a:ext uri="{FF2B5EF4-FFF2-40B4-BE49-F238E27FC236}">
                  <a16:creationId xmlns:a16="http://schemas.microsoft.com/office/drawing/2014/main" id="{8C2C053C-BE57-4A17-8578-95A7D56BD987}"/>
                </a:ext>
              </a:extLst>
            </p:cNvPr>
            <p:cNvSpPr txBox="1"/>
            <p:nvPr/>
          </p:nvSpPr>
          <p:spPr>
            <a:xfrm>
              <a:off x="860692" y="6536402"/>
              <a:ext cx="34349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200" dirty="0"/>
                <a:t>Po</a:t>
              </a:r>
            </a:p>
          </p:txBody>
        </p:sp>
      </p:grpSp>
      <p:cxnSp>
        <p:nvCxnSpPr>
          <p:cNvPr id="57" name="Přímá spojnice 56">
            <a:extLst>
              <a:ext uri="{FF2B5EF4-FFF2-40B4-BE49-F238E27FC236}">
                <a16:creationId xmlns:a16="http://schemas.microsoft.com/office/drawing/2014/main" id="{98620B3F-495C-4555-B6BD-9CFD167A9793}"/>
              </a:ext>
            </a:extLst>
          </p:cNvPr>
          <p:cNvCxnSpPr>
            <a:cxnSpLocks/>
          </p:cNvCxnSpPr>
          <p:nvPr/>
        </p:nvCxnSpPr>
        <p:spPr>
          <a:xfrm>
            <a:off x="904161" y="6100997"/>
            <a:ext cx="24041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>
            <a:extLst>
              <a:ext uri="{FF2B5EF4-FFF2-40B4-BE49-F238E27FC236}">
                <a16:creationId xmlns:a16="http://schemas.microsoft.com/office/drawing/2014/main" id="{BD0A6B5A-6F09-4369-8D98-E9A86E98C35E}"/>
              </a:ext>
            </a:extLst>
          </p:cNvPr>
          <p:cNvCxnSpPr>
            <a:cxnSpLocks/>
          </p:cNvCxnSpPr>
          <p:nvPr/>
        </p:nvCxnSpPr>
        <p:spPr>
          <a:xfrm>
            <a:off x="888188" y="4380211"/>
            <a:ext cx="29992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>
            <a:extLst>
              <a:ext uri="{FF2B5EF4-FFF2-40B4-BE49-F238E27FC236}">
                <a16:creationId xmlns:a16="http://schemas.microsoft.com/office/drawing/2014/main" id="{B7FB1D75-FAC1-43D5-B15B-66F5B8BB6571}"/>
              </a:ext>
            </a:extLst>
          </p:cNvPr>
          <p:cNvCxnSpPr>
            <a:cxnSpLocks/>
          </p:cNvCxnSpPr>
          <p:nvPr/>
        </p:nvCxnSpPr>
        <p:spPr>
          <a:xfrm>
            <a:off x="914554" y="5626211"/>
            <a:ext cx="25291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>
            <a:extLst>
              <a:ext uri="{FF2B5EF4-FFF2-40B4-BE49-F238E27FC236}">
                <a16:creationId xmlns:a16="http://schemas.microsoft.com/office/drawing/2014/main" id="{C84B8EA0-D615-4162-A58A-7AC8F7B1FDAE}"/>
              </a:ext>
            </a:extLst>
          </p:cNvPr>
          <p:cNvCxnSpPr>
            <a:cxnSpLocks/>
          </p:cNvCxnSpPr>
          <p:nvPr/>
        </p:nvCxnSpPr>
        <p:spPr>
          <a:xfrm>
            <a:off x="933419" y="5215352"/>
            <a:ext cx="24041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>
            <a:extLst>
              <a:ext uri="{FF2B5EF4-FFF2-40B4-BE49-F238E27FC236}">
                <a16:creationId xmlns:a16="http://schemas.microsoft.com/office/drawing/2014/main" id="{6597641C-C43E-410F-BECD-EE694AF19D11}"/>
              </a:ext>
            </a:extLst>
          </p:cNvPr>
          <p:cNvCxnSpPr>
            <a:cxnSpLocks/>
          </p:cNvCxnSpPr>
          <p:nvPr/>
        </p:nvCxnSpPr>
        <p:spPr>
          <a:xfrm>
            <a:off x="917940" y="4789038"/>
            <a:ext cx="240419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ovéPole 80">
            <a:extLst>
              <a:ext uri="{FF2B5EF4-FFF2-40B4-BE49-F238E27FC236}">
                <a16:creationId xmlns:a16="http://schemas.microsoft.com/office/drawing/2014/main" id="{C6513A58-C0F9-484C-8013-3C51BC32EDF9}"/>
              </a:ext>
            </a:extLst>
          </p:cNvPr>
          <p:cNvSpPr txBox="1"/>
          <p:nvPr/>
        </p:nvSpPr>
        <p:spPr>
          <a:xfrm>
            <a:off x="519785" y="5003966"/>
            <a:ext cx="4619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/>
              <a:t>18°</a:t>
            </a:r>
          </a:p>
        </p:txBody>
      </p:sp>
      <p:sp>
        <p:nvSpPr>
          <p:cNvPr id="78" name="TextovéPole 77">
            <a:extLst>
              <a:ext uri="{FF2B5EF4-FFF2-40B4-BE49-F238E27FC236}">
                <a16:creationId xmlns:a16="http://schemas.microsoft.com/office/drawing/2014/main" id="{7D4CF664-936E-4B76-BBF9-A57BD5FB0D20}"/>
              </a:ext>
            </a:extLst>
          </p:cNvPr>
          <p:cNvSpPr txBox="1"/>
          <p:nvPr/>
        </p:nvSpPr>
        <p:spPr>
          <a:xfrm>
            <a:off x="479459" y="5931720"/>
            <a:ext cx="4619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/>
              <a:t>16°</a:t>
            </a:r>
          </a:p>
        </p:txBody>
      </p:sp>
      <p:sp>
        <p:nvSpPr>
          <p:cNvPr id="79" name="TextovéPole 78">
            <a:extLst>
              <a:ext uri="{FF2B5EF4-FFF2-40B4-BE49-F238E27FC236}">
                <a16:creationId xmlns:a16="http://schemas.microsoft.com/office/drawing/2014/main" id="{99077261-CBE5-4BD7-9F90-A42DC35D8D7F}"/>
              </a:ext>
            </a:extLst>
          </p:cNvPr>
          <p:cNvSpPr txBox="1"/>
          <p:nvPr/>
        </p:nvSpPr>
        <p:spPr>
          <a:xfrm>
            <a:off x="540694" y="4176957"/>
            <a:ext cx="4619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/>
              <a:t>20°</a:t>
            </a:r>
          </a:p>
        </p:txBody>
      </p:sp>
      <p:sp>
        <p:nvSpPr>
          <p:cNvPr id="83" name="TextovéPole 82">
            <a:extLst>
              <a:ext uri="{FF2B5EF4-FFF2-40B4-BE49-F238E27FC236}">
                <a16:creationId xmlns:a16="http://schemas.microsoft.com/office/drawing/2014/main" id="{08C302D2-745B-45C4-BCB9-6436E912BBDC}"/>
              </a:ext>
            </a:extLst>
          </p:cNvPr>
          <p:cNvSpPr txBox="1"/>
          <p:nvPr/>
        </p:nvSpPr>
        <p:spPr>
          <a:xfrm>
            <a:off x="478323" y="5404008"/>
            <a:ext cx="4619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/>
              <a:t>17°</a:t>
            </a:r>
          </a:p>
        </p:txBody>
      </p:sp>
      <p:grpSp>
        <p:nvGrpSpPr>
          <p:cNvPr id="92" name="Skupina 91">
            <a:extLst>
              <a:ext uri="{FF2B5EF4-FFF2-40B4-BE49-F238E27FC236}">
                <a16:creationId xmlns:a16="http://schemas.microsoft.com/office/drawing/2014/main" id="{1E166D5E-7F8B-4DB0-8E44-277F21D3339F}"/>
              </a:ext>
            </a:extLst>
          </p:cNvPr>
          <p:cNvGrpSpPr/>
          <p:nvPr/>
        </p:nvGrpSpPr>
        <p:grpSpPr>
          <a:xfrm>
            <a:off x="5317719" y="5166756"/>
            <a:ext cx="258179" cy="209787"/>
            <a:chOff x="5862079" y="4210559"/>
            <a:chExt cx="398136" cy="339304"/>
          </a:xfrm>
        </p:grpSpPr>
        <p:cxnSp>
          <p:nvCxnSpPr>
            <p:cNvPr id="88" name="Přímá spojnice 87">
              <a:extLst>
                <a:ext uri="{FF2B5EF4-FFF2-40B4-BE49-F238E27FC236}">
                  <a16:creationId xmlns:a16="http://schemas.microsoft.com/office/drawing/2014/main" id="{41F366A4-9674-4480-B755-76679C653171}"/>
                </a:ext>
              </a:extLst>
            </p:cNvPr>
            <p:cNvCxnSpPr>
              <a:cxnSpLocks/>
            </p:cNvCxnSpPr>
            <p:nvPr/>
          </p:nvCxnSpPr>
          <p:spPr>
            <a:xfrm>
              <a:off x="5862079" y="4380211"/>
              <a:ext cx="398136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Přímá spojnice 90">
              <a:extLst>
                <a:ext uri="{FF2B5EF4-FFF2-40B4-BE49-F238E27FC236}">
                  <a16:creationId xmlns:a16="http://schemas.microsoft.com/office/drawing/2014/main" id="{3704BECD-939F-46CF-964B-28D6E1D7D00C}"/>
                </a:ext>
              </a:extLst>
            </p:cNvPr>
            <p:cNvCxnSpPr/>
            <p:nvPr/>
          </p:nvCxnSpPr>
          <p:spPr>
            <a:xfrm>
              <a:off x="6061147" y="4210559"/>
              <a:ext cx="0" cy="33930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3" name="Skupina 92">
            <a:extLst>
              <a:ext uri="{FF2B5EF4-FFF2-40B4-BE49-F238E27FC236}">
                <a16:creationId xmlns:a16="http://schemas.microsoft.com/office/drawing/2014/main" id="{8D3B0C2F-4C29-45BE-803D-5027B726D210}"/>
              </a:ext>
            </a:extLst>
          </p:cNvPr>
          <p:cNvGrpSpPr/>
          <p:nvPr/>
        </p:nvGrpSpPr>
        <p:grpSpPr>
          <a:xfrm>
            <a:off x="3099599" y="5498217"/>
            <a:ext cx="258179" cy="209787"/>
            <a:chOff x="5862079" y="4210559"/>
            <a:chExt cx="398136" cy="339304"/>
          </a:xfrm>
        </p:grpSpPr>
        <p:cxnSp>
          <p:nvCxnSpPr>
            <p:cNvPr id="94" name="Přímá spojnice 93">
              <a:extLst>
                <a:ext uri="{FF2B5EF4-FFF2-40B4-BE49-F238E27FC236}">
                  <a16:creationId xmlns:a16="http://schemas.microsoft.com/office/drawing/2014/main" id="{C59DD396-2E0E-459D-9D98-24FDE0E3E38F}"/>
                </a:ext>
              </a:extLst>
            </p:cNvPr>
            <p:cNvCxnSpPr>
              <a:cxnSpLocks/>
            </p:cNvCxnSpPr>
            <p:nvPr/>
          </p:nvCxnSpPr>
          <p:spPr>
            <a:xfrm>
              <a:off x="5862079" y="4380211"/>
              <a:ext cx="398136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Přímá spojnice 94">
              <a:extLst>
                <a:ext uri="{FF2B5EF4-FFF2-40B4-BE49-F238E27FC236}">
                  <a16:creationId xmlns:a16="http://schemas.microsoft.com/office/drawing/2014/main" id="{35CA53E1-8F07-495A-B0D5-C9396DEC767F}"/>
                </a:ext>
              </a:extLst>
            </p:cNvPr>
            <p:cNvCxnSpPr/>
            <p:nvPr/>
          </p:nvCxnSpPr>
          <p:spPr>
            <a:xfrm>
              <a:off x="6061147" y="4210559"/>
              <a:ext cx="0" cy="33930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Skupina 95">
            <a:extLst>
              <a:ext uri="{FF2B5EF4-FFF2-40B4-BE49-F238E27FC236}">
                <a16:creationId xmlns:a16="http://schemas.microsoft.com/office/drawing/2014/main" id="{0688C7C2-0F4A-41FF-B195-6158BCDECC87}"/>
              </a:ext>
            </a:extLst>
          </p:cNvPr>
          <p:cNvGrpSpPr/>
          <p:nvPr/>
        </p:nvGrpSpPr>
        <p:grpSpPr>
          <a:xfrm>
            <a:off x="4617474" y="5480981"/>
            <a:ext cx="258179" cy="209787"/>
            <a:chOff x="5862079" y="4210559"/>
            <a:chExt cx="398136" cy="339304"/>
          </a:xfrm>
        </p:grpSpPr>
        <p:cxnSp>
          <p:nvCxnSpPr>
            <p:cNvPr id="97" name="Přímá spojnice 96">
              <a:extLst>
                <a:ext uri="{FF2B5EF4-FFF2-40B4-BE49-F238E27FC236}">
                  <a16:creationId xmlns:a16="http://schemas.microsoft.com/office/drawing/2014/main" id="{32E51229-EF9F-4969-824F-0B8E1CFD5141}"/>
                </a:ext>
              </a:extLst>
            </p:cNvPr>
            <p:cNvCxnSpPr>
              <a:cxnSpLocks/>
            </p:cNvCxnSpPr>
            <p:nvPr/>
          </p:nvCxnSpPr>
          <p:spPr>
            <a:xfrm>
              <a:off x="5862079" y="4380211"/>
              <a:ext cx="398136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Přímá spojnice 97">
              <a:extLst>
                <a:ext uri="{FF2B5EF4-FFF2-40B4-BE49-F238E27FC236}">
                  <a16:creationId xmlns:a16="http://schemas.microsoft.com/office/drawing/2014/main" id="{B416A64A-F223-4B09-88D7-A64FD4923292}"/>
                </a:ext>
              </a:extLst>
            </p:cNvPr>
            <p:cNvCxnSpPr/>
            <p:nvPr/>
          </p:nvCxnSpPr>
          <p:spPr>
            <a:xfrm>
              <a:off x="6061147" y="4210559"/>
              <a:ext cx="0" cy="33930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9" name="Skupina 98">
            <a:extLst>
              <a:ext uri="{FF2B5EF4-FFF2-40B4-BE49-F238E27FC236}">
                <a16:creationId xmlns:a16="http://schemas.microsoft.com/office/drawing/2014/main" id="{00AB63A2-092E-4F2C-AE70-F2B826399E75}"/>
              </a:ext>
            </a:extLst>
          </p:cNvPr>
          <p:cNvGrpSpPr/>
          <p:nvPr/>
        </p:nvGrpSpPr>
        <p:grpSpPr>
          <a:xfrm>
            <a:off x="2340554" y="4272063"/>
            <a:ext cx="258179" cy="209787"/>
            <a:chOff x="5862079" y="4210559"/>
            <a:chExt cx="398136" cy="339304"/>
          </a:xfrm>
        </p:grpSpPr>
        <p:cxnSp>
          <p:nvCxnSpPr>
            <p:cNvPr id="100" name="Přímá spojnice 99">
              <a:extLst>
                <a:ext uri="{FF2B5EF4-FFF2-40B4-BE49-F238E27FC236}">
                  <a16:creationId xmlns:a16="http://schemas.microsoft.com/office/drawing/2014/main" id="{AF8C5DA1-C992-4B75-A9B4-832F581D0035}"/>
                </a:ext>
              </a:extLst>
            </p:cNvPr>
            <p:cNvCxnSpPr>
              <a:cxnSpLocks/>
            </p:cNvCxnSpPr>
            <p:nvPr/>
          </p:nvCxnSpPr>
          <p:spPr>
            <a:xfrm>
              <a:off x="5862079" y="4380211"/>
              <a:ext cx="398136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Přímá spojnice 100">
              <a:extLst>
                <a:ext uri="{FF2B5EF4-FFF2-40B4-BE49-F238E27FC236}">
                  <a16:creationId xmlns:a16="http://schemas.microsoft.com/office/drawing/2014/main" id="{37CDA8E7-C9CF-47E1-82A1-78BA25EC5E39}"/>
                </a:ext>
              </a:extLst>
            </p:cNvPr>
            <p:cNvCxnSpPr/>
            <p:nvPr/>
          </p:nvCxnSpPr>
          <p:spPr>
            <a:xfrm>
              <a:off x="6061147" y="4210559"/>
              <a:ext cx="0" cy="33930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" name="Skupina 101">
            <a:extLst>
              <a:ext uri="{FF2B5EF4-FFF2-40B4-BE49-F238E27FC236}">
                <a16:creationId xmlns:a16="http://schemas.microsoft.com/office/drawing/2014/main" id="{47587DED-1273-4D13-BA27-0DF2572DFE4D}"/>
              </a:ext>
            </a:extLst>
          </p:cNvPr>
          <p:cNvGrpSpPr/>
          <p:nvPr/>
        </p:nvGrpSpPr>
        <p:grpSpPr>
          <a:xfrm>
            <a:off x="895280" y="5998611"/>
            <a:ext cx="258179" cy="209787"/>
            <a:chOff x="5862079" y="4210559"/>
            <a:chExt cx="398136" cy="339304"/>
          </a:xfrm>
        </p:grpSpPr>
        <p:cxnSp>
          <p:nvCxnSpPr>
            <p:cNvPr id="103" name="Přímá spojnice 102">
              <a:extLst>
                <a:ext uri="{FF2B5EF4-FFF2-40B4-BE49-F238E27FC236}">
                  <a16:creationId xmlns:a16="http://schemas.microsoft.com/office/drawing/2014/main" id="{7EDBFF02-7E82-4458-B9B7-0AD121E6CEDA}"/>
                </a:ext>
              </a:extLst>
            </p:cNvPr>
            <p:cNvCxnSpPr>
              <a:cxnSpLocks/>
            </p:cNvCxnSpPr>
            <p:nvPr/>
          </p:nvCxnSpPr>
          <p:spPr>
            <a:xfrm>
              <a:off x="5862079" y="4380211"/>
              <a:ext cx="398136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Přímá spojnice 103">
              <a:extLst>
                <a:ext uri="{FF2B5EF4-FFF2-40B4-BE49-F238E27FC236}">
                  <a16:creationId xmlns:a16="http://schemas.microsoft.com/office/drawing/2014/main" id="{A50FB9CF-A359-4004-B8E4-8D667F08817F}"/>
                </a:ext>
              </a:extLst>
            </p:cNvPr>
            <p:cNvCxnSpPr/>
            <p:nvPr/>
          </p:nvCxnSpPr>
          <p:spPr>
            <a:xfrm>
              <a:off x="6061147" y="4210559"/>
              <a:ext cx="0" cy="33930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Skupina 104">
            <a:extLst>
              <a:ext uri="{FF2B5EF4-FFF2-40B4-BE49-F238E27FC236}">
                <a16:creationId xmlns:a16="http://schemas.microsoft.com/office/drawing/2014/main" id="{381BEEF6-3C89-4573-B42A-D47D125D312C}"/>
              </a:ext>
            </a:extLst>
          </p:cNvPr>
          <p:cNvGrpSpPr/>
          <p:nvPr/>
        </p:nvGrpSpPr>
        <p:grpSpPr>
          <a:xfrm>
            <a:off x="3830417" y="4616238"/>
            <a:ext cx="258179" cy="209787"/>
            <a:chOff x="5862079" y="4210559"/>
            <a:chExt cx="398136" cy="339304"/>
          </a:xfrm>
        </p:grpSpPr>
        <p:cxnSp>
          <p:nvCxnSpPr>
            <p:cNvPr id="106" name="Přímá spojnice 105">
              <a:extLst>
                <a:ext uri="{FF2B5EF4-FFF2-40B4-BE49-F238E27FC236}">
                  <a16:creationId xmlns:a16="http://schemas.microsoft.com/office/drawing/2014/main" id="{B4655736-E85D-4FE5-BF22-05E1EE830282}"/>
                </a:ext>
              </a:extLst>
            </p:cNvPr>
            <p:cNvCxnSpPr>
              <a:cxnSpLocks/>
            </p:cNvCxnSpPr>
            <p:nvPr/>
          </p:nvCxnSpPr>
          <p:spPr>
            <a:xfrm>
              <a:off x="5862079" y="4380211"/>
              <a:ext cx="398136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Přímá spojnice 106">
              <a:extLst>
                <a:ext uri="{FF2B5EF4-FFF2-40B4-BE49-F238E27FC236}">
                  <a16:creationId xmlns:a16="http://schemas.microsoft.com/office/drawing/2014/main" id="{1CF836D7-B207-4466-BA72-F8DE03DADB5B}"/>
                </a:ext>
              </a:extLst>
            </p:cNvPr>
            <p:cNvCxnSpPr/>
            <p:nvPr/>
          </p:nvCxnSpPr>
          <p:spPr>
            <a:xfrm>
              <a:off x="6061147" y="4210559"/>
              <a:ext cx="0" cy="33930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Skupina 107">
            <a:extLst>
              <a:ext uri="{FF2B5EF4-FFF2-40B4-BE49-F238E27FC236}">
                <a16:creationId xmlns:a16="http://schemas.microsoft.com/office/drawing/2014/main" id="{4E5C7A71-A9CF-45E1-BB38-5916DC96F2B3}"/>
              </a:ext>
            </a:extLst>
          </p:cNvPr>
          <p:cNvGrpSpPr/>
          <p:nvPr/>
        </p:nvGrpSpPr>
        <p:grpSpPr>
          <a:xfrm>
            <a:off x="1600962" y="5110302"/>
            <a:ext cx="258179" cy="209787"/>
            <a:chOff x="5862079" y="4210559"/>
            <a:chExt cx="398136" cy="339304"/>
          </a:xfrm>
        </p:grpSpPr>
        <p:cxnSp>
          <p:nvCxnSpPr>
            <p:cNvPr id="109" name="Přímá spojnice 108">
              <a:extLst>
                <a:ext uri="{FF2B5EF4-FFF2-40B4-BE49-F238E27FC236}">
                  <a16:creationId xmlns:a16="http://schemas.microsoft.com/office/drawing/2014/main" id="{64BB349A-62A0-4741-8DDC-A4FEDA50A053}"/>
                </a:ext>
              </a:extLst>
            </p:cNvPr>
            <p:cNvCxnSpPr>
              <a:cxnSpLocks/>
            </p:cNvCxnSpPr>
            <p:nvPr/>
          </p:nvCxnSpPr>
          <p:spPr>
            <a:xfrm>
              <a:off x="5862079" y="4380211"/>
              <a:ext cx="398136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Přímá spojnice 109">
              <a:extLst>
                <a:ext uri="{FF2B5EF4-FFF2-40B4-BE49-F238E27FC236}">
                  <a16:creationId xmlns:a16="http://schemas.microsoft.com/office/drawing/2014/main" id="{8FBFE777-E9E5-487E-8EB5-06FC17F50276}"/>
                </a:ext>
              </a:extLst>
            </p:cNvPr>
            <p:cNvCxnSpPr/>
            <p:nvPr/>
          </p:nvCxnSpPr>
          <p:spPr>
            <a:xfrm>
              <a:off x="6061147" y="4210559"/>
              <a:ext cx="0" cy="339304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1" name="TextovéPole 110">
            <a:extLst>
              <a:ext uri="{FF2B5EF4-FFF2-40B4-BE49-F238E27FC236}">
                <a16:creationId xmlns:a16="http://schemas.microsoft.com/office/drawing/2014/main" id="{382E26EC-6A71-4938-8A20-640F124D4A01}"/>
              </a:ext>
            </a:extLst>
          </p:cNvPr>
          <p:cNvSpPr txBox="1"/>
          <p:nvPr/>
        </p:nvSpPr>
        <p:spPr>
          <a:xfrm>
            <a:off x="540694" y="4585891"/>
            <a:ext cx="4619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/>
              <a:t>19°</a:t>
            </a:r>
          </a:p>
        </p:txBody>
      </p:sp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C0D4709C-A31A-48B3-BC48-E581573190C1}"/>
              </a:ext>
            </a:extLst>
          </p:cNvPr>
          <p:cNvCxnSpPr>
            <a:stCxn id="78" idx="3"/>
          </p:cNvCxnSpPr>
          <p:nvPr/>
        </p:nvCxnSpPr>
        <p:spPr>
          <a:xfrm flipV="1">
            <a:off x="941445" y="4376957"/>
            <a:ext cx="1528199" cy="172404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95807AB4-3965-477D-AFCC-A808BCAF76B2}"/>
              </a:ext>
            </a:extLst>
          </p:cNvPr>
          <p:cNvCxnSpPr/>
          <p:nvPr/>
        </p:nvCxnSpPr>
        <p:spPr>
          <a:xfrm>
            <a:off x="2469643" y="4357401"/>
            <a:ext cx="776735" cy="124571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>
            <a:extLst>
              <a:ext uri="{FF2B5EF4-FFF2-40B4-BE49-F238E27FC236}">
                <a16:creationId xmlns:a16="http://schemas.microsoft.com/office/drawing/2014/main" id="{9A62F5AE-085C-45CB-8AD9-63118E55FC30}"/>
              </a:ext>
            </a:extLst>
          </p:cNvPr>
          <p:cNvCxnSpPr/>
          <p:nvPr/>
        </p:nvCxnSpPr>
        <p:spPr>
          <a:xfrm flipV="1">
            <a:off x="3228689" y="4721132"/>
            <a:ext cx="730818" cy="905079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>
            <a:extLst>
              <a:ext uri="{FF2B5EF4-FFF2-40B4-BE49-F238E27FC236}">
                <a16:creationId xmlns:a16="http://schemas.microsoft.com/office/drawing/2014/main" id="{D8AAAFF8-5BD5-42CB-A7D7-FDDF75D37273}"/>
              </a:ext>
            </a:extLst>
          </p:cNvPr>
          <p:cNvCxnSpPr/>
          <p:nvPr/>
        </p:nvCxnSpPr>
        <p:spPr>
          <a:xfrm>
            <a:off x="3959506" y="4721132"/>
            <a:ext cx="797382" cy="859964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>
            <a:extLst>
              <a:ext uri="{FF2B5EF4-FFF2-40B4-BE49-F238E27FC236}">
                <a16:creationId xmlns:a16="http://schemas.microsoft.com/office/drawing/2014/main" id="{75110A39-4619-4E78-AEEF-357CF46627B6}"/>
              </a:ext>
            </a:extLst>
          </p:cNvPr>
          <p:cNvCxnSpPr/>
          <p:nvPr/>
        </p:nvCxnSpPr>
        <p:spPr>
          <a:xfrm flipV="1">
            <a:off x="4756888" y="5271650"/>
            <a:ext cx="689921" cy="331461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Obdélník 58">
            <a:extLst>
              <a:ext uri="{FF2B5EF4-FFF2-40B4-BE49-F238E27FC236}">
                <a16:creationId xmlns:a16="http://schemas.microsoft.com/office/drawing/2014/main" id="{97E9D19A-D338-41B8-8E3A-99594C9B1F74}"/>
              </a:ext>
            </a:extLst>
          </p:cNvPr>
          <p:cNvSpPr/>
          <p:nvPr/>
        </p:nvSpPr>
        <p:spPr>
          <a:xfrm>
            <a:off x="454700" y="3429000"/>
            <a:ext cx="7639989" cy="34290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1119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9" grpId="0" animBg="1"/>
      <p:bldP spid="31" grpId="0" animBg="1"/>
      <p:bldP spid="5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B4B7DBFE-C374-4D60-ADF6-7F50C708DD34}"/>
              </a:ext>
            </a:extLst>
          </p:cNvPr>
          <p:cNvSpPr/>
          <p:nvPr/>
        </p:nvSpPr>
        <p:spPr>
          <a:xfrm>
            <a:off x="3197901" y="1631456"/>
            <a:ext cx="40576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http://www.clker.com/clipart-9406.html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1326F350-A021-43A6-852C-F77676DE733F}"/>
              </a:ext>
            </a:extLst>
          </p:cNvPr>
          <p:cNvSpPr/>
          <p:nvPr/>
        </p:nvSpPr>
        <p:spPr>
          <a:xfrm>
            <a:off x="3197901" y="2000788"/>
            <a:ext cx="72802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0" i="0" u="none" strike="noStrike" dirty="0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KŮR, Michael. flickr.com: </a:t>
            </a:r>
            <a:r>
              <a:rPr lang="cs-CZ" b="0" i="1" u="none" strike="noStrike" dirty="0" err="1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SZaŠ</a:t>
            </a:r>
            <a:r>
              <a:rPr lang="cs-CZ" b="0" i="1" u="none" strike="noStrike" dirty="0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 Rajhrad - meteorologická stanice</a:t>
            </a:r>
            <a:r>
              <a:rPr lang="cs-CZ" b="0" i="0" u="none" strike="noStrike" dirty="0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 [online]. 2017-05-18 [cit. 2020-05-25]. Dostupný pod licencí </a:t>
            </a:r>
            <a:r>
              <a:rPr lang="cs-CZ" b="0" i="0" u="none" strike="noStrike" dirty="0">
                <a:solidFill>
                  <a:srgbClr val="4A6484"/>
                </a:solidFill>
                <a:effectLst/>
                <a:latin typeface="Arial" panose="020B0604020202020204" pitchFamily="34" charset="0"/>
                <a:hlinkClick r:id="rId3"/>
              </a:rPr>
              <a:t>CC-BY</a:t>
            </a:r>
            <a:r>
              <a:rPr lang="cs-CZ" b="0" i="0" u="none" strike="noStrike" dirty="0">
                <a:solidFill>
                  <a:srgbClr val="323D4F"/>
                </a:solidFill>
                <a:effectLst/>
                <a:latin typeface="Arial" panose="020B0604020202020204" pitchFamily="34" charset="0"/>
              </a:rPr>
              <a:t> na WWW: &lt;</a:t>
            </a:r>
            <a:r>
              <a:rPr lang="cs-CZ" b="0" i="0" u="none" strike="noStrike" dirty="0">
                <a:solidFill>
                  <a:srgbClr val="323D4F"/>
                </a:solidFill>
                <a:effectLst/>
                <a:latin typeface="Arial" panose="020B0604020202020204" pitchFamily="34" charset="0"/>
                <a:hlinkClick r:id="rId4"/>
              </a:rPr>
              <a:t>https://www.flickr.com/</a:t>
            </a:r>
            <a:r>
              <a:rPr lang="cs-CZ" b="0" i="0" u="none" strike="noStrike" dirty="0" err="1">
                <a:solidFill>
                  <a:srgbClr val="323D4F"/>
                </a:solidFill>
                <a:effectLst/>
                <a:latin typeface="Arial" panose="020B0604020202020204" pitchFamily="34" charset="0"/>
                <a:hlinkClick r:id="rId4"/>
              </a:rPr>
              <a:t>photos</a:t>
            </a:r>
            <a:r>
              <a:rPr lang="cs-CZ" b="0" i="0" u="none" strike="noStrike" dirty="0">
                <a:solidFill>
                  <a:srgbClr val="323D4F"/>
                </a:solidFill>
                <a:effectLst/>
                <a:latin typeface="Arial" panose="020B0604020202020204" pitchFamily="34" charset="0"/>
                <a:hlinkClick r:id="rId4"/>
              </a:rPr>
              <a:t>/155029225@N07/34699244926/&gt;.</a:t>
            </a:r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73B9492A-0620-4E6F-A109-657CEB5D7479}"/>
              </a:ext>
            </a:extLst>
          </p:cNvPr>
          <p:cNvSpPr txBox="1"/>
          <p:nvPr/>
        </p:nvSpPr>
        <p:spPr>
          <a:xfrm>
            <a:off x="3197901" y="924527"/>
            <a:ext cx="71096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Zdroje obrázků: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[ cit.2020 – 05 – 25 ]. Dostupné pod licencí Public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domain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na WWW: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19A56E3-51E0-419E-91BA-F387082A33FB}"/>
              </a:ext>
            </a:extLst>
          </p:cNvPr>
          <p:cNvSpPr txBox="1"/>
          <p:nvPr/>
        </p:nvSpPr>
        <p:spPr>
          <a:xfrm>
            <a:off x="3038242" y="163145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E86D2869-3738-4C26-841F-93726AF8289D}"/>
              </a:ext>
            </a:extLst>
          </p:cNvPr>
          <p:cNvSpPr txBox="1"/>
          <p:nvPr/>
        </p:nvSpPr>
        <p:spPr>
          <a:xfrm>
            <a:off x="7095891" y="163145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</a:p>
        </p:txBody>
      </p:sp>
    </p:spTree>
    <p:extLst>
      <p:ext uri="{BB962C8B-B14F-4D97-AF65-F5344CB8AC3E}">
        <p14:creationId xmlns:p14="http://schemas.microsoft.com/office/powerpoint/2010/main" val="241684450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764</Words>
  <Application>Microsoft Office PowerPoint</Application>
  <PresentationFormat>Širokoúhlá obrazovka</PresentationFormat>
  <Paragraphs>117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Hanzelin</dc:creator>
  <cp:lastModifiedBy>Zdeněk Hanzelin</cp:lastModifiedBy>
  <cp:revision>24</cp:revision>
  <dcterms:created xsi:type="dcterms:W3CDTF">2020-05-25T04:20:28Z</dcterms:created>
  <dcterms:modified xsi:type="dcterms:W3CDTF">2020-05-25T08:35:03Z</dcterms:modified>
</cp:coreProperties>
</file>