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1" r:id="rId2"/>
    <p:sldId id="262" r:id="rId3"/>
    <p:sldId id="256" r:id="rId4"/>
    <p:sldId id="257" r:id="rId5"/>
    <p:sldId id="259" r:id="rId6"/>
    <p:sldId id="258" r:id="rId7"/>
    <p:sldId id="260" r:id="rId8"/>
    <p:sldId id="265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128" autoAdjust="0"/>
    <p:restoredTop sz="94660"/>
  </p:normalViewPr>
  <p:slideViewPr>
    <p:cSldViewPr>
      <p:cViewPr varScale="1">
        <p:scale>
          <a:sx n="69" d="100"/>
          <a:sy n="69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body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body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15D179-0026-4228-913B-51EF35C2F4C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D2D4C4B-7DF5-4607-9DB1-6E762B15064C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D980345-499C-467D-9423-FBAA68657600}" type="presOf" srcId="{4C35D32F-0EAB-4CD7-82EE-45574DC2A586}" destId="{8BEBB6EC-1DAA-4CAC-8A25-BC0FCBD5DBD5}" srcOrd="0" destOrd="0" presId="urn:microsoft.com/office/officeart/2005/8/layout/target3"/>
    <dgm:cxn modelId="{26363C0B-BF0D-4632-B6EA-5E7C85A7C3E1}" type="presOf" srcId="{D1B46980-6531-4606-95E6-44980827E919}" destId="{6140AFEC-043D-4C43-A2F9-D0F5331DF3A3}" srcOrd="0" destOrd="0" presId="urn:microsoft.com/office/officeart/2005/8/layout/target3"/>
    <dgm:cxn modelId="{4D452F1A-B345-4622-B74B-5F8DBBF0B0F4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27A80F4-3F78-4D6D-8AA9-15D013088141}" type="presOf" srcId="{D1D4F407-5343-4D3F-B5B9-D407B03CAEB4}" destId="{D005CE8C-CC26-4C3E-AC11-E15060ECD759}" srcOrd="0" destOrd="0" presId="urn:microsoft.com/office/officeart/2005/8/layout/target3"/>
    <dgm:cxn modelId="{86E7D642-0CB5-477B-A378-5746437ACD7F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6FE72CD-6924-4B59-BF8E-68496E6209BB}" type="presOf" srcId="{757F3AB3-0718-4624-B441-E567A8F0AB56}" destId="{333A1088-737F-45CB-B68E-254E46348037}" srcOrd="0" destOrd="0" presId="urn:microsoft.com/office/officeart/2005/8/layout/target3"/>
    <dgm:cxn modelId="{E49FC578-C47D-467D-ACC7-99DDD2BDB794}" type="presOf" srcId="{B651F6E3-6281-48DB-9319-2AEAFDAE7572}" destId="{6BB5E863-4638-4E1D-BFDE-399D028AC4ED}" srcOrd="1" destOrd="0" presId="urn:microsoft.com/office/officeart/2005/8/layout/target3"/>
    <dgm:cxn modelId="{84835AC5-E531-4C32-9F87-D8F147C20E6D}" type="presOf" srcId="{D8197B8C-B260-4A16-BDF4-0947B075E274}" destId="{5A5FFA88-C948-4069-8E93-59FA12366E83}" srcOrd="1" destOrd="0" presId="urn:microsoft.com/office/officeart/2005/8/layout/target3"/>
    <dgm:cxn modelId="{893A65DB-E36E-4875-83EF-6A719FDF576C}" type="presOf" srcId="{D1D4F407-5343-4D3F-B5B9-D407B03CAEB4}" destId="{AED2198E-93D5-4001-81B4-73124B309672}" srcOrd="1" destOrd="0" presId="urn:microsoft.com/office/officeart/2005/8/layout/target3"/>
    <dgm:cxn modelId="{5D36FF4C-959C-4CA6-AC55-3D7000D6FD33}" type="presParOf" srcId="{333A1088-737F-45CB-B68E-254E46348037}" destId="{F5ABB229-8D3B-4694-996A-96F23CF14429}" srcOrd="0" destOrd="0" presId="urn:microsoft.com/office/officeart/2005/8/layout/target3"/>
    <dgm:cxn modelId="{736331C2-5BA3-4949-981F-0475EB9DBB5D}" type="presParOf" srcId="{333A1088-737F-45CB-B68E-254E46348037}" destId="{F41139FD-01EE-4571-8B17-4FB00FC51163}" srcOrd="1" destOrd="0" presId="urn:microsoft.com/office/officeart/2005/8/layout/target3"/>
    <dgm:cxn modelId="{7E66BADB-B406-4364-B4BE-5214C99008C0}" type="presParOf" srcId="{333A1088-737F-45CB-B68E-254E46348037}" destId="{D005CE8C-CC26-4C3E-AC11-E15060ECD759}" srcOrd="2" destOrd="0" presId="urn:microsoft.com/office/officeart/2005/8/layout/target3"/>
    <dgm:cxn modelId="{4C448C2F-F3CD-4F92-8B7F-11D22EACDA40}" type="presParOf" srcId="{333A1088-737F-45CB-B68E-254E46348037}" destId="{2C702D82-9B77-49B7-9568-BB8EB47C3372}" srcOrd="3" destOrd="0" presId="urn:microsoft.com/office/officeart/2005/8/layout/target3"/>
    <dgm:cxn modelId="{C813FD22-1C17-4239-9A1C-7C09872E4381}" type="presParOf" srcId="{333A1088-737F-45CB-B68E-254E46348037}" destId="{A52A0455-90FF-4808-ABD0-F02540D31D5A}" srcOrd="4" destOrd="0" presId="urn:microsoft.com/office/officeart/2005/8/layout/target3"/>
    <dgm:cxn modelId="{6E84D632-1910-4880-8536-3A0ECB4551F0}" type="presParOf" srcId="{333A1088-737F-45CB-B68E-254E46348037}" destId="{6140AFEC-043D-4C43-A2F9-D0F5331DF3A3}" srcOrd="5" destOrd="0" presId="urn:microsoft.com/office/officeart/2005/8/layout/target3"/>
    <dgm:cxn modelId="{C24F57C0-5981-49FE-B6FB-10F790AB8C6F}" type="presParOf" srcId="{333A1088-737F-45CB-B68E-254E46348037}" destId="{9358AC05-5D7D-4327-9F80-1AD486AEA664}" srcOrd="6" destOrd="0" presId="urn:microsoft.com/office/officeart/2005/8/layout/target3"/>
    <dgm:cxn modelId="{53C5FADA-E559-446D-B746-E0B3F6B94768}" type="presParOf" srcId="{333A1088-737F-45CB-B68E-254E46348037}" destId="{313FC574-E1CD-4FB4-B054-0B805CE0447D}" srcOrd="7" destOrd="0" presId="urn:microsoft.com/office/officeart/2005/8/layout/target3"/>
    <dgm:cxn modelId="{644C5FDD-FBB9-4F07-AD76-923244D4E4B1}" type="presParOf" srcId="{333A1088-737F-45CB-B68E-254E46348037}" destId="{619D679B-A015-4ECF-8348-D1034C574F40}" srcOrd="8" destOrd="0" presId="urn:microsoft.com/office/officeart/2005/8/layout/target3"/>
    <dgm:cxn modelId="{21F279E2-228B-43F0-B322-7F104CD9AE28}" type="presParOf" srcId="{333A1088-737F-45CB-B68E-254E46348037}" destId="{322283A8-4A27-4CDA-BAE3-F381106A9174}" srcOrd="9" destOrd="0" presId="urn:microsoft.com/office/officeart/2005/8/layout/target3"/>
    <dgm:cxn modelId="{498F65E5-AC91-4890-B3A3-C7E3F6BA7232}" type="presParOf" srcId="{333A1088-737F-45CB-B68E-254E46348037}" destId="{FFC9F71D-1B4F-4AD9-A4A6-86ADEFC8AF5C}" srcOrd="10" destOrd="0" presId="urn:microsoft.com/office/officeart/2005/8/layout/target3"/>
    <dgm:cxn modelId="{13B50F46-2082-48BC-A6D0-9CF12514A9EE}" type="presParOf" srcId="{333A1088-737F-45CB-B68E-254E46348037}" destId="{25B08C86-7E15-44DC-BE7F-FFB55DD49D12}" srcOrd="11" destOrd="0" presId="urn:microsoft.com/office/officeart/2005/8/layout/target3"/>
    <dgm:cxn modelId="{9AA50812-F37E-428B-BB48-9020943656C2}" type="presParOf" srcId="{333A1088-737F-45CB-B68E-254E46348037}" destId="{76644BE8-9D7C-4C09-B250-3D10AF48CBB7}" srcOrd="12" destOrd="0" presId="urn:microsoft.com/office/officeart/2005/8/layout/target3"/>
    <dgm:cxn modelId="{AB20776A-3E97-47DF-89B2-09C43FAD4D68}" type="presParOf" srcId="{333A1088-737F-45CB-B68E-254E46348037}" destId="{EE85B701-7295-41C0-BA7A-34D3756A2AE6}" srcOrd="13" destOrd="0" presId="urn:microsoft.com/office/officeart/2005/8/layout/target3"/>
    <dgm:cxn modelId="{6FD92BF9-F4DD-4742-8656-7B5091099D02}" type="presParOf" srcId="{333A1088-737F-45CB-B68E-254E46348037}" destId="{8BEBB6EC-1DAA-4CAC-8A25-BC0FCBD5DBD5}" srcOrd="14" destOrd="0" presId="urn:microsoft.com/office/officeart/2005/8/layout/target3"/>
    <dgm:cxn modelId="{9DFE608F-BDA9-48CF-A79E-9427E5CF3945}" type="presParOf" srcId="{333A1088-737F-45CB-B68E-254E46348037}" destId="{AED2198E-93D5-4001-81B4-73124B309672}" srcOrd="15" destOrd="0" presId="urn:microsoft.com/office/officeart/2005/8/layout/target3"/>
    <dgm:cxn modelId="{08991ED8-0BA8-44EE-BCE4-DB3F9AA21C86}" type="presParOf" srcId="{333A1088-737F-45CB-B68E-254E46348037}" destId="{2BE915AB-18AA-4053-B92C-3BFC9ED204BB}" srcOrd="16" destOrd="0" presId="urn:microsoft.com/office/officeart/2005/8/layout/target3"/>
    <dgm:cxn modelId="{30F31BC2-66AF-41C5-86AF-D3FA862CCE3E}" type="presParOf" srcId="{333A1088-737F-45CB-B68E-254E46348037}" destId="{6BB5E863-4638-4E1D-BFDE-399D028AC4ED}" srcOrd="17" destOrd="0" presId="urn:microsoft.com/office/officeart/2005/8/layout/target3"/>
    <dgm:cxn modelId="{42B0F999-9FA3-4D5C-893D-DAE83B2A037F}" type="presParOf" srcId="{333A1088-737F-45CB-B68E-254E46348037}" destId="{5A5FFA88-C948-4069-8E93-59FA12366E83}" srcOrd="18" destOrd="0" presId="urn:microsoft.com/office/officeart/2005/8/layout/target3"/>
    <dgm:cxn modelId="{7F0E5AAA-1706-4602-86FC-385DA40A9100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D6D8B7-2DC3-40D9-8745-9CA3648A7C56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9D96D-D707-4C15-8BB5-6ADD52615E8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částí těla fixem</a:t>
            </a:r>
            <a:r>
              <a:rPr lang="cs-CZ" baseline="0" dirty="0" smtClean="0"/>
              <a:t> nebo přiložit kartičky pomocí magnetů.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9D96D-D707-4C15-8BB5-6ADD52615E8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Kreslit podle pokynů na papír,</a:t>
            </a:r>
            <a:r>
              <a:rPr lang="cs-CZ" baseline="0" dirty="0" smtClean="0"/>
              <a:t> kontrola podle zakrytého obrázku.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9D96D-D707-4C15-8BB5-6ADD52615E8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sama sebe nebo kamaráda – ústně nebo písemně na papír či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9D96D-D707-4C15-8BB5-6ADD52615E8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Nakreslit ruku do sešitu a popsat prsty.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25D4A5-D6A2-491A-AE49-FA0420EDD28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Psát slova na </a:t>
            </a:r>
            <a:r>
              <a:rPr lang="cs-CZ" dirty="0" err="1" smtClean="0"/>
              <a:t>tabului</a:t>
            </a:r>
            <a:r>
              <a:rPr lang="cs-CZ" dirty="0" smtClean="0"/>
              <a:t>, do sešitu,</a:t>
            </a:r>
            <a:r>
              <a:rPr lang="cs-CZ" baseline="0" dirty="0" smtClean="0"/>
              <a:t> na okopírovaný papír. Tajenku najít ve slovníku.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9D96D-D707-4C15-8BB5-6ADD52615E8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Procvičování slovní zásoby.Zakroužkovat slovo, které nepatří do řady. Slova přeložit do </a:t>
            </a:r>
            <a:r>
              <a:rPr lang="cs-CZ" dirty="0" err="1" smtClean="0"/>
              <a:t>čj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9D96D-D707-4C15-8BB5-6ADD52615E8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pastelky, kartičky se slovy, magnety, AJ-ČJ slovník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opakování a procvičování slovní zásoby na téma tělo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popis, překlad, psaní slov, kreslení podle pokynů, hledání ve slovníku, procvičování slovní zásoby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man. 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Documents and Settings\Administrator\Local Settings\Temporary Internet Files\Content.IE5\IQV8GVD3\MC9004405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928670"/>
            <a:ext cx="2381264" cy="5715034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1785918" y="1071546"/>
            <a:ext cx="2928958" cy="158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643042" y="1785926"/>
            <a:ext cx="5572164" cy="92869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500298" y="3143248"/>
            <a:ext cx="2928958" cy="158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1928794" y="5715016"/>
            <a:ext cx="2928958" cy="158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428860" y="3714752"/>
            <a:ext cx="2928958" cy="158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1643042" y="1571612"/>
            <a:ext cx="5715040" cy="57150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1785918" y="1428736"/>
            <a:ext cx="5786478" cy="7143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1643042" y="6357958"/>
            <a:ext cx="3152796" cy="11112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1928794" y="5214950"/>
            <a:ext cx="2928958" cy="1588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214546" y="2214554"/>
            <a:ext cx="5572164" cy="92869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85789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pink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head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eyes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ears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small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mouth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teeth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short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black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hair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 ś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orange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nose.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5929322" y="3786190"/>
            <a:ext cx="2600340" cy="3071810"/>
          </a:xfrm>
          <a:prstGeom prst="flowChartConnector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6786578" y="4857760"/>
            <a:ext cx="171448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7643834" y="4857760"/>
            <a:ext cx="171448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hnutý pruh 8"/>
          <p:cNvSpPr/>
          <p:nvPr/>
        </p:nvSpPr>
        <p:spPr>
          <a:xfrm rot="16200000">
            <a:off x="5500694" y="4786322"/>
            <a:ext cx="914400" cy="914400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hnutý pruh 9"/>
          <p:cNvSpPr/>
          <p:nvPr/>
        </p:nvSpPr>
        <p:spPr>
          <a:xfrm rot="5148354">
            <a:off x="8072462" y="4643446"/>
            <a:ext cx="914400" cy="914400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Vývojový diagram: sloučení 11"/>
          <p:cNvSpPr/>
          <p:nvPr/>
        </p:nvSpPr>
        <p:spPr>
          <a:xfrm>
            <a:off x="6929454" y="6143644"/>
            <a:ext cx="328610" cy="285752"/>
          </a:xfrm>
          <a:prstGeom prst="flowChartMerg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loučení 12"/>
          <p:cNvSpPr/>
          <p:nvPr/>
        </p:nvSpPr>
        <p:spPr>
          <a:xfrm>
            <a:off x="7286644" y="6143644"/>
            <a:ext cx="328610" cy="285752"/>
          </a:xfrm>
          <a:prstGeom prst="flowChartMerg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hnutý pruh 13"/>
          <p:cNvSpPr/>
          <p:nvPr/>
        </p:nvSpPr>
        <p:spPr>
          <a:xfrm rot="10800000">
            <a:off x="6878255" y="5598324"/>
            <a:ext cx="788861" cy="620273"/>
          </a:xfrm>
          <a:prstGeom prst="blockArc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Blesk 14"/>
          <p:cNvSpPr/>
          <p:nvPr/>
        </p:nvSpPr>
        <p:spPr>
          <a:xfrm rot="7781012">
            <a:off x="6044482" y="3829911"/>
            <a:ext cx="914400" cy="914400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Blesk 18"/>
          <p:cNvSpPr/>
          <p:nvPr/>
        </p:nvSpPr>
        <p:spPr>
          <a:xfrm rot="12248694">
            <a:off x="6576406" y="3433141"/>
            <a:ext cx="914400" cy="914400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Blesk 19"/>
          <p:cNvSpPr/>
          <p:nvPr/>
        </p:nvSpPr>
        <p:spPr>
          <a:xfrm rot="12948519">
            <a:off x="7185383" y="3443017"/>
            <a:ext cx="801201" cy="819889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1" name="Blesk 20"/>
          <p:cNvSpPr/>
          <p:nvPr/>
        </p:nvSpPr>
        <p:spPr>
          <a:xfrm rot="17357072">
            <a:off x="7697738" y="3768655"/>
            <a:ext cx="914400" cy="914400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Blesk 21"/>
          <p:cNvSpPr/>
          <p:nvPr/>
        </p:nvSpPr>
        <p:spPr>
          <a:xfrm rot="9836160">
            <a:off x="6115919" y="3472722"/>
            <a:ext cx="914400" cy="914400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Blesk 22"/>
          <p:cNvSpPr/>
          <p:nvPr/>
        </p:nvSpPr>
        <p:spPr>
          <a:xfrm rot="15075767">
            <a:off x="7409278" y="3480196"/>
            <a:ext cx="914400" cy="914400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Blesk 23"/>
          <p:cNvSpPr/>
          <p:nvPr/>
        </p:nvSpPr>
        <p:spPr>
          <a:xfrm rot="12508805">
            <a:off x="6877828" y="3448813"/>
            <a:ext cx="914400" cy="914400"/>
          </a:xfrm>
          <a:prstGeom prst="lightningBol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/>
          <p:cNvSpPr/>
          <p:nvPr/>
        </p:nvSpPr>
        <p:spPr>
          <a:xfrm rot="18927241">
            <a:off x="6906498" y="5155877"/>
            <a:ext cx="700086" cy="628648"/>
          </a:xfrm>
          <a:prstGeom prst="teardrop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postup 25"/>
          <p:cNvSpPr/>
          <p:nvPr/>
        </p:nvSpPr>
        <p:spPr>
          <a:xfrm>
            <a:off x="5429256" y="3244956"/>
            <a:ext cx="3714744" cy="3613044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LOOK!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yourself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or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friend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- use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sz="3200" b="1" u="sng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I´ve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……………….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……………....</a:t>
            </a:r>
          </a:p>
          <a:p>
            <a:pPr>
              <a:buNone/>
            </a:pP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……………..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4286248" y="3929066"/>
            <a:ext cx="1485904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mouth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7215206" y="4572008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foot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214942" y="5000636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nose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7072330" y="6000768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hair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6500826" y="3286124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head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214282" y="4000504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ears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2143108" y="4786322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eyes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5429256" y="2357430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6858016" y="1500174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arm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Vývojový diagram: alternativní postup 14"/>
          <p:cNvSpPr/>
          <p:nvPr/>
        </p:nvSpPr>
        <p:spPr>
          <a:xfrm>
            <a:off x="285720" y="5286388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leg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Vývojový diagram: alternativní postup 15"/>
          <p:cNvSpPr/>
          <p:nvPr/>
        </p:nvSpPr>
        <p:spPr>
          <a:xfrm>
            <a:off x="3143240" y="5929330"/>
            <a:ext cx="1714512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shoulder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know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fingers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Z71DI2OS\MP90041175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1928802"/>
            <a:ext cx="3144791" cy="4714884"/>
          </a:xfrm>
          <a:prstGeom prst="rect">
            <a:avLst/>
          </a:prstGeom>
          <a:noFill/>
        </p:spPr>
      </p:pic>
      <p:sp>
        <p:nvSpPr>
          <p:cNvPr id="8" name="Vývojový diagram: alternativní postup 7"/>
          <p:cNvSpPr/>
          <p:nvPr/>
        </p:nvSpPr>
        <p:spPr>
          <a:xfrm>
            <a:off x="5857884" y="3286124"/>
            <a:ext cx="1500198" cy="612648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thumb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857224" y="3571876"/>
            <a:ext cx="2143140" cy="612648"/>
          </a:xfrm>
          <a:prstGeom prst="flowChartAlternate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finger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857224" y="2500306"/>
            <a:ext cx="2214578" cy="612648"/>
          </a:xfrm>
          <a:prstGeom prst="flowChartAlternateProces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ring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finger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857224" y="1571612"/>
            <a:ext cx="3071834" cy="612648"/>
          </a:xfrm>
          <a:prstGeom prst="flowChartAlternateProcess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middle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finger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Vývojový diagram: alternativní postup 11"/>
          <p:cNvSpPr/>
          <p:nvPr/>
        </p:nvSpPr>
        <p:spPr>
          <a:xfrm>
            <a:off x="4786314" y="1428736"/>
            <a:ext cx="1500198" cy="612648"/>
          </a:xfrm>
          <a:prstGeom prst="flowChartAlternate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pointer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5000628" y="5929330"/>
            <a:ext cx="1500198" cy="612648"/>
          </a:xfrm>
          <a:prstGeom prst="flowChartAlternate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472518" cy="521497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ruka</a:t>
            </a:r>
          </a:p>
          <a:p>
            <a:pPr>
              <a:buNone/>
            </a:pPr>
            <a:r>
              <a:rPr lang="cs-CZ" dirty="0" smtClean="0"/>
              <a:t>palec</a:t>
            </a:r>
          </a:p>
          <a:p>
            <a:pPr>
              <a:buNone/>
            </a:pPr>
            <a:r>
              <a:rPr lang="cs-CZ" dirty="0" smtClean="0"/>
              <a:t>prostředníček                                                           </a:t>
            </a:r>
            <a:r>
              <a:rPr lang="cs-CZ" dirty="0" err="1" smtClean="0"/>
              <a:t>finger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ukazováček</a:t>
            </a:r>
          </a:p>
          <a:p>
            <a:pPr>
              <a:buNone/>
            </a:pPr>
            <a:r>
              <a:rPr lang="cs-CZ" dirty="0" smtClean="0"/>
              <a:t>paže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malíček                                                                      </a:t>
            </a:r>
            <a:r>
              <a:rPr lang="cs-CZ" dirty="0" err="1" smtClean="0"/>
              <a:t>finger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prsteníček                                                                  </a:t>
            </a:r>
            <a:r>
              <a:rPr lang="cs-CZ" dirty="0" err="1" smtClean="0"/>
              <a:t>finger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   </a:t>
            </a:r>
            <a:r>
              <a:rPr lang="cs-CZ" dirty="0" err="1" smtClean="0"/>
              <a:t>the</a:t>
            </a:r>
            <a:r>
              <a:rPr lang="cs-CZ" dirty="0" smtClean="0"/>
              <a:t> abdomen  </a:t>
            </a:r>
            <a:r>
              <a:rPr lang="cs-CZ" dirty="0" err="1" smtClean="0"/>
              <a:t>mean</a:t>
            </a:r>
            <a:r>
              <a:rPr lang="cs-CZ" dirty="0" smtClean="0"/>
              <a:t>? </a:t>
            </a:r>
          </a:p>
          <a:p>
            <a:r>
              <a:rPr lang="cs-CZ" dirty="0" err="1" smtClean="0"/>
              <a:t>Find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dictionary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43042" y="135729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14480" y="1857364"/>
          <a:ext cx="6096000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1565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643174" y="2857496"/>
          <a:ext cx="492922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4175"/>
                <a:gridCol w="704175"/>
                <a:gridCol w="704175"/>
                <a:gridCol w="704175"/>
                <a:gridCol w="704175"/>
                <a:gridCol w="704175"/>
                <a:gridCol w="70417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786050" y="2357430"/>
          <a:ext cx="478634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7724"/>
                <a:gridCol w="797724"/>
                <a:gridCol w="797724"/>
                <a:gridCol w="797724"/>
                <a:gridCol w="797724"/>
                <a:gridCol w="79772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Vývojový diagram: postup 10"/>
          <p:cNvSpPr/>
          <p:nvPr/>
        </p:nvSpPr>
        <p:spPr>
          <a:xfrm>
            <a:off x="2786050" y="5214950"/>
            <a:ext cx="2286016" cy="612648"/>
          </a:xfrm>
          <a:prstGeom prst="flowChartProces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857356" y="3857628"/>
          <a:ext cx="571504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2507"/>
                <a:gridCol w="952507"/>
                <a:gridCol w="952507"/>
                <a:gridCol w="952507"/>
                <a:gridCol w="952507"/>
                <a:gridCol w="952507"/>
              </a:tblGrid>
              <a:tr h="29940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500166" y="3357562"/>
          <a:ext cx="521497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8325"/>
                <a:gridCol w="1738325"/>
                <a:gridCol w="173832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2428860" y="4357694"/>
          <a:ext cx="488155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0389"/>
                <a:gridCol w="1220389"/>
                <a:gridCol w="1220389"/>
                <a:gridCol w="122038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Circle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„</a:t>
            </a:r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odd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“</a:t>
            </a:r>
            <a:endParaRPr lang="cs-CZ" sz="3200" b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  <a:solidFill>
            <a:srgbClr val="92D050"/>
          </a:solidFill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err="1" smtClean="0"/>
              <a:t>one</a:t>
            </a:r>
            <a:r>
              <a:rPr lang="cs-CZ" dirty="0" smtClean="0"/>
              <a:t>   </a:t>
            </a:r>
            <a:r>
              <a:rPr lang="cs-CZ" dirty="0" err="1" smtClean="0"/>
              <a:t>three</a:t>
            </a:r>
            <a:r>
              <a:rPr lang="cs-CZ" dirty="0" smtClean="0"/>
              <a:t>   </a:t>
            </a:r>
            <a:r>
              <a:rPr lang="cs-CZ" dirty="0" err="1" smtClean="0"/>
              <a:t>finger</a:t>
            </a:r>
            <a:r>
              <a:rPr lang="cs-CZ" dirty="0" smtClean="0"/>
              <a:t>    </a:t>
            </a:r>
            <a:r>
              <a:rPr lang="cs-CZ" dirty="0" err="1" smtClean="0"/>
              <a:t>seven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hair</a:t>
            </a:r>
            <a:r>
              <a:rPr lang="cs-CZ" dirty="0" smtClean="0"/>
              <a:t>   table    nose     leg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blue</a:t>
            </a:r>
            <a:r>
              <a:rPr lang="cs-CZ" dirty="0" smtClean="0"/>
              <a:t>  </a:t>
            </a:r>
            <a:r>
              <a:rPr lang="cs-CZ" dirty="0" err="1" smtClean="0"/>
              <a:t>gorilla</a:t>
            </a:r>
            <a:r>
              <a:rPr lang="cs-CZ" dirty="0" smtClean="0"/>
              <a:t>   </a:t>
            </a:r>
            <a:r>
              <a:rPr lang="cs-CZ" dirty="0" err="1" smtClean="0"/>
              <a:t>frog</a:t>
            </a:r>
            <a:r>
              <a:rPr lang="cs-CZ" dirty="0" smtClean="0"/>
              <a:t>     </a:t>
            </a:r>
            <a:r>
              <a:rPr lang="cs-CZ" dirty="0" err="1" smtClean="0"/>
              <a:t>crocodile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red</a:t>
            </a:r>
            <a:r>
              <a:rPr lang="cs-CZ" dirty="0" smtClean="0"/>
              <a:t>    </a:t>
            </a:r>
            <a:r>
              <a:rPr lang="cs-CZ" dirty="0" err="1" smtClean="0"/>
              <a:t>brown</a:t>
            </a:r>
            <a:r>
              <a:rPr lang="cs-CZ" dirty="0" smtClean="0"/>
              <a:t>  </a:t>
            </a:r>
            <a:r>
              <a:rPr lang="cs-CZ" dirty="0" err="1" smtClean="0"/>
              <a:t>arm</a:t>
            </a:r>
            <a:r>
              <a:rPr lang="cs-CZ" dirty="0" smtClean="0"/>
              <a:t>    </a:t>
            </a:r>
            <a:r>
              <a:rPr lang="cs-CZ" dirty="0" err="1" smtClean="0"/>
              <a:t>white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book</a:t>
            </a:r>
            <a:r>
              <a:rPr lang="cs-CZ" dirty="0" smtClean="0"/>
              <a:t>  </a:t>
            </a:r>
            <a:r>
              <a:rPr lang="cs-CZ" dirty="0" err="1" smtClean="0"/>
              <a:t>pen</a:t>
            </a:r>
            <a:r>
              <a:rPr lang="cs-CZ" dirty="0" smtClean="0"/>
              <a:t>   sister   </a:t>
            </a:r>
            <a:r>
              <a:rPr lang="cs-CZ" dirty="0" err="1" smtClean="0"/>
              <a:t>ruler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orange</a:t>
            </a:r>
            <a:r>
              <a:rPr lang="cs-CZ" dirty="0" smtClean="0"/>
              <a:t>  </a:t>
            </a:r>
            <a:r>
              <a:rPr lang="cs-CZ" dirty="0" err="1" smtClean="0"/>
              <a:t>door</a:t>
            </a:r>
            <a:r>
              <a:rPr lang="cs-CZ" dirty="0" smtClean="0"/>
              <a:t>   </a:t>
            </a:r>
            <a:r>
              <a:rPr lang="cs-CZ" dirty="0" err="1" smtClean="0"/>
              <a:t>chair</a:t>
            </a:r>
            <a:r>
              <a:rPr lang="cs-CZ" dirty="0" smtClean="0"/>
              <a:t>   </a:t>
            </a:r>
            <a:r>
              <a:rPr lang="cs-CZ" dirty="0" err="1" smtClean="0"/>
              <a:t>desk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fifty</a:t>
            </a:r>
            <a:r>
              <a:rPr lang="cs-CZ" dirty="0" smtClean="0"/>
              <a:t>  </a:t>
            </a:r>
            <a:r>
              <a:rPr lang="cs-CZ" dirty="0" err="1" smtClean="0"/>
              <a:t>one</a:t>
            </a:r>
            <a:r>
              <a:rPr lang="cs-CZ" dirty="0" smtClean="0"/>
              <a:t>  </a:t>
            </a:r>
            <a:r>
              <a:rPr lang="cs-CZ" dirty="0" err="1" smtClean="0"/>
              <a:t>seventy</a:t>
            </a:r>
            <a:r>
              <a:rPr lang="cs-CZ" dirty="0" smtClean="0"/>
              <a:t>   </a:t>
            </a:r>
            <a:r>
              <a:rPr lang="cs-CZ" dirty="0" err="1" smtClean="0"/>
              <a:t>ninety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mother</a:t>
            </a:r>
            <a:r>
              <a:rPr lang="cs-CZ" dirty="0" smtClean="0"/>
              <a:t>   </a:t>
            </a:r>
            <a:r>
              <a:rPr lang="cs-CZ" dirty="0" err="1" smtClean="0"/>
              <a:t>aunt</a:t>
            </a:r>
            <a:r>
              <a:rPr lang="cs-CZ" dirty="0" smtClean="0"/>
              <a:t>   </a:t>
            </a:r>
            <a:r>
              <a:rPr lang="cs-CZ" dirty="0" err="1" smtClean="0"/>
              <a:t>father</a:t>
            </a:r>
            <a:r>
              <a:rPr lang="cs-CZ" dirty="0" smtClean="0"/>
              <a:t>   sister        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571613"/>
            <a:ext cx="7772400" cy="20288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helpforenglish.cz</a:t>
            </a:r>
            <a:r>
              <a:rPr lang="cs-CZ" dirty="0" smtClean="0"/>
              <a:t>/testy/</a:t>
            </a:r>
            <a:r>
              <a:rPr lang="cs-CZ" dirty="0" err="1" smtClean="0"/>
              <a:t>starter</a:t>
            </a:r>
            <a:r>
              <a:rPr lang="cs-CZ" dirty="0" smtClean="0"/>
              <a:t>/c2011051001-</a:t>
            </a:r>
            <a:r>
              <a:rPr lang="cs-CZ" dirty="0" err="1" smtClean="0"/>
              <a:t>pritomny</a:t>
            </a:r>
            <a:r>
              <a:rPr lang="cs-CZ" dirty="0" smtClean="0"/>
              <a:t>-prosty-</a:t>
            </a:r>
            <a:r>
              <a:rPr lang="cs-CZ" dirty="0" err="1" smtClean="0"/>
              <a:t>cas</a:t>
            </a:r>
            <a:r>
              <a:rPr lang="cs-CZ" dirty="0" smtClean="0"/>
              <a:t>--</a:t>
            </a:r>
            <a:r>
              <a:rPr lang="cs-CZ" dirty="0" err="1" smtClean="0"/>
              <a:t>cviceni</a:t>
            </a:r>
            <a:r>
              <a:rPr lang="cs-CZ" dirty="0" smtClean="0"/>
              <a:t>--1-.</a:t>
            </a:r>
            <a:r>
              <a:rPr lang="cs-CZ" dirty="0" err="1" smtClean="0"/>
              <a:t>html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internet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work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u="sng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362</Words>
  <PresentationFormat>Předvádění na obrazovce (4:3)</PresentationFormat>
  <Paragraphs>82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Describe the man. </vt:lpstr>
      <vt:lpstr>Draw the picture.</vt:lpstr>
      <vt:lpstr>Describe yourself or your friend   - use the words:</vt:lpstr>
      <vt:lpstr>Do you know fingers?</vt:lpstr>
      <vt:lpstr>Write the words.</vt:lpstr>
      <vt:lpstr>Circle „odd one out“</vt:lpstr>
      <vt:lpstr>http://www.helpforenglish.cz/testy/starter/c2011051001-pritomny-prosty-cas--cviceni--1-.html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Describe the man. </dc:title>
  <cp:lastModifiedBy>Administrator</cp:lastModifiedBy>
  <cp:revision>16</cp:revision>
  <dcterms:modified xsi:type="dcterms:W3CDTF">2012-01-17T17:44:12Z</dcterms:modified>
</cp:coreProperties>
</file>