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5" r:id="rId2"/>
    <p:sldId id="266" r:id="rId3"/>
    <p:sldId id="259" r:id="rId4"/>
    <p:sldId id="262" r:id="rId5"/>
    <p:sldId id="260" r:id="rId6"/>
    <p:sldId id="261" r:id="rId7"/>
    <p:sldId id="263" r:id="rId8"/>
    <p:sldId id="264" r:id="rId9"/>
    <p:sldId id="268" r:id="rId10"/>
    <p:sldId id="269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709" autoAdjust="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VY_32_INOVACE_03_</a:t>
          </a:r>
          <a:r>
            <a:rPr lang="cs-CZ" sz="2000" baseline="0" dirty="0" err="1" smtClean="0"/>
            <a:t>Whose</a:t>
          </a:r>
          <a:r>
            <a:rPr lang="cs-CZ" sz="2000" baseline="0" dirty="0" smtClean="0"/>
            <a:t> </a:t>
          </a:r>
          <a:r>
            <a:rPr lang="cs-CZ" sz="2000" baseline="0" dirty="0" err="1" smtClean="0"/>
            <a:t>is</a:t>
          </a:r>
          <a:r>
            <a:rPr lang="cs-CZ" sz="2000" baseline="0" dirty="0" smtClean="0"/>
            <a:t> </a:t>
          </a:r>
          <a:r>
            <a:rPr lang="cs-CZ" sz="2000" baseline="0" dirty="0" err="1" smtClean="0"/>
            <a:t>it</a:t>
          </a:r>
          <a:r>
            <a:rPr lang="cs-CZ" sz="2000" baseline="0" dirty="0" smtClean="0"/>
            <a:t>?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</a:t>
          </a:r>
          <a:r>
            <a:rPr lang="cs-CZ" sz="2000" dirty="0" err="1" smtClean="0"/>
            <a:t>Kaĺavská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Whose</a:t>
          </a:r>
          <a:r>
            <a:rPr lang="cs-CZ" sz="2000" dirty="0" smtClean="0"/>
            <a:t> </a:t>
          </a:r>
          <a:r>
            <a:rPr lang="cs-CZ" sz="2000" dirty="0" err="1" smtClean="0"/>
            <a:t>is</a:t>
          </a:r>
          <a:r>
            <a:rPr lang="cs-CZ" sz="2000" dirty="0" smtClean="0"/>
            <a:t> </a:t>
          </a:r>
          <a:r>
            <a:rPr lang="cs-CZ" sz="2000" dirty="0" err="1" smtClean="0"/>
            <a:t>this</a:t>
          </a:r>
          <a:r>
            <a:rPr lang="cs-CZ" sz="2000" dirty="0" smtClean="0"/>
            <a:t>?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CZ.1.07/1.4.00/21.2004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143EE71-1C43-4B41-88BE-3BD4D939CA83}" type="presOf" srcId="{B651F6E3-6281-48DB-9319-2AEAFDAE7572}" destId="{619D679B-A015-4ECF-8348-D1034C574F40}" srcOrd="0" destOrd="0" presId="urn:microsoft.com/office/officeart/2005/8/layout/target3"/>
    <dgm:cxn modelId="{1EF87A6E-DEA9-4021-B11D-1CA4F82A1F51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85858CC-2085-4BDD-9697-8FCA8F8B7154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6621204-14EE-42AE-9271-C36B8AC4CC1E}" type="presOf" srcId="{D1D4F407-5343-4D3F-B5B9-D407B03CAEB4}" destId="{AED2198E-93D5-4001-81B4-73124B309672}" srcOrd="1" destOrd="0" presId="urn:microsoft.com/office/officeart/2005/8/layout/target3"/>
    <dgm:cxn modelId="{0A8CD40B-5784-4B9D-9F92-4D9E9764B03E}" type="presOf" srcId="{4C35D32F-0EAB-4CD7-82EE-45574DC2A586}" destId="{8BEBB6EC-1DAA-4CAC-8A25-BC0FCBD5DBD5}" srcOrd="0" destOrd="0" presId="urn:microsoft.com/office/officeart/2005/8/layout/target3"/>
    <dgm:cxn modelId="{9EF64925-AE0F-4624-A378-074209479AD6}" type="presOf" srcId="{4C35D32F-0EAB-4CD7-82EE-45574DC2A586}" destId="{890E4F0B-2866-4A3F-A3C7-2A14B1797930}" srcOrd="1" destOrd="0" presId="urn:microsoft.com/office/officeart/2005/8/layout/target3"/>
    <dgm:cxn modelId="{C4FDFD80-77E4-4A37-9742-8C0C15C955CF}" type="presOf" srcId="{D8197B8C-B260-4A16-BDF4-0947B075E274}" destId="{5A5FFA88-C948-4069-8E93-59FA12366E83}" srcOrd="1" destOrd="0" presId="urn:microsoft.com/office/officeart/2005/8/layout/target3"/>
    <dgm:cxn modelId="{DC568E31-1925-4DAE-A907-EA019132CF77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D53C9E2-5409-4179-8CA4-4658D42236DE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753DDD0-C6CC-41B5-B233-805DC39752FD}" type="presOf" srcId="{D1B46980-6531-4606-95E6-44980827E919}" destId="{6140AFEC-043D-4C43-A2F9-D0F5331DF3A3}" srcOrd="0" destOrd="0" presId="urn:microsoft.com/office/officeart/2005/8/layout/target3"/>
    <dgm:cxn modelId="{A05E4B9B-4E86-4C9D-A27B-A9E678911828}" type="presOf" srcId="{D1B46980-6531-4606-95E6-44980827E919}" destId="{2BE915AB-18AA-4053-B92C-3BFC9ED204BB}" srcOrd="1" destOrd="0" presId="urn:microsoft.com/office/officeart/2005/8/layout/target3"/>
    <dgm:cxn modelId="{8E1987C5-86AB-4DBB-87CE-CDFA3F1E3EED}" type="presParOf" srcId="{333A1088-737F-45CB-B68E-254E46348037}" destId="{F5ABB229-8D3B-4694-996A-96F23CF14429}" srcOrd="0" destOrd="0" presId="urn:microsoft.com/office/officeart/2005/8/layout/target3"/>
    <dgm:cxn modelId="{3AE0E261-1893-4250-A2EC-EAE16C82D14F}" type="presParOf" srcId="{333A1088-737F-45CB-B68E-254E46348037}" destId="{F41139FD-01EE-4571-8B17-4FB00FC51163}" srcOrd="1" destOrd="0" presId="urn:microsoft.com/office/officeart/2005/8/layout/target3"/>
    <dgm:cxn modelId="{AFA366BB-DA35-42F4-B046-0B9CA282EBAF}" type="presParOf" srcId="{333A1088-737F-45CB-B68E-254E46348037}" destId="{D005CE8C-CC26-4C3E-AC11-E15060ECD759}" srcOrd="2" destOrd="0" presId="urn:microsoft.com/office/officeart/2005/8/layout/target3"/>
    <dgm:cxn modelId="{EF670426-917E-41FC-B987-69235C0E6BCD}" type="presParOf" srcId="{333A1088-737F-45CB-B68E-254E46348037}" destId="{2C702D82-9B77-49B7-9568-BB8EB47C3372}" srcOrd="3" destOrd="0" presId="urn:microsoft.com/office/officeart/2005/8/layout/target3"/>
    <dgm:cxn modelId="{60B11A1B-67D9-41D3-A6E1-A0495C766CA4}" type="presParOf" srcId="{333A1088-737F-45CB-B68E-254E46348037}" destId="{A52A0455-90FF-4808-ABD0-F02540D31D5A}" srcOrd="4" destOrd="0" presId="urn:microsoft.com/office/officeart/2005/8/layout/target3"/>
    <dgm:cxn modelId="{F1679013-FF74-44D7-A830-C0536DC94C69}" type="presParOf" srcId="{333A1088-737F-45CB-B68E-254E46348037}" destId="{6140AFEC-043D-4C43-A2F9-D0F5331DF3A3}" srcOrd="5" destOrd="0" presId="urn:microsoft.com/office/officeart/2005/8/layout/target3"/>
    <dgm:cxn modelId="{30A798CE-635F-4AB1-A30B-811175DC9579}" type="presParOf" srcId="{333A1088-737F-45CB-B68E-254E46348037}" destId="{9358AC05-5D7D-4327-9F80-1AD486AEA664}" srcOrd="6" destOrd="0" presId="urn:microsoft.com/office/officeart/2005/8/layout/target3"/>
    <dgm:cxn modelId="{92A2F3BC-98A9-4E05-8924-5ED0914E2595}" type="presParOf" srcId="{333A1088-737F-45CB-B68E-254E46348037}" destId="{313FC574-E1CD-4FB4-B054-0B805CE0447D}" srcOrd="7" destOrd="0" presId="urn:microsoft.com/office/officeart/2005/8/layout/target3"/>
    <dgm:cxn modelId="{D6C3CB19-4BFD-4639-BC5D-A9EC8D0E3B02}" type="presParOf" srcId="{333A1088-737F-45CB-B68E-254E46348037}" destId="{619D679B-A015-4ECF-8348-D1034C574F40}" srcOrd="8" destOrd="0" presId="urn:microsoft.com/office/officeart/2005/8/layout/target3"/>
    <dgm:cxn modelId="{14BF6CD0-CBC1-4B6A-817D-B104E86AD57A}" type="presParOf" srcId="{333A1088-737F-45CB-B68E-254E46348037}" destId="{322283A8-4A27-4CDA-BAE3-F381106A9174}" srcOrd="9" destOrd="0" presId="urn:microsoft.com/office/officeart/2005/8/layout/target3"/>
    <dgm:cxn modelId="{6F183EB3-16E6-4F9A-86FF-0FA22CC68CEA}" type="presParOf" srcId="{333A1088-737F-45CB-B68E-254E46348037}" destId="{FFC9F71D-1B4F-4AD9-A4A6-86ADEFC8AF5C}" srcOrd="10" destOrd="0" presId="urn:microsoft.com/office/officeart/2005/8/layout/target3"/>
    <dgm:cxn modelId="{648F0BD3-1AE6-4712-967B-F0E69AF9E1B0}" type="presParOf" srcId="{333A1088-737F-45CB-B68E-254E46348037}" destId="{25B08C86-7E15-44DC-BE7F-FFB55DD49D12}" srcOrd="11" destOrd="0" presId="urn:microsoft.com/office/officeart/2005/8/layout/target3"/>
    <dgm:cxn modelId="{B01C7C45-1835-42D5-A494-D3CD8A38593F}" type="presParOf" srcId="{333A1088-737F-45CB-B68E-254E46348037}" destId="{76644BE8-9D7C-4C09-B250-3D10AF48CBB7}" srcOrd="12" destOrd="0" presId="urn:microsoft.com/office/officeart/2005/8/layout/target3"/>
    <dgm:cxn modelId="{728FF2A3-0F03-4881-BBD4-37C08661ED3B}" type="presParOf" srcId="{333A1088-737F-45CB-B68E-254E46348037}" destId="{EE85B701-7295-41C0-BA7A-34D3756A2AE6}" srcOrd="13" destOrd="0" presId="urn:microsoft.com/office/officeart/2005/8/layout/target3"/>
    <dgm:cxn modelId="{D9946A6D-B341-4934-A89F-44AFDC883254}" type="presParOf" srcId="{333A1088-737F-45CB-B68E-254E46348037}" destId="{8BEBB6EC-1DAA-4CAC-8A25-BC0FCBD5DBD5}" srcOrd="14" destOrd="0" presId="urn:microsoft.com/office/officeart/2005/8/layout/target3"/>
    <dgm:cxn modelId="{B4D11B2C-3225-4232-B732-56831A1DF0DE}" type="presParOf" srcId="{333A1088-737F-45CB-B68E-254E46348037}" destId="{AED2198E-93D5-4001-81B4-73124B309672}" srcOrd="15" destOrd="0" presId="urn:microsoft.com/office/officeart/2005/8/layout/target3"/>
    <dgm:cxn modelId="{40FD313B-F555-4A96-B8E7-57C832592C9B}" type="presParOf" srcId="{333A1088-737F-45CB-B68E-254E46348037}" destId="{2BE915AB-18AA-4053-B92C-3BFC9ED204BB}" srcOrd="16" destOrd="0" presId="urn:microsoft.com/office/officeart/2005/8/layout/target3"/>
    <dgm:cxn modelId="{21EE3ADB-BC1F-40F2-B10C-299752F66684}" type="presParOf" srcId="{333A1088-737F-45CB-B68E-254E46348037}" destId="{6BB5E863-4638-4E1D-BFDE-399D028AC4ED}" srcOrd="17" destOrd="0" presId="urn:microsoft.com/office/officeart/2005/8/layout/target3"/>
    <dgm:cxn modelId="{EE805B85-81A8-412E-91CF-5AD7F685FA26}" type="presParOf" srcId="{333A1088-737F-45CB-B68E-254E46348037}" destId="{5A5FFA88-C948-4069-8E93-59FA12366E83}" srcOrd="18" destOrd="0" presId="urn:microsoft.com/office/officeart/2005/8/layout/target3"/>
    <dgm:cxn modelId="{517E11CE-0BD8-4F6B-A1BC-0EE258F11C6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520412" cy="35204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44551" y="0"/>
          <a:ext cx="6415646" cy="3520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44551" y="0"/>
        <a:ext cx="6415646" cy="563265"/>
      </dsp:txXfrm>
    </dsp:sp>
    <dsp:sp modelId="{A52A0455-90FF-4808-ABD0-F02540D31D5A}">
      <dsp:nvSpPr>
        <dsp:cNvPr id="0" name=""/>
        <dsp:cNvSpPr/>
      </dsp:nvSpPr>
      <dsp:spPr>
        <a:xfrm>
          <a:off x="369643" y="563265"/>
          <a:ext cx="2781125" cy="278112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60206" y="563265"/>
          <a:ext cx="6415646" cy="2781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</a:t>
          </a:r>
          <a:r>
            <a:rPr lang="cs-CZ" sz="2000" kern="1200" dirty="0" err="1" smtClean="0"/>
            <a:t>Kaĺavská</a:t>
          </a:r>
          <a:endParaRPr lang="cs-CZ" sz="2000" kern="1200" dirty="0"/>
        </a:p>
      </dsp:txBody>
      <dsp:txXfrm>
        <a:off x="1760206" y="563265"/>
        <a:ext cx="6415646" cy="563265"/>
      </dsp:txXfrm>
    </dsp:sp>
    <dsp:sp modelId="{313FC574-E1CD-4FB4-B054-0B805CE0447D}">
      <dsp:nvSpPr>
        <dsp:cNvPr id="0" name=""/>
        <dsp:cNvSpPr/>
      </dsp:nvSpPr>
      <dsp:spPr>
        <a:xfrm>
          <a:off x="739286" y="1126531"/>
          <a:ext cx="2041838" cy="20418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760206" y="1126531"/>
          <a:ext cx="6415646" cy="20418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VY_32_INOVACE_03_</a:t>
          </a:r>
          <a:r>
            <a:rPr lang="cs-CZ" sz="2000" kern="1200" baseline="0" dirty="0" err="1" smtClean="0"/>
            <a:t>Whose</a:t>
          </a:r>
          <a:r>
            <a:rPr lang="cs-CZ" sz="2000" kern="1200" baseline="0" dirty="0" smtClean="0"/>
            <a:t> </a:t>
          </a:r>
          <a:r>
            <a:rPr lang="cs-CZ" sz="2000" kern="1200" baseline="0" dirty="0" err="1" smtClean="0"/>
            <a:t>is</a:t>
          </a:r>
          <a:r>
            <a:rPr lang="cs-CZ" sz="2000" kern="1200" baseline="0" dirty="0" smtClean="0"/>
            <a:t> </a:t>
          </a:r>
          <a:r>
            <a:rPr lang="cs-CZ" sz="2000" kern="1200" baseline="0" dirty="0" err="1" smtClean="0"/>
            <a:t>it</a:t>
          </a:r>
          <a:r>
            <a:rPr lang="cs-CZ" sz="2000" kern="1200" baseline="0" dirty="0" smtClean="0"/>
            <a:t>?</a:t>
          </a:r>
          <a:endParaRPr lang="cs-CZ" sz="2000" kern="1200" dirty="0"/>
        </a:p>
      </dsp:txBody>
      <dsp:txXfrm>
        <a:off x="1760206" y="1126531"/>
        <a:ext cx="6415646" cy="563265"/>
      </dsp:txXfrm>
    </dsp:sp>
    <dsp:sp modelId="{FFC9F71D-1B4F-4AD9-A4A6-86ADEFC8AF5C}">
      <dsp:nvSpPr>
        <dsp:cNvPr id="0" name=""/>
        <dsp:cNvSpPr/>
      </dsp:nvSpPr>
      <dsp:spPr>
        <a:xfrm>
          <a:off x="1108929" y="1689797"/>
          <a:ext cx="1302552" cy="130255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11126" y="1691504"/>
          <a:ext cx="6415646" cy="13025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Whose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is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this</a:t>
          </a:r>
          <a:r>
            <a:rPr lang="cs-CZ" sz="2000" kern="1200" dirty="0" smtClean="0"/>
            <a:t>?</a:t>
          </a:r>
          <a:endParaRPr lang="cs-CZ" sz="2000" kern="1200" dirty="0"/>
        </a:p>
      </dsp:txBody>
      <dsp:txXfrm>
        <a:off x="1711126" y="1691504"/>
        <a:ext cx="6415646" cy="563265"/>
      </dsp:txXfrm>
    </dsp:sp>
    <dsp:sp modelId="{EE85B701-7295-41C0-BA7A-34D3756A2AE6}">
      <dsp:nvSpPr>
        <dsp:cNvPr id="0" name=""/>
        <dsp:cNvSpPr/>
      </dsp:nvSpPr>
      <dsp:spPr>
        <a:xfrm>
          <a:off x="1478573" y="2253063"/>
          <a:ext cx="563265" cy="56326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760206" y="2253063"/>
          <a:ext cx="6415646" cy="5632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CZ.1.07/1.4.00/21.2004 </a:t>
          </a:r>
          <a:endParaRPr lang="cs-CZ" sz="2000" kern="1200" dirty="0"/>
        </a:p>
      </dsp:txBody>
      <dsp:txXfrm>
        <a:off x="1760206" y="2253063"/>
        <a:ext cx="6415646" cy="5632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680CF-29CE-48FF-97E3-CF81B12A0B60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C36A96-C033-4A33-8AF0-AA35C75C9DD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Opsat do sešitu, vytvořit vlastní slovní</a:t>
            </a:r>
            <a:r>
              <a:rPr lang="cs-CZ" baseline="0" dirty="0" smtClean="0"/>
              <a:t> spojení.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C36A96-C033-4A33-8AF0-AA35C75C9DD8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Tvořit věty,</a:t>
            </a:r>
            <a:r>
              <a:rPr lang="cs-CZ" baseline="0" dirty="0" smtClean="0"/>
              <a:t> rozhovory.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C36A96-C033-4A33-8AF0-AA35C75C9DD8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Překládat ústně nebo písemně.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C36A96-C033-4A33-8AF0-AA35C75C9DD8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Kontrola</a:t>
            </a:r>
            <a:r>
              <a:rPr lang="cs-CZ" baseline="0" dirty="0" smtClean="0"/>
              <a:t> – společná, samostatná </a:t>
            </a:r>
            <a:r>
              <a:rPr lang="cs-CZ" baseline="0" smtClean="0"/>
              <a:t>nebo vzájemná.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C36A96-C033-4A33-8AF0-AA35C75C9DD8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Opsat tabulky do sešitu, procvičovat.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C36A96-C033-4A33-8AF0-AA35C75C9DD8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Doplnit na tabuli nebo na okopírovaný papír, kontrola ukryta.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C36A96-C033-4A33-8AF0-AA35C75C9DD8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Překlad na tabuli, okopírovaný papír nebo</a:t>
            </a:r>
            <a:r>
              <a:rPr lang="cs-CZ" baseline="0" dirty="0" smtClean="0"/>
              <a:t> do sešitu, kontrola ukryta. Se slovními </a:t>
            </a:r>
            <a:r>
              <a:rPr lang="cs-CZ" baseline="0" smtClean="0"/>
              <a:t>spojeními tvořit věty.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C36A96-C033-4A33-8AF0-AA35C75C9DD8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+mj-lt"/>
              <a:buNone/>
            </a:pPr>
            <a:r>
              <a:rPr lang="cs-CZ" dirty="0" smtClean="0"/>
              <a:t>Přečíst</a:t>
            </a:r>
            <a:r>
              <a:rPr lang="cs-CZ" baseline="0" dirty="0" smtClean="0"/>
              <a:t> a spojit otázku s odpovědí.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C36A96-C033-4A33-8AF0-AA35C75C9DD8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94140332"/>
              </p:ext>
            </p:extLst>
          </p:nvPr>
        </p:nvGraphicFramePr>
        <p:xfrm>
          <a:off x="539552" y="908720"/>
          <a:ext cx="8175852" cy="352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0066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Pro 5. </a:t>
            </a:r>
            <a:r>
              <a:rPr lang="cs-CZ" smtClean="0"/>
              <a:t>ročník </a:t>
            </a:r>
            <a:r>
              <a:rPr lang="cs-CZ" dirty="0" smtClean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Pomůcky: nakopírované listy, sešit, papír, psací potřeby, fixy na </a:t>
            </a:r>
            <a:r>
              <a:rPr lang="cs-CZ" dirty="0" err="1" smtClean="0"/>
              <a:t>inter</a:t>
            </a:r>
            <a:r>
              <a:rPr lang="cs-CZ" dirty="0" smtClean="0"/>
              <a:t>. tabuli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Inovace: interaktivní opakování a procvičování gramatického učiva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Metodické pokyny: vyvozování učiva, překlad, rozhovory,  doplňování vět, spojování otázek s odpovědí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Whose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Watch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Susi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+  car =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Susi</a:t>
            </a:r>
            <a:r>
              <a:rPr lang="cs-CZ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´s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car</a:t>
            </a:r>
          </a:p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Kat +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pen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= Kat</a:t>
            </a:r>
            <a:r>
              <a:rPr lang="cs-CZ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´s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pen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Nick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flat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Nick</a:t>
            </a:r>
            <a:r>
              <a:rPr lang="cs-CZ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´s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flat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Spike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Spike</a:t>
            </a:r>
            <a:r>
              <a:rPr lang="cs-CZ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´s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letter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father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computer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father</a:t>
            </a:r>
            <a:r>
              <a:rPr lang="cs-CZ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´s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computer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…………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continue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…………..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Whose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…………….</a:t>
            </a:r>
            <a:endParaRPr lang="cs-CZ" sz="3200" b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Documents and Settings\Administrator\Local Settings\Temporary Internet Files\Content.IE5\LFN51MY0\MC90044182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000108"/>
            <a:ext cx="1924052" cy="2211168"/>
          </a:xfrm>
          <a:prstGeom prst="rect">
            <a:avLst/>
          </a:prstGeom>
          <a:noFill/>
        </p:spPr>
      </p:pic>
      <p:pic>
        <p:nvPicPr>
          <p:cNvPr id="2055" name="Picture 7" descr="C:\Documents and Settings\Administrator\Local Settings\Temporary Internet Files\Content.IE5\LFN51MY0\MC90037109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1428736"/>
            <a:ext cx="1842516" cy="1830629"/>
          </a:xfrm>
          <a:prstGeom prst="rect">
            <a:avLst/>
          </a:prstGeom>
          <a:noFill/>
        </p:spPr>
      </p:pic>
      <p:pic>
        <p:nvPicPr>
          <p:cNvPr id="2056" name="Picture 8" descr="C:\Documents and Settings\Administrator\Local Settings\Temporary Internet Files\Content.IE5\ZTNVNTSM\MC90029585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571612"/>
            <a:ext cx="2227152" cy="1717141"/>
          </a:xfrm>
          <a:prstGeom prst="rect">
            <a:avLst/>
          </a:prstGeom>
          <a:noFill/>
        </p:spPr>
      </p:pic>
      <p:pic>
        <p:nvPicPr>
          <p:cNvPr id="2057" name="Picture 9" descr="C:\Documents and Settings\Administrator\Local Settings\Temporary Internet Files\Content.IE5\Z71DI2OS\MC900441796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643314"/>
            <a:ext cx="2743200" cy="2743200"/>
          </a:xfrm>
          <a:prstGeom prst="rect">
            <a:avLst/>
          </a:prstGeom>
          <a:noFill/>
        </p:spPr>
      </p:pic>
      <p:pic>
        <p:nvPicPr>
          <p:cNvPr id="2059" name="Picture 11" descr="C:\Documents and Settings\Administrator\Local Settings\Temporary Internet Files\Content.IE5\TK4FQMDO\MC90041077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3786190"/>
            <a:ext cx="2090175" cy="2723308"/>
          </a:xfrm>
          <a:prstGeom prst="rect">
            <a:avLst/>
          </a:prstGeom>
          <a:noFill/>
        </p:spPr>
      </p:pic>
      <p:pic>
        <p:nvPicPr>
          <p:cNvPr id="2061" name="Picture 13" descr="C:\Documents and Settings\Administrator\Local Settings\Temporary Internet Files\Content.IE5\3PVKIJVL\MC90011345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15074" y="3857628"/>
            <a:ext cx="2059976" cy="2214578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2000232" y="2571744"/>
            <a:ext cx="127159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Nina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786314" y="2571744"/>
            <a:ext cx="127159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Ben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872410" y="2500306"/>
            <a:ext cx="127159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Jane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928794" y="5643578"/>
            <a:ext cx="1571636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Robert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929190" y="5643578"/>
            <a:ext cx="127159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Susi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715272" y="5715016"/>
            <a:ext cx="127159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Translate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3200" b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To je maminčina zahrada.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Tam je sestřina aktovka.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Tam jsou Petrovy knihy.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To jsou Pavlovy brýle.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To je bratrovo penál.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Documents and Settings\Administrator\Local Settings\Temporary Internet Files\Content.IE5\3PVKIJVL\MC90044059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3786190"/>
            <a:ext cx="2257428" cy="22574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mother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´s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garden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sister´s bag.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are Peter´s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books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Paul´s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glasses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brother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´s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pencil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case.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Administrator\Local Settings\Temporary Internet Files\Content.IE5\IAJ1XMTL\MC90043248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4676768"/>
            <a:ext cx="3658841" cy="21812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Write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learn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280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singular</a:t>
            </a:r>
            <a:r>
              <a:rPr lang="cs-CZ" sz="280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cs-CZ" sz="280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adjective</a:t>
            </a:r>
            <a:endParaRPr lang="cs-CZ" sz="2800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I                  my             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he               his</a:t>
            </a:r>
          </a:p>
          <a:p>
            <a:pPr marL="457200" indent="-457200"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            her</a:t>
            </a:r>
          </a:p>
          <a:p>
            <a:pPr marL="457200" indent="-457200"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its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280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plural</a:t>
            </a:r>
            <a:r>
              <a:rPr lang="cs-CZ" sz="280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cs-CZ" sz="280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adjective</a:t>
            </a:r>
            <a:endParaRPr lang="cs-CZ" sz="2800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solidFill>
            <a:srgbClr val="FFC000"/>
          </a:solidFill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their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Complete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sentences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………………………</a:t>
            </a:r>
            <a:r>
              <a:rPr lang="cs-CZ" dirty="0" err="1" smtClean="0"/>
              <a:t>ball</a:t>
            </a:r>
            <a:r>
              <a:rPr lang="cs-CZ" dirty="0" smtClean="0"/>
              <a:t>. (můj)                my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It</a:t>
            </a:r>
            <a:r>
              <a:rPr lang="cs-CZ" dirty="0" smtClean="0"/>
              <a:t>´s …………………………..</a:t>
            </a:r>
            <a:r>
              <a:rPr lang="cs-CZ" dirty="0" err="1" smtClean="0"/>
              <a:t>pen</a:t>
            </a:r>
            <a:r>
              <a:rPr lang="cs-CZ" dirty="0" smtClean="0"/>
              <a:t>. (její)                  her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………………………dog. (náš)                  </a:t>
            </a:r>
            <a:r>
              <a:rPr lang="cs-CZ" dirty="0" err="1" smtClean="0"/>
              <a:t>our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…….................</a:t>
            </a:r>
            <a:r>
              <a:rPr lang="cs-CZ" dirty="0" err="1" smtClean="0"/>
              <a:t>book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here</a:t>
            </a:r>
            <a:r>
              <a:rPr lang="cs-CZ" dirty="0" smtClean="0"/>
              <a:t>. (tvoje)              </a:t>
            </a:r>
            <a:r>
              <a:rPr lang="cs-CZ" dirty="0" err="1" smtClean="0"/>
              <a:t>your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…………………….house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new</a:t>
            </a:r>
            <a:r>
              <a:rPr lang="cs-CZ" dirty="0" smtClean="0"/>
              <a:t>. (jejich)            </a:t>
            </a:r>
            <a:r>
              <a:rPr lang="cs-CZ" dirty="0" err="1" smtClean="0"/>
              <a:t>their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…………………….car </a:t>
            </a:r>
            <a:r>
              <a:rPr lang="cs-CZ" dirty="0" err="1" smtClean="0"/>
              <a:t>is</a:t>
            </a:r>
            <a:r>
              <a:rPr lang="cs-CZ" dirty="0" smtClean="0"/>
              <a:t> green. (jeho)                his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………………………..</a:t>
            </a:r>
            <a:r>
              <a:rPr lang="cs-CZ" dirty="0" err="1" smtClean="0"/>
              <a:t>flat</a:t>
            </a:r>
            <a:r>
              <a:rPr lang="cs-CZ" dirty="0" smtClean="0"/>
              <a:t>. (váš)                </a:t>
            </a:r>
            <a:r>
              <a:rPr lang="cs-CZ" dirty="0" err="1" smtClean="0"/>
              <a:t>your</a:t>
            </a:r>
            <a:r>
              <a:rPr lang="cs-CZ" dirty="0" smtClean="0"/>
              <a:t>               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Vývojový diagram: příprava 3"/>
          <p:cNvSpPr/>
          <p:nvPr/>
        </p:nvSpPr>
        <p:spPr>
          <a:xfrm rot="5400000">
            <a:off x="5304050" y="2624942"/>
            <a:ext cx="4929221" cy="1928826"/>
          </a:xfrm>
          <a:prstGeom prst="flowChartPreparati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Translate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§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jeho kniha                            his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book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můj penál                             my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pencil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case</a:t>
            </a:r>
          </a:p>
          <a:p>
            <a:pPr>
              <a:buFont typeface="Wingdings" pitchFamily="2" charset="2"/>
              <a:buChar char="§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náš pes                                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dog</a:t>
            </a:r>
          </a:p>
          <a:p>
            <a:pPr>
              <a:buFont typeface="Wingdings" pitchFamily="2" charset="2"/>
              <a:buChar char="§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její svetr                               her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jumper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tvoje škola                          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jejich babička                     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grandma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vaše auto                            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car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Vývojový diagram: magnetický disk 3"/>
          <p:cNvSpPr/>
          <p:nvPr/>
        </p:nvSpPr>
        <p:spPr>
          <a:xfrm>
            <a:off x="5220072" y="1124744"/>
            <a:ext cx="3143272" cy="5286412"/>
          </a:xfrm>
          <a:prstGeom prst="flowChartMagneticDisk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match</a:t>
            </a:r>
            <a:r>
              <a:rPr lang="cs-CZ" sz="32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are </a:t>
            </a:r>
            <a:r>
              <a:rPr lang="cs-CZ" dirty="0" err="1" smtClean="0"/>
              <a:t>you</a:t>
            </a:r>
            <a:r>
              <a:rPr lang="cs-CZ" dirty="0" smtClean="0"/>
              <a:t>?          </a:t>
            </a:r>
            <a:r>
              <a:rPr lang="cs-CZ" dirty="0" smtClean="0"/>
              <a:t>     </a:t>
            </a:r>
            <a:r>
              <a:rPr lang="cs-CZ" dirty="0" smtClean="0"/>
              <a:t>He´s </a:t>
            </a:r>
            <a:r>
              <a:rPr lang="cs-CZ" dirty="0" err="1" smtClean="0"/>
              <a:t>five</a:t>
            </a:r>
            <a:r>
              <a:rPr lang="cs-CZ" dirty="0" smtClean="0"/>
              <a:t>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.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´s her </a:t>
            </a:r>
            <a:r>
              <a:rPr lang="cs-CZ" dirty="0" err="1" smtClean="0"/>
              <a:t>name</a:t>
            </a:r>
            <a:r>
              <a:rPr lang="cs-CZ" dirty="0" smtClean="0"/>
              <a:t>?       </a:t>
            </a:r>
            <a:r>
              <a:rPr lang="cs-CZ" dirty="0" err="1" smtClean="0"/>
              <a:t>She</a:t>
            </a:r>
            <a:r>
              <a:rPr lang="cs-CZ" dirty="0" smtClean="0"/>
              <a:t>´s </a:t>
            </a:r>
            <a:r>
              <a:rPr lang="cs-CZ" dirty="0" err="1" smtClean="0"/>
              <a:t>twelve</a:t>
            </a:r>
            <a:r>
              <a:rPr lang="cs-CZ" dirty="0" smtClean="0"/>
              <a:t>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.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he?                         </a:t>
            </a:r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/>
              <a:t>am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´s his </a:t>
            </a:r>
            <a:r>
              <a:rPr lang="cs-CZ" dirty="0" err="1" smtClean="0"/>
              <a:t>name</a:t>
            </a:r>
            <a:r>
              <a:rPr lang="cs-CZ" dirty="0" smtClean="0"/>
              <a:t>?                   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pen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Are </a:t>
            </a:r>
            <a:r>
              <a:rPr lang="cs-CZ" dirty="0" err="1" smtClean="0"/>
              <a:t>you</a:t>
            </a:r>
            <a:r>
              <a:rPr lang="cs-CZ" dirty="0" smtClean="0"/>
              <a:t> a girl?                          His </a:t>
            </a:r>
            <a:r>
              <a:rPr lang="cs-CZ" dirty="0" err="1" smtClean="0"/>
              <a:t>name</a:t>
            </a:r>
            <a:r>
              <a:rPr lang="cs-CZ" dirty="0" smtClean="0"/>
              <a:t>´s Dan.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?                        Her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Kat.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´s </a:t>
            </a:r>
            <a:r>
              <a:rPr lang="cs-CZ" dirty="0" err="1" smtClean="0"/>
              <a:t>this</a:t>
            </a:r>
            <a:r>
              <a:rPr lang="cs-CZ" dirty="0" smtClean="0"/>
              <a:t>?                        </a:t>
            </a:r>
            <a:r>
              <a:rPr lang="cs-CZ" dirty="0" smtClean="0"/>
              <a:t> </a:t>
            </a:r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smtClean="0"/>
              <a:t>ten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.                          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477</Words>
  <Application>Microsoft Office PowerPoint</Application>
  <PresentationFormat>Předvádění na obrazovce (4:3)</PresentationFormat>
  <Paragraphs>95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Anotace</vt:lpstr>
      <vt:lpstr>Whose is this? Watch.</vt:lpstr>
      <vt:lpstr>Whose is this? This is…………….</vt:lpstr>
      <vt:lpstr>Translate. </vt:lpstr>
      <vt:lpstr>Check.</vt:lpstr>
      <vt:lpstr>Write and learn.</vt:lpstr>
      <vt:lpstr>Complete the sentences.</vt:lpstr>
      <vt:lpstr>Translate.</vt:lpstr>
      <vt:lpstr>Read and match.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Simona</dc:creator>
  <cp:lastModifiedBy>Pechanovi</cp:lastModifiedBy>
  <cp:revision>14</cp:revision>
  <dcterms:modified xsi:type="dcterms:W3CDTF">2012-04-20T20:13:18Z</dcterms:modified>
</cp:coreProperties>
</file>