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306" r:id="rId7"/>
    <p:sldId id="264" r:id="rId8"/>
    <p:sldId id="265" r:id="rId9"/>
    <p:sldId id="310" r:id="rId10"/>
    <p:sldId id="311" r:id="rId11"/>
    <p:sldId id="308" r:id="rId12"/>
    <p:sldId id="309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Kliknutím 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 ponu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alebo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hyperlink" Target="https://www.google.sk/imgres?imgurl=https://erasmus-ka107.webs.upv.es/wp-content/uploads/2019/07/cofinanciadoEN.png&amp;imgrefurl=https://erasmus-ka107.webs.upv.es/&amp;docid=9KUvaN3pzNLL9M&amp;tbnid=X22Tep7TcJ4jWM:&amp;vet=10ahUKEwiSjti4nJzlAhUO1RoKHZvDB0oQMwhIKAowCg..i&amp;w=1720&amp;h=375&amp;bih=825&amp;biw=1717&amp;q=logo%20erasmus%2B&amp;ved=0ahUKEwiSjti4nJzlAhUO1RoKHZvDB0oQMwhIKAowCg&amp;iact=mrc&amp;uact=8" TargetMode="Externa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huby.sk/obrazok_detail.php?obrazok_id=617280" TargetMode="External"/><Relationship Id="rId2" Type="http://schemas.openxmlformats.org/officeDocument/2006/relationships/hyperlink" Target="http://snaturou2000.sk/rastliny/zvoncek-konaristy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oravskemuzeum.sk/expozicie/oravsky-hrad/#group-7" TargetMode="External"/><Relationship Id="rId5" Type="http://schemas.openxmlformats.org/officeDocument/2006/relationships/hyperlink" Target="https://milacci-mazlicci.estranky.cz/fotoalbum/srny--srnci--jeleni/-srna--1-.html" TargetMode="External"/><Relationship Id="rId4" Type="http://schemas.openxmlformats.org/officeDocument/2006/relationships/hyperlink" Target="http://wildfoto.wbl.sk/uzovka-hladka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>Poznávanie flóry a fauny v regiónoch Turca, Oravy a Tatier </a:t>
            </a:r>
            <a:r>
              <a:rPr lang="sk-SK" dirty="0" err="1" smtClean="0"/>
              <a:t>část</a:t>
            </a:r>
            <a:r>
              <a:rPr lang="sk-SK" smtClean="0"/>
              <a:t> 1</a:t>
            </a:r>
            <a:endParaRPr lang="sk-SK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909748"/>
          </a:xfrm>
        </p:spPr>
        <p:txBody>
          <a:bodyPr>
            <a:normAutofit fontScale="85000" lnSpcReduction="10000"/>
          </a:bodyPr>
          <a:lstStyle/>
          <a:p>
            <a:r>
              <a:rPr lang="sk-SK" dirty="0" smtClean="0"/>
              <a:t>Projekt „Druhová diverzita vybraných lokalít Českej a Slovenskej republiky“ </a:t>
            </a:r>
          </a:p>
          <a:p>
            <a:r>
              <a:rPr lang="sk-SK" dirty="0" smtClean="0"/>
              <a:t>v rámci programu Erasmus+ </a:t>
            </a:r>
          </a:p>
          <a:p>
            <a:r>
              <a:rPr lang="sk-SK" dirty="0" smtClean="0"/>
              <a:t>16. – 20. september </a:t>
            </a:r>
            <a:r>
              <a:rPr lang="sk-SK" dirty="0" smtClean="0"/>
              <a:t>2019</a:t>
            </a:r>
          </a:p>
          <a:p>
            <a:r>
              <a:rPr lang="sk-SK" dirty="0"/>
              <a:t>Všetky fotografie použité v tejto prezentácii sú vlastné a boli zhotovené pre účely projektu. </a:t>
            </a:r>
          </a:p>
          <a:p>
            <a:r>
              <a:rPr lang="sk-SK" dirty="0"/>
              <a:t>Rastliny boli fotografované v prírode, odchytené živočíchy boli vypustené späť do voľnej prírody. </a:t>
            </a:r>
          </a:p>
          <a:p>
            <a:endParaRPr lang="sk-SK" dirty="0"/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15" y="303757"/>
            <a:ext cx="2139798" cy="2861011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204" y="303757"/>
            <a:ext cx="2362200" cy="177165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485" y="186804"/>
            <a:ext cx="3160043" cy="2108200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0609" y="209568"/>
            <a:ext cx="2858805" cy="2137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8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objekt pre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257187"/>
            <a:ext cx="4835046" cy="6455301"/>
          </a:xfrm>
        </p:spPr>
      </p:pic>
      <p:sp>
        <p:nvSpPr>
          <p:cNvPr id="5" name="BlokTextu 4"/>
          <p:cNvSpPr txBox="1"/>
          <p:nvPr/>
        </p:nvSpPr>
        <p:spPr>
          <a:xfrm>
            <a:off x="7177414" y="1302707"/>
            <a:ext cx="419698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b="1" dirty="0" smtClean="0"/>
              <a:t>Čmeľ poľný (</a:t>
            </a:r>
            <a:r>
              <a:rPr lang="sk-SK" b="1" dirty="0" err="1" smtClean="0"/>
              <a:t>Bombus</a:t>
            </a:r>
            <a:r>
              <a:rPr lang="sk-SK" b="1" dirty="0" smtClean="0"/>
              <a:t> </a:t>
            </a:r>
            <a:r>
              <a:rPr lang="sk-SK" b="1" dirty="0" err="1" smtClean="0"/>
              <a:t>agrorum</a:t>
            </a:r>
            <a:r>
              <a:rPr lang="sk-SK" b="1" dirty="0" smtClean="0"/>
              <a:t>) </a:t>
            </a:r>
          </a:p>
          <a:p>
            <a:endParaRPr lang="sk-SK" dirty="0" smtClean="0"/>
          </a:p>
          <a:p>
            <a:r>
              <a:rPr lang="sk-SK" dirty="0" smtClean="0"/>
              <a:t>Trieda: Hmyz (</a:t>
            </a:r>
            <a:r>
              <a:rPr lang="sk-SK" dirty="0" err="1" smtClean="0"/>
              <a:t>Insecta</a:t>
            </a:r>
            <a:r>
              <a:rPr lang="sk-SK" dirty="0" smtClean="0"/>
              <a:t>)</a:t>
            </a:r>
          </a:p>
          <a:p>
            <a:r>
              <a:rPr lang="sk-SK" dirty="0" smtClean="0"/>
              <a:t>Rad: </a:t>
            </a:r>
            <a:r>
              <a:rPr lang="sk-SK" dirty="0" err="1" smtClean="0"/>
              <a:t>Blanokrídlovce</a:t>
            </a:r>
            <a:r>
              <a:rPr lang="sk-SK" dirty="0" smtClean="0"/>
              <a:t> (</a:t>
            </a:r>
            <a:r>
              <a:rPr lang="sk-SK" dirty="0" err="1" smtClean="0"/>
              <a:t>Hymenoptera</a:t>
            </a:r>
            <a:r>
              <a:rPr lang="sk-SK" dirty="0" smtClean="0"/>
              <a:t>)</a:t>
            </a:r>
            <a:endParaRPr lang="sk-SK" dirty="0"/>
          </a:p>
          <a:p>
            <a:r>
              <a:rPr lang="sk-SK" dirty="0" smtClean="0"/>
              <a:t>Čeľaď: </a:t>
            </a:r>
            <a:r>
              <a:rPr lang="sk-SK" dirty="0" err="1" smtClean="0"/>
              <a:t>včelovité</a:t>
            </a:r>
            <a:r>
              <a:rPr lang="sk-SK" dirty="0" smtClean="0"/>
              <a:t> (</a:t>
            </a:r>
            <a:r>
              <a:rPr lang="sk-SK" dirty="0" err="1" smtClean="0"/>
              <a:t>Apidae</a:t>
            </a:r>
            <a:r>
              <a:rPr lang="sk-SK" dirty="0" smtClean="0"/>
              <a:t>)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912136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objekt pre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882" y="515636"/>
            <a:ext cx="4426449" cy="5909781"/>
          </a:xfrm>
        </p:spPr>
      </p:pic>
      <p:sp>
        <p:nvSpPr>
          <p:cNvPr id="5" name="BlokTextu 4"/>
          <p:cNvSpPr txBox="1"/>
          <p:nvPr/>
        </p:nvSpPr>
        <p:spPr>
          <a:xfrm>
            <a:off x="7114784" y="1189973"/>
            <a:ext cx="472918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b="1" dirty="0" smtClean="0"/>
              <a:t>Lajniak lesný (</a:t>
            </a:r>
            <a:r>
              <a:rPr lang="sk-SK" b="1" dirty="0" err="1" smtClean="0"/>
              <a:t>Anoplotrupes</a:t>
            </a:r>
            <a:r>
              <a:rPr lang="sk-SK" b="1" dirty="0" smtClean="0"/>
              <a:t> </a:t>
            </a:r>
            <a:r>
              <a:rPr lang="sk-SK" b="1" dirty="0" err="1" smtClean="0"/>
              <a:t>stercorosus</a:t>
            </a:r>
            <a:r>
              <a:rPr lang="sk-SK" b="1" dirty="0" smtClean="0"/>
              <a:t>) </a:t>
            </a:r>
          </a:p>
          <a:p>
            <a:endParaRPr lang="sk-SK" b="1" dirty="0"/>
          </a:p>
          <a:p>
            <a:r>
              <a:rPr lang="sk-SK" b="1" dirty="0" smtClean="0"/>
              <a:t>Trieda: Hmyz (</a:t>
            </a:r>
            <a:r>
              <a:rPr lang="sk-SK" b="1" dirty="0" err="1" smtClean="0"/>
              <a:t>Insecta</a:t>
            </a:r>
            <a:r>
              <a:rPr lang="sk-SK" b="1" dirty="0" smtClean="0"/>
              <a:t>)</a:t>
            </a:r>
          </a:p>
          <a:p>
            <a:r>
              <a:rPr lang="sk-SK" b="1" dirty="0" smtClean="0"/>
              <a:t>Rad: Chrobáky (</a:t>
            </a:r>
            <a:r>
              <a:rPr lang="sk-SK" b="1" dirty="0" err="1" smtClean="0"/>
              <a:t>Coleoptera</a:t>
            </a:r>
            <a:r>
              <a:rPr lang="sk-SK" b="1" dirty="0" smtClean="0"/>
              <a:t>)</a:t>
            </a:r>
          </a:p>
          <a:p>
            <a:r>
              <a:rPr lang="sk-SK" b="1" dirty="0" smtClean="0"/>
              <a:t>Čeľaď: </a:t>
            </a:r>
            <a:r>
              <a:rPr lang="sk-SK" b="1" dirty="0" err="1" smtClean="0"/>
              <a:t>Lajniakovité</a:t>
            </a:r>
            <a:r>
              <a:rPr lang="sk-SK" b="1" dirty="0" smtClean="0"/>
              <a:t> (</a:t>
            </a:r>
            <a:r>
              <a:rPr lang="sk-SK" b="1" dirty="0" err="1" smtClean="0"/>
              <a:t>Geotrupidae</a:t>
            </a:r>
            <a:r>
              <a:rPr lang="sk-SK" b="1" dirty="0" smtClean="0"/>
              <a:t>)</a:t>
            </a:r>
            <a:endParaRPr lang="sk-SK" b="1" dirty="0"/>
          </a:p>
        </p:txBody>
      </p:sp>
    </p:spTree>
    <p:extLst>
      <p:ext uri="{BB962C8B-B14F-4D97-AF65-F5344CB8AC3E}">
        <p14:creationId xmlns:p14="http://schemas.microsoft.com/office/powerpoint/2010/main" val="2406963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objekt pre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587" y="624110"/>
            <a:ext cx="4966026" cy="5826163"/>
          </a:xfrm>
        </p:spPr>
      </p:pic>
      <p:sp>
        <p:nvSpPr>
          <p:cNvPr id="5" name="BlokTextu 4"/>
          <p:cNvSpPr txBox="1"/>
          <p:nvPr/>
        </p:nvSpPr>
        <p:spPr>
          <a:xfrm>
            <a:off x="1402915" y="2630466"/>
            <a:ext cx="360387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b="1" dirty="0" smtClean="0"/>
              <a:t>Šidlo modré (</a:t>
            </a:r>
            <a:r>
              <a:rPr lang="sk-SK" b="1" dirty="0" err="1" smtClean="0"/>
              <a:t>Aeshna</a:t>
            </a:r>
            <a:r>
              <a:rPr lang="sk-SK" b="1" dirty="0" smtClean="0"/>
              <a:t> </a:t>
            </a:r>
            <a:r>
              <a:rPr lang="sk-SK" b="1" dirty="0" err="1" smtClean="0"/>
              <a:t>cyanea</a:t>
            </a:r>
            <a:r>
              <a:rPr lang="sk-SK" b="1" dirty="0" smtClean="0"/>
              <a:t>) </a:t>
            </a:r>
          </a:p>
          <a:p>
            <a:endParaRPr lang="sk-SK" b="1" dirty="0"/>
          </a:p>
          <a:p>
            <a:r>
              <a:rPr lang="sk-SK" b="1" dirty="0" smtClean="0"/>
              <a:t>Trieda: Hmyz (</a:t>
            </a:r>
            <a:r>
              <a:rPr lang="sk-SK" b="1" dirty="0" err="1" smtClean="0"/>
              <a:t>Insecta</a:t>
            </a:r>
            <a:r>
              <a:rPr lang="sk-SK" b="1" dirty="0" smtClean="0"/>
              <a:t>)</a:t>
            </a:r>
          </a:p>
          <a:p>
            <a:r>
              <a:rPr lang="sk-SK" b="1" dirty="0" smtClean="0"/>
              <a:t>Rad: Vážky (</a:t>
            </a:r>
            <a:r>
              <a:rPr lang="sk-SK" b="1" dirty="0" err="1" smtClean="0"/>
              <a:t>odonata</a:t>
            </a:r>
            <a:r>
              <a:rPr lang="sk-SK" b="1" dirty="0" smtClean="0"/>
              <a:t>) </a:t>
            </a:r>
          </a:p>
          <a:p>
            <a:r>
              <a:rPr lang="sk-SK" b="1" dirty="0" err="1" smtClean="0"/>
              <a:t>Podrad</a:t>
            </a:r>
            <a:r>
              <a:rPr lang="sk-SK" b="1" dirty="0" smtClean="0"/>
              <a:t>: Šidlá (</a:t>
            </a:r>
            <a:r>
              <a:rPr lang="sk-SK" b="1" dirty="0" err="1" smtClean="0"/>
              <a:t>Anisoptera</a:t>
            </a:r>
            <a:r>
              <a:rPr lang="sk-SK" b="1" dirty="0" smtClean="0"/>
              <a:t>)</a:t>
            </a:r>
          </a:p>
          <a:p>
            <a:r>
              <a:rPr lang="sk-SK" b="1" dirty="0" smtClean="0"/>
              <a:t>Čeľaď: Šidlovité (</a:t>
            </a:r>
            <a:r>
              <a:rPr lang="sk-SK" b="1" dirty="0" err="1"/>
              <a:t>A</a:t>
            </a:r>
            <a:r>
              <a:rPr lang="sk-SK" b="1" dirty="0" err="1" smtClean="0"/>
              <a:t>eshnidae</a:t>
            </a:r>
            <a:r>
              <a:rPr lang="sk-SK" b="1" dirty="0" smtClean="0"/>
              <a:t>)</a:t>
            </a:r>
            <a:endParaRPr lang="sk-SK" b="1" dirty="0"/>
          </a:p>
        </p:txBody>
      </p:sp>
    </p:spTree>
    <p:extLst>
      <p:ext uri="{BB962C8B-B14F-4D97-AF65-F5344CB8AC3E}">
        <p14:creationId xmlns:p14="http://schemas.microsoft.com/office/powerpoint/2010/main" val="37367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 dirty="0"/>
          </a:p>
        </p:txBody>
      </p:sp>
      <p:pic>
        <p:nvPicPr>
          <p:cNvPr id="4" name="Zástupný objekt pre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4146" y="1325351"/>
            <a:ext cx="5622794" cy="4217096"/>
          </a:xfrm>
        </p:spPr>
      </p:pic>
      <p:sp>
        <p:nvSpPr>
          <p:cNvPr id="5" name="BlokTextu 4"/>
          <p:cNvSpPr txBox="1"/>
          <p:nvPr/>
        </p:nvSpPr>
        <p:spPr>
          <a:xfrm>
            <a:off x="1302707" y="2279737"/>
            <a:ext cx="475322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b="1" dirty="0" smtClean="0"/>
              <a:t>Salamandra škvrnitá </a:t>
            </a:r>
          </a:p>
          <a:p>
            <a:r>
              <a:rPr lang="sk-SK" b="1" dirty="0" smtClean="0"/>
              <a:t>(Salamandra salamandra) </a:t>
            </a:r>
          </a:p>
          <a:p>
            <a:endParaRPr lang="sk-SK" b="1" dirty="0" smtClean="0"/>
          </a:p>
          <a:p>
            <a:r>
              <a:rPr lang="sk-SK" b="1" dirty="0" smtClean="0"/>
              <a:t>Kmeň: </a:t>
            </a:r>
            <a:r>
              <a:rPr lang="sk-SK" b="1" dirty="0" err="1" smtClean="0"/>
              <a:t>Chordáty</a:t>
            </a:r>
            <a:r>
              <a:rPr lang="sk-SK" b="1" dirty="0" smtClean="0"/>
              <a:t> (</a:t>
            </a:r>
            <a:r>
              <a:rPr lang="sk-SK" b="1" dirty="0" err="1" smtClean="0"/>
              <a:t>Chordata</a:t>
            </a:r>
            <a:r>
              <a:rPr lang="sk-SK" b="1" dirty="0" smtClean="0"/>
              <a:t>)</a:t>
            </a:r>
          </a:p>
          <a:p>
            <a:r>
              <a:rPr lang="sk-SK" b="1" dirty="0" smtClean="0"/>
              <a:t>Podkmeň: Stavovce (</a:t>
            </a:r>
            <a:r>
              <a:rPr lang="sk-SK" b="1" dirty="0" err="1" smtClean="0"/>
              <a:t>Vertebrata</a:t>
            </a:r>
            <a:r>
              <a:rPr lang="sk-SK" b="1" dirty="0" smtClean="0"/>
              <a:t>)</a:t>
            </a:r>
            <a:endParaRPr lang="sk-SK" b="1" dirty="0"/>
          </a:p>
          <a:p>
            <a:r>
              <a:rPr lang="sk-SK" b="1" dirty="0" smtClean="0"/>
              <a:t>Trieda: Obojživelníky (</a:t>
            </a:r>
            <a:r>
              <a:rPr lang="sk-SK" b="1" dirty="0" err="1" smtClean="0"/>
              <a:t>Amphibia</a:t>
            </a:r>
            <a:r>
              <a:rPr lang="sk-SK" b="1" dirty="0" smtClean="0"/>
              <a:t>)</a:t>
            </a:r>
          </a:p>
          <a:p>
            <a:r>
              <a:rPr lang="sk-SK" b="1" dirty="0" smtClean="0"/>
              <a:t>Rad: Mloky (</a:t>
            </a:r>
            <a:r>
              <a:rPr lang="sk-SK" b="1" dirty="0" err="1" smtClean="0"/>
              <a:t>Urodela</a:t>
            </a:r>
            <a:r>
              <a:rPr lang="sk-SK" b="1" dirty="0" smtClean="0"/>
              <a:t>, </a:t>
            </a:r>
            <a:r>
              <a:rPr lang="sk-SK" b="1" dirty="0" err="1" smtClean="0"/>
              <a:t>Caudata</a:t>
            </a:r>
            <a:r>
              <a:rPr lang="sk-SK" b="1" dirty="0" smtClean="0"/>
              <a:t>)</a:t>
            </a:r>
          </a:p>
          <a:p>
            <a:r>
              <a:rPr lang="sk-SK" b="1" dirty="0" smtClean="0"/>
              <a:t>Čeľaď: </a:t>
            </a:r>
            <a:r>
              <a:rPr lang="sk-SK" b="1" dirty="0" err="1" smtClean="0"/>
              <a:t>Salamandrovité</a:t>
            </a:r>
            <a:r>
              <a:rPr lang="sk-SK" b="1" dirty="0" smtClean="0"/>
              <a:t> (</a:t>
            </a:r>
            <a:r>
              <a:rPr lang="sk-SK" b="1" dirty="0" err="1" smtClean="0"/>
              <a:t>Salamandridae</a:t>
            </a:r>
            <a:r>
              <a:rPr lang="sk-SK" b="1" dirty="0" smtClean="0"/>
              <a:t>)</a:t>
            </a:r>
            <a:endParaRPr lang="sk-SK" b="1" dirty="0"/>
          </a:p>
        </p:txBody>
      </p:sp>
    </p:spTree>
    <p:extLst>
      <p:ext uri="{BB962C8B-B14F-4D97-AF65-F5344CB8AC3E}">
        <p14:creationId xmlns:p14="http://schemas.microsoft.com/office/powerpoint/2010/main" val="817103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objekt pre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880" y="624110"/>
            <a:ext cx="5037666" cy="3778250"/>
          </a:xfrm>
        </p:spPr>
      </p:pic>
      <p:sp>
        <p:nvSpPr>
          <p:cNvPr id="5" name="BlokTextu 4"/>
          <p:cNvSpPr txBox="1"/>
          <p:nvPr/>
        </p:nvSpPr>
        <p:spPr>
          <a:xfrm>
            <a:off x="7653403" y="2805830"/>
            <a:ext cx="3967753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b="1" dirty="0" smtClean="0"/>
              <a:t>Líška hrdzavá (</a:t>
            </a:r>
            <a:r>
              <a:rPr lang="sk-SK" b="1" dirty="0" err="1" smtClean="0"/>
              <a:t>Vulpes</a:t>
            </a:r>
            <a:r>
              <a:rPr lang="sk-SK" b="1" dirty="0" smtClean="0"/>
              <a:t> </a:t>
            </a:r>
            <a:r>
              <a:rPr lang="sk-SK" b="1" dirty="0" err="1" smtClean="0"/>
              <a:t>vulpes</a:t>
            </a:r>
            <a:r>
              <a:rPr lang="sk-SK" b="1" dirty="0" smtClean="0"/>
              <a:t>) </a:t>
            </a:r>
          </a:p>
          <a:p>
            <a:endParaRPr lang="sk-SK" b="1" dirty="0"/>
          </a:p>
          <a:p>
            <a:r>
              <a:rPr lang="sk-SK" b="1" dirty="0" smtClean="0"/>
              <a:t>Kmeň: </a:t>
            </a:r>
            <a:r>
              <a:rPr lang="sk-SK" b="1" dirty="0" err="1" smtClean="0"/>
              <a:t>Chordáty</a:t>
            </a:r>
            <a:r>
              <a:rPr lang="sk-SK" b="1" dirty="0" smtClean="0"/>
              <a:t> (</a:t>
            </a:r>
            <a:r>
              <a:rPr lang="sk-SK" b="1" dirty="0" err="1" smtClean="0"/>
              <a:t>Chordata</a:t>
            </a:r>
            <a:r>
              <a:rPr lang="sk-SK" b="1" dirty="0" smtClean="0"/>
              <a:t>) </a:t>
            </a:r>
          </a:p>
          <a:p>
            <a:r>
              <a:rPr lang="sk-SK" b="1" dirty="0" smtClean="0"/>
              <a:t>Podkmeň: Stavovce (</a:t>
            </a:r>
            <a:r>
              <a:rPr lang="sk-SK" b="1" dirty="0" err="1" smtClean="0"/>
              <a:t>Vertebrata</a:t>
            </a:r>
            <a:r>
              <a:rPr lang="sk-SK" b="1" dirty="0" smtClean="0"/>
              <a:t>) </a:t>
            </a:r>
          </a:p>
          <a:p>
            <a:r>
              <a:rPr lang="sk-SK" b="1" dirty="0" smtClean="0"/>
              <a:t>Trieda: Cicavce (</a:t>
            </a:r>
            <a:r>
              <a:rPr lang="sk-SK" b="1" dirty="0" err="1" smtClean="0"/>
              <a:t>Mammalia</a:t>
            </a:r>
            <a:r>
              <a:rPr lang="sk-SK" b="1" dirty="0" smtClean="0"/>
              <a:t>) </a:t>
            </a:r>
          </a:p>
          <a:p>
            <a:r>
              <a:rPr lang="sk-SK" b="1" dirty="0" smtClean="0"/>
              <a:t>Rad: Mäsožravce (</a:t>
            </a:r>
            <a:r>
              <a:rPr lang="sk-SK" b="1" dirty="0" err="1" smtClean="0"/>
              <a:t>Carnivora</a:t>
            </a:r>
            <a:r>
              <a:rPr lang="sk-SK" b="1" dirty="0" smtClean="0"/>
              <a:t>)</a:t>
            </a:r>
          </a:p>
          <a:p>
            <a:r>
              <a:rPr lang="sk-SK" b="1" dirty="0" smtClean="0"/>
              <a:t>Čeľaď: Psovité (</a:t>
            </a:r>
            <a:r>
              <a:rPr lang="sk-SK" b="1" dirty="0" err="1" smtClean="0"/>
              <a:t>Canidae</a:t>
            </a:r>
            <a:r>
              <a:rPr lang="sk-SK" b="1" dirty="0" smtClean="0"/>
              <a:t>)</a:t>
            </a:r>
            <a:endParaRPr lang="sk-SK" b="1" dirty="0"/>
          </a:p>
        </p:txBody>
      </p:sp>
    </p:spTree>
    <p:extLst>
      <p:ext uri="{BB962C8B-B14F-4D97-AF65-F5344CB8AC3E}">
        <p14:creationId xmlns:p14="http://schemas.microsoft.com/office/powerpoint/2010/main" val="2579060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objekt pre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39" y="242170"/>
            <a:ext cx="5937337" cy="4029205"/>
          </a:xfr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974" y="137785"/>
            <a:ext cx="4114026" cy="5492663"/>
          </a:xfrm>
          <a:prstGeom prst="rect">
            <a:avLst/>
          </a:prstGeom>
        </p:spPr>
      </p:pic>
      <p:sp>
        <p:nvSpPr>
          <p:cNvPr id="6" name="BlokTextu 5"/>
          <p:cNvSpPr txBox="1"/>
          <p:nvPr/>
        </p:nvSpPr>
        <p:spPr>
          <a:xfrm>
            <a:off x="1903956" y="4847573"/>
            <a:ext cx="524694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b="1" dirty="0" smtClean="0"/>
              <a:t>Brusnica čučoriedková (</a:t>
            </a:r>
            <a:r>
              <a:rPr lang="sk-SK" b="1" dirty="0" err="1" smtClean="0"/>
              <a:t>Vaccinium</a:t>
            </a:r>
            <a:r>
              <a:rPr lang="sk-SK" b="1" dirty="0" smtClean="0"/>
              <a:t> </a:t>
            </a:r>
            <a:r>
              <a:rPr lang="sk-SK" b="1" dirty="0" err="1" smtClean="0"/>
              <a:t>myrtillus</a:t>
            </a:r>
            <a:r>
              <a:rPr lang="sk-SK" b="1" dirty="0" smtClean="0"/>
              <a:t>) </a:t>
            </a:r>
          </a:p>
          <a:p>
            <a:endParaRPr lang="sk-SK" b="1" dirty="0"/>
          </a:p>
          <a:p>
            <a:r>
              <a:rPr lang="sk-SK" b="1" dirty="0" smtClean="0"/>
              <a:t>Čeľaď: </a:t>
            </a:r>
            <a:r>
              <a:rPr lang="sk-SK" b="1" dirty="0" err="1" smtClean="0"/>
              <a:t>Vresovcovité</a:t>
            </a:r>
            <a:r>
              <a:rPr lang="sk-SK" b="1" dirty="0" smtClean="0"/>
              <a:t> (</a:t>
            </a:r>
            <a:r>
              <a:rPr lang="sk-SK" b="1" dirty="0" err="1" smtClean="0"/>
              <a:t>Ericaceae</a:t>
            </a:r>
            <a:r>
              <a:rPr lang="sk-SK" b="1" dirty="0" smtClean="0"/>
              <a:t>)</a:t>
            </a:r>
          </a:p>
          <a:p>
            <a:r>
              <a:rPr lang="sk-SK" b="1" dirty="0" smtClean="0"/>
              <a:t>Oddelenie: </a:t>
            </a:r>
            <a:r>
              <a:rPr lang="sk-SK" b="1" dirty="0" err="1" smtClean="0"/>
              <a:t>Magnóliorasty</a:t>
            </a:r>
            <a:r>
              <a:rPr lang="sk-SK" b="1" dirty="0" smtClean="0"/>
              <a:t> (</a:t>
            </a:r>
            <a:r>
              <a:rPr lang="sk-SK" b="1" dirty="0" err="1" smtClean="0"/>
              <a:t>Magnoliophyta</a:t>
            </a:r>
            <a:r>
              <a:rPr lang="sk-SK" b="1" dirty="0" smtClean="0"/>
              <a:t>)</a:t>
            </a:r>
            <a:endParaRPr lang="sk-SK" b="1" dirty="0"/>
          </a:p>
        </p:txBody>
      </p:sp>
    </p:spTree>
    <p:extLst>
      <p:ext uri="{BB962C8B-B14F-4D97-AF65-F5344CB8AC3E}">
        <p14:creationId xmlns:p14="http://schemas.microsoft.com/office/powerpoint/2010/main" val="2015232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objekt pre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1304" y="440612"/>
            <a:ext cx="4351293" cy="5809440"/>
          </a:xfrm>
        </p:spPr>
      </p:pic>
      <p:sp>
        <p:nvSpPr>
          <p:cNvPr id="5" name="BlokTextu 4"/>
          <p:cNvSpPr txBox="1"/>
          <p:nvPr/>
        </p:nvSpPr>
        <p:spPr>
          <a:xfrm>
            <a:off x="6388274" y="3006247"/>
            <a:ext cx="62616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b="1" dirty="0" smtClean="0"/>
              <a:t>Ruža šípová (Rosa </a:t>
            </a:r>
            <a:r>
              <a:rPr lang="sk-SK" b="1" dirty="0" err="1" smtClean="0"/>
              <a:t>canina</a:t>
            </a:r>
            <a:r>
              <a:rPr lang="sk-SK" b="1" dirty="0" smtClean="0"/>
              <a:t>) </a:t>
            </a:r>
          </a:p>
          <a:p>
            <a:endParaRPr lang="sk-SK" b="1" dirty="0"/>
          </a:p>
          <a:p>
            <a:r>
              <a:rPr lang="sk-SK" b="1" dirty="0" smtClean="0"/>
              <a:t>Oddelenie: </a:t>
            </a:r>
            <a:r>
              <a:rPr lang="sk-SK" b="1" dirty="0" err="1" smtClean="0"/>
              <a:t>Magnóliorasty</a:t>
            </a:r>
            <a:r>
              <a:rPr lang="sk-SK" b="1" dirty="0" smtClean="0"/>
              <a:t> (</a:t>
            </a:r>
            <a:r>
              <a:rPr lang="sk-SK" b="1" dirty="0" err="1" smtClean="0"/>
              <a:t>Magnoliophyta</a:t>
            </a:r>
            <a:r>
              <a:rPr lang="sk-SK" b="1" dirty="0" smtClean="0"/>
              <a:t>) </a:t>
            </a:r>
          </a:p>
          <a:p>
            <a:r>
              <a:rPr lang="sk-SK" b="1" dirty="0" err="1" smtClean="0"/>
              <a:t>Nadtrieda</a:t>
            </a:r>
            <a:r>
              <a:rPr lang="sk-SK" b="1" dirty="0" smtClean="0"/>
              <a:t>: </a:t>
            </a:r>
            <a:r>
              <a:rPr lang="sk-SK" b="1" dirty="0" err="1" smtClean="0"/>
              <a:t>Dvojklíčnolistové</a:t>
            </a:r>
            <a:r>
              <a:rPr lang="sk-SK" b="1" dirty="0" smtClean="0"/>
              <a:t> (</a:t>
            </a:r>
            <a:r>
              <a:rPr lang="sk-SK" b="1" dirty="0" err="1" smtClean="0"/>
              <a:t>Dicotyledonopsida</a:t>
            </a:r>
            <a:r>
              <a:rPr lang="sk-SK" b="1" dirty="0" smtClean="0"/>
              <a:t>) </a:t>
            </a:r>
          </a:p>
          <a:p>
            <a:r>
              <a:rPr lang="sk-SK" b="1" dirty="0" smtClean="0"/>
              <a:t>Trieda: Magnólie (</a:t>
            </a:r>
            <a:r>
              <a:rPr lang="sk-SK" b="1" dirty="0" err="1" smtClean="0"/>
              <a:t>Magnoliopsida</a:t>
            </a:r>
            <a:r>
              <a:rPr lang="sk-SK" b="1" dirty="0" smtClean="0"/>
              <a:t>)</a:t>
            </a:r>
          </a:p>
          <a:p>
            <a:r>
              <a:rPr lang="sk-SK" b="1" dirty="0" smtClean="0"/>
              <a:t>Čeľaď: </a:t>
            </a:r>
            <a:r>
              <a:rPr lang="sk-SK" b="1" dirty="0" err="1" smtClean="0"/>
              <a:t>Ružovité</a:t>
            </a:r>
            <a:r>
              <a:rPr lang="sk-SK" b="1" dirty="0" smtClean="0"/>
              <a:t> (</a:t>
            </a:r>
            <a:r>
              <a:rPr lang="sk-SK" b="1" dirty="0" err="1" smtClean="0"/>
              <a:t>Rosaceae</a:t>
            </a:r>
            <a:r>
              <a:rPr lang="sk-SK" b="1" dirty="0" smtClean="0"/>
              <a:t>) </a:t>
            </a:r>
          </a:p>
          <a:p>
            <a:endParaRPr lang="sk-SK" b="1" dirty="0"/>
          </a:p>
          <a:p>
            <a:r>
              <a:rPr lang="sk-SK" b="1" dirty="0" smtClean="0"/>
              <a:t>Plod: šípka</a:t>
            </a:r>
            <a:endParaRPr lang="sk-SK" b="1" dirty="0"/>
          </a:p>
        </p:txBody>
      </p:sp>
    </p:spTree>
    <p:extLst>
      <p:ext uri="{BB962C8B-B14F-4D97-AF65-F5344CB8AC3E}">
        <p14:creationId xmlns:p14="http://schemas.microsoft.com/office/powerpoint/2010/main" val="4061195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objekt pre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143" y="331344"/>
            <a:ext cx="4752126" cy="6344594"/>
          </a:xfrm>
        </p:spPr>
      </p:pic>
      <p:sp>
        <p:nvSpPr>
          <p:cNvPr id="5" name="BlokTextu 4"/>
          <p:cNvSpPr txBox="1"/>
          <p:nvPr/>
        </p:nvSpPr>
        <p:spPr>
          <a:xfrm>
            <a:off x="6976998" y="2956142"/>
            <a:ext cx="54708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b="1" dirty="0" smtClean="0"/>
              <a:t>Jarabina vtáčia (</a:t>
            </a:r>
            <a:r>
              <a:rPr lang="sk-SK" b="1" dirty="0" err="1" smtClean="0"/>
              <a:t>Sorbus</a:t>
            </a:r>
            <a:r>
              <a:rPr lang="sk-SK" b="1" dirty="0" smtClean="0"/>
              <a:t> </a:t>
            </a:r>
            <a:r>
              <a:rPr lang="sk-SK" b="1" dirty="0" err="1" smtClean="0"/>
              <a:t>aucuparia</a:t>
            </a:r>
            <a:r>
              <a:rPr lang="sk-SK" b="1" dirty="0" smtClean="0"/>
              <a:t>) </a:t>
            </a:r>
          </a:p>
          <a:p>
            <a:endParaRPr lang="sk-SK" b="1" dirty="0" smtClean="0"/>
          </a:p>
          <a:p>
            <a:r>
              <a:rPr lang="sk-SK" b="1" dirty="0" smtClean="0"/>
              <a:t>Oddelenie</a:t>
            </a:r>
            <a:r>
              <a:rPr lang="sk-SK" b="1" dirty="0"/>
              <a:t>: </a:t>
            </a:r>
            <a:r>
              <a:rPr lang="sk-SK" b="1" dirty="0" err="1"/>
              <a:t>Magnóliorasty</a:t>
            </a:r>
            <a:r>
              <a:rPr lang="sk-SK" b="1" dirty="0"/>
              <a:t> (</a:t>
            </a:r>
            <a:r>
              <a:rPr lang="sk-SK" b="1" dirty="0" err="1"/>
              <a:t>Magnoliophyta</a:t>
            </a:r>
            <a:r>
              <a:rPr lang="sk-SK" b="1" dirty="0"/>
              <a:t>) </a:t>
            </a:r>
          </a:p>
          <a:p>
            <a:r>
              <a:rPr lang="sk-SK" b="1" dirty="0" err="1"/>
              <a:t>Nadtrieda</a:t>
            </a:r>
            <a:r>
              <a:rPr lang="sk-SK" b="1" dirty="0"/>
              <a:t>: </a:t>
            </a:r>
            <a:r>
              <a:rPr lang="sk-SK" b="1" dirty="0" err="1"/>
              <a:t>Dvojklíčnolistové</a:t>
            </a:r>
            <a:r>
              <a:rPr lang="sk-SK" b="1" dirty="0"/>
              <a:t> (</a:t>
            </a:r>
            <a:r>
              <a:rPr lang="sk-SK" b="1" dirty="0" err="1"/>
              <a:t>Dicotyledonopsida</a:t>
            </a:r>
            <a:r>
              <a:rPr lang="sk-SK" b="1" dirty="0"/>
              <a:t>) </a:t>
            </a:r>
          </a:p>
          <a:p>
            <a:r>
              <a:rPr lang="sk-SK" b="1" dirty="0"/>
              <a:t>Trieda: Magnólie (</a:t>
            </a:r>
            <a:r>
              <a:rPr lang="sk-SK" b="1" dirty="0" err="1"/>
              <a:t>Magnoliopsida</a:t>
            </a:r>
            <a:r>
              <a:rPr lang="sk-SK" b="1" dirty="0"/>
              <a:t>)</a:t>
            </a:r>
          </a:p>
          <a:p>
            <a:r>
              <a:rPr lang="sk-SK" b="1" dirty="0"/>
              <a:t>Čeľaď: </a:t>
            </a:r>
            <a:r>
              <a:rPr lang="sk-SK" b="1" dirty="0" err="1"/>
              <a:t>Ružovité</a:t>
            </a:r>
            <a:r>
              <a:rPr lang="sk-SK" b="1" dirty="0"/>
              <a:t> (</a:t>
            </a:r>
            <a:r>
              <a:rPr lang="sk-SK" b="1" dirty="0" err="1"/>
              <a:t>Rosaceae</a:t>
            </a:r>
            <a:r>
              <a:rPr lang="sk-SK" b="1" dirty="0"/>
              <a:t>) 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640166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 dirty="0"/>
          </a:p>
        </p:txBody>
      </p:sp>
      <p:pic>
        <p:nvPicPr>
          <p:cNvPr id="4" name="Zástupný objekt pre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571" y="15875"/>
            <a:ext cx="2829924" cy="3778250"/>
          </a:xfr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361" y="237995"/>
            <a:ext cx="5136669" cy="6413326"/>
          </a:xfrm>
          <a:prstGeom prst="rect">
            <a:avLst/>
          </a:prstGeom>
        </p:spPr>
      </p:pic>
      <p:sp>
        <p:nvSpPr>
          <p:cNvPr id="6" name="BlokTextu 5"/>
          <p:cNvSpPr txBox="1"/>
          <p:nvPr/>
        </p:nvSpPr>
        <p:spPr>
          <a:xfrm>
            <a:off x="6701425" y="4672208"/>
            <a:ext cx="512031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b="1" dirty="0" smtClean="0"/>
              <a:t>Borovica horská / kosodrevina (</a:t>
            </a:r>
            <a:r>
              <a:rPr lang="sk-SK" b="1" dirty="0" err="1" smtClean="0"/>
              <a:t>Pinus</a:t>
            </a:r>
            <a:r>
              <a:rPr lang="sk-SK" b="1" dirty="0" smtClean="0"/>
              <a:t> </a:t>
            </a:r>
            <a:r>
              <a:rPr lang="sk-SK" b="1" dirty="0" err="1" smtClean="0"/>
              <a:t>mugo</a:t>
            </a:r>
            <a:r>
              <a:rPr lang="sk-SK" b="1" dirty="0" smtClean="0"/>
              <a:t>)</a:t>
            </a:r>
          </a:p>
          <a:p>
            <a:endParaRPr lang="sk-SK" b="1" dirty="0" smtClean="0"/>
          </a:p>
          <a:p>
            <a:r>
              <a:rPr lang="sk-SK" b="1" dirty="0" smtClean="0"/>
              <a:t>Oddelenie: Nahosemenné (</a:t>
            </a:r>
            <a:r>
              <a:rPr lang="sk-SK" b="1" dirty="0" err="1" smtClean="0"/>
              <a:t>Pinophyta</a:t>
            </a:r>
            <a:r>
              <a:rPr lang="sk-SK" b="1" dirty="0" smtClean="0"/>
              <a:t>)</a:t>
            </a:r>
          </a:p>
          <a:p>
            <a:r>
              <a:rPr lang="sk-SK" b="1" dirty="0" smtClean="0"/>
              <a:t>Trieda: Ihličnany (</a:t>
            </a:r>
            <a:r>
              <a:rPr lang="sk-SK" b="1" dirty="0" err="1" smtClean="0"/>
              <a:t>Pinopsida</a:t>
            </a:r>
            <a:r>
              <a:rPr lang="sk-SK" b="1" dirty="0" smtClean="0"/>
              <a:t>) </a:t>
            </a:r>
          </a:p>
          <a:p>
            <a:r>
              <a:rPr lang="sk-SK" b="1" dirty="0" smtClean="0"/>
              <a:t>Čeľaď: </a:t>
            </a:r>
            <a:r>
              <a:rPr lang="sk-SK" b="1" dirty="0" err="1" smtClean="0"/>
              <a:t>Borovicovité</a:t>
            </a:r>
            <a:r>
              <a:rPr lang="sk-SK" b="1" dirty="0" smtClean="0"/>
              <a:t> (</a:t>
            </a:r>
            <a:r>
              <a:rPr lang="sk-SK" b="1" dirty="0" err="1" smtClean="0"/>
              <a:t>Pinaceae</a:t>
            </a:r>
            <a:r>
              <a:rPr lang="sk-SK" b="1" dirty="0" smtClean="0"/>
              <a:t>)</a:t>
            </a:r>
          </a:p>
          <a:p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143340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Projekt Erasmus+ </a:t>
            </a:r>
            <a:br>
              <a:rPr lang="sk-SK" dirty="0" smtClean="0"/>
            </a:br>
            <a:r>
              <a:rPr lang="sk-SK" dirty="0" smtClean="0"/>
              <a:t>Martin, Slovenská republika 2019</a:t>
            </a:r>
            <a:endParaRPr lang="sk-SK" dirty="0"/>
          </a:p>
        </p:txBody>
      </p:sp>
      <p:pic>
        <p:nvPicPr>
          <p:cNvPr id="4" name="Zástupný obsah 3">
            <a:extLst>
              <a:ext uri="{FF2B5EF4-FFF2-40B4-BE49-F238E27FC236}">
                <a16:creationId xmlns:a16="http://schemas.microsoft.com/office/drawing/2014/main" id="{422AC32A-F671-44CE-AEF2-CA50AFD383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75366" y="2432701"/>
            <a:ext cx="2114550" cy="2162175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26442B4-B805-4A84-9F61-92FE99E571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1368" y="2204146"/>
            <a:ext cx="2399844" cy="2399844"/>
          </a:xfrm>
          <a:prstGeom prst="rect">
            <a:avLst/>
          </a:prstGeom>
        </p:spPr>
      </p:pic>
      <p:pic>
        <p:nvPicPr>
          <p:cNvPr id="1026" name="Picture 2" descr="https://lh3.googleusercontent.com/QmTKCVqU0je1P6j09ZPZnLDgqUDMoJ4uG0O09KiGIKGGzLovSTLi5XWgZkgC0h_YAEmNja-tonmifJyV64b_wCV1ptdgDnTqCmn_u0I3EeNsAYk_HFgxkiGARKiwDUoI3mOFka26-CAREnTBz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3245" y="2204146"/>
            <a:ext cx="2114794" cy="2719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4" descr="Výsledok vyhľadávania obrázkov pre dopyt logo erasmus+">
            <a:hlinkClick r:id="rId5"/>
          </p:cNvPr>
          <p:cNvSpPr>
            <a:spLocks noChangeAspect="1" noChangeArrowheads="1"/>
          </p:cNvSpPr>
          <p:nvPr/>
        </p:nvSpPr>
        <p:spPr bwMode="auto">
          <a:xfrm>
            <a:off x="92075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k-SK"/>
          </a:p>
        </p:txBody>
      </p:sp>
      <p:pic>
        <p:nvPicPr>
          <p:cNvPr id="8" name="Obrázok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56382" y="5411139"/>
            <a:ext cx="4581525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499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Použité zdroje: </a:t>
            </a:r>
            <a:endParaRPr lang="sk-SK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>
                <a:hlinkClick r:id="rId2"/>
              </a:rPr>
              <a:t>http://</a:t>
            </a:r>
            <a:r>
              <a:rPr lang="sk-SK" dirty="0" smtClean="0">
                <a:hlinkClick r:id="rId2"/>
              </a:rPr>
              <a:t>snaturou2000.sk/rastliny/zvoncek-konaristy</a:t>
            </a:r>
            <a:r>
              <a:rPr lang="sk-SK" dirty="0" smtClean="0"/>
              <a:t> </a:t>
            </a:r>
          </a:p>
          <a:p>
            <a:r>
              <a:rPr lang="sk-SK" dirty="0">
                <a:hlinkClick r:id="rId3"/>
              </a:rPr>
              <a:t>https://</a:t>
            </a:r>
            <a:r>
              <a:rPr lang="sk-SK" dirty="0" smtClean="0">
                <a:hlinkClick r:id="rId3"/>
              </a:rPr>
              <a:t>www.nahuby.sk/obrazok_detail.php?obrazok_id=617280</a:t>
            </a:r>
            <a:r>
              <a:rPr lang="sk-SK" dirty="0" smtClean="0"/>
              <a:t> </a:t>
            </a:r>
          </a:p>
          <a:p>
            <a:r>
              <a:rPr lang="sk-SK" dirty="0">
                <a:hlinkClick r:id="rId4"/>
              </a:rPr>
              <a:t>http://</a:t>
            </a:r>
            <a:r>
              <a:rPr lang="sk-SK" dirty="0" smtClean="0">
                <a:hlinkClick r:id="rId4"/>
              </a:rPr>
              <a:t>wildfoto.wbl.sk/uzovka-hladka.html</a:t>
            </a:r>
            <a:r>
              <a:rPr lang="sk-SK" dirty="0" smtClean="0"/>
              <a:t> </a:t>
            </a:r>
          </a:p>
          <a:p>
            <a:r>
              <a:rPr lang="sk-SK" dirty="0">
                <a:hlinkClick r:id="rId5"/>
              </a:rPr>
              <a:t>https://milacci-mazlicci.estranky.cz/fotoalbum/srny--srnci--jeleni/-srna--1-.</a:t>
            </a:r>
            <a:r>
              <a:rPr lang="sk-SK" dirty="0" smtClean="0">
                <a:hlinkClick r:id="rId5"/>
              </a:rPr>
              <a:t>html</a:t>
            </a:r>
            <a:r>
              <a:rPr lang="sk-SK" dirty="0" smtClean="0"/>
              <a:t> </a:t>
            </a:r>
          </a:p>
          <a:p>
            <a:r>
              <a:rPr lang="sk-SK" dirty="0">
                <a:hlinkClick r:id="rId6"/>
              </a:rPr>
              <a:t>https://www.oravskemuzeum.sk/expozicie/oravsky-hrad/#</a:t>
            </a:r>
            <a:r>
              <a:rPr lang="sk-SK" dirty="0" smtClean="0">
                <a:hlinkClick r:id="rId6"/>
              </a:rPr>
              <a:t>group-7</a:t>
            </a:r>
            <a:r>
              <a:rPr lang="sk-SK" dirty="0" smtClean="0"/>
              <a:t> </a:t>
            </a:r>
          </a:p>
          <a:p>
            <a:endParaRPr lang="sk-SK" dirty="0" smtClean="0"/>
          </a:p>
          <a:p>
            <a:endParaRPr lang="sk-SK" dirty="0" smtClean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432668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ym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536</TotalTime>
  <Words>358</Words>
  <Application>Microsoft Office PowerPoint</Application>
  <PresentationFormat>Širokoúhlá obrazovka</PresentationFormat>
  <Paragraphs>68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Arial</vt:lpstr>
      <vt:lpstr>Century Gothic</vt:lpstr>
      <vt:lpstr>Wingdings 3</vt:lpstr>
      <vt:lpstr>Dym</vt:lpstr>
      <vt:lpstr>Poznávanie flóry a fauny v regiónoch Turca, Oravy a Tatier část 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Projekt Erasmus+  Martin, Slovenská republika 2019</vt:lpstr>
      <vt:lpstr>Použité zdroje: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Poznávanie flóry a fauny v regiónoch Turca, Oravy a Tatier</dc:title>
  <dc:creator>Lucka</dc:creator>
  <cp:lastModifiedBy>Mgr. Bc. Zahrádka Jaroslav</cp:lastModifiedBy>
  <cp:revision>55</cp:revision>
  <dcterms:created xsi:type="dcterms:W3CDTF">2019-10-14T16:20:45Z</dcterms:created>
  <dcterms:modified xsi:type="dcterms:W3CDTF">2020-09-29T10:25:34Z</dcterms:modified>
</cp:coreProperties>
</file>