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59" r:id="rId9"/>
    <p:sldId id="25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hyperlink" Target="https://www.google.sk/imgres?imgurl=https://erasmus-ka107.webs.upv.es/wp-content/uploads/2019/07/cofinanciadoEN.png&amp;imgrefurl=https://erasmus-ka107.webs.upv.es/&amp;docid=9KUvaN3pzNLL9M&amp;tbnid=X22Tep7TcJ4jWM:&amp;vet=10ahUKEwiSjti4nJzlAhUO1RoKHZvDB0oQMwhIKAowCg..i&amp;w=1720&amp;h=375&amp;bih=825&amp;biw=1717&amp;q=logo%20erasmus%2B&amp;ved=0ahUKEwiSjti4nJzlAhUO1RoKHZvDB0oQMwhIKAowCg&amp;iact=mrc&amp;uact=8" TargetMode="Externa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huby.sk/obrazok_detail.php?obrazok_id=617280" TargetMode="External"/><Relationship Id="rId2" Type="http://schemas.openxmlformats.org/officeDocument/2006/relationships/hyperlink" Target="http://snaturou2000.sk/rastliny/zvoncek-konarist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ravskemuzeum.sk/expozicie/oravsky-hrad/#group-7" TargetMode="External"/><Relationship Id="rId5" Type="http://schemas.openxmlformats.org/officeDocument/2006/relationships/hyperlink" Target="https://milacci-mazlicci.estranky.cz/fotoalbum/srny--srnci--jeleni/-srna--1-.html" TargetMode="External"/><Relationship Id="rId4" Type="http://schemas.openxmlformats.org/officeDocument/2006/relationships/hyperlink" Target="http://wildfoto.wbl.sk/uzovka-hladk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Poznávanie flóry a fauny v regiónoch Turca, Oravy a </a:t>
            </a:r>
            <a:r>
              <a:rPr lang="sk-SK" dirty="0" smtClean="0"/>
              <a:t>Tatier </a:t>
            </a:r>
            <a:r>
              <a:rPr lang="sk-SK" dirty="0" err="1" smtClean="0"/>
              <a:t>část</a:t>
            </a:r>
            <a:r>
              <a:rPr lang="sk-SK" smtClean="0"/>
              <a:t> 2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Projekt „Druhová diverzita vybraných lokalít Českej a Slovenskej republiky“ </a:t>
            </a:r>
          </a:p>
          <a:p>
            <a:r>
              <a:rPr lang="sk-SK" dirty="0" smtClean="0"/>
              <a:t>v rámci programu Erasmus+ </a:t>
            </a:r>
          </a:p>
          <a:p>
            <a:r>
              <a:rPr lang="sk-SK" dirty="0" smtClean="0"/>
              <a:t>16. – 20. september 2019</a:t>
            </a:r>
            <a:endParaRPr lang="sk-SK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15" y="303757"/>
            <a:ext cx="2139798" cy="2861011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204" y="303757"/>
            <a:ext cx="2362200" cy="177165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485" y="186804"/>
            <a:ext cx="3160043" cy="21082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609" y="209568"/>
            <a:ext cx="2858805" cy="213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8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BlokTextu 4"/>
          <p:cNvSpPr txBox="1"/>
          <p:nvPr/>
        </p:nvSpPr>
        <p:spPr>
          <a:xfrm>
            <a:off x="1152395" y="624110"/>
            <a:ext cx="109376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Všetky fotografie použité v tejto prezentácii sú vlastné a boli zhotovené pre účely projektu. </a:t>
            </a:r>
          </a:p>
          <a:p>
            <a:r>
              <a:rPr lang="sk-SK" dirty="0" smtClean="0"/>
              <a:t>Rastliny boli fotografované v prírode, odchytené živočíchy boli vypustené späť do voľnej prírody.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16977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075" y="325677"/>
            <a:ext cx="2829924" cy="3778250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465" y="325677"/>
            <a:ext cx="4775460" cy="6375748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6400800" y="4647156"/>
            <a:ext cx="450636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Smrek obyčajný (</a:t>
            </a:r>
            <a:r>
              <a:rPr lang="sk-SK" b="1" dirty="0" err="1" smtClean="0"/>
              <a:t>Picea</a:t>
            </a:r>
            <a:r>
              <a:rPr lang="sk-SK" b="1" dirty="0" smtClean="0"/>
              <a:t> </a:t>
            </a:r>
            <a:r>
              <a:rPr lang="sk-SK" b="1" dirty="0" err="1" smtClean="0"/>
              <a:t>abies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/>
              <a:t>Oddelenie: Nahosemenné (</a:t>
            </a:r>
            <a:r>
              <a:rPr lang="sk-SK" b="1" dirty="0" err="1"/>
              <a:t>Pinophyta</a:t>
            </a:r>
            <a:r>
              <a:rPr lang="sk-SK" b="1" dirty="0"/>
              <a:t>)</a:t>
            </a:r>
          </a:p>
          <a:p>
            <a:r>
              <a:rPr lang="sk-SK" b="1" dirty="0"/>
              <a:t>Trieda: Ihličnany (</a:t>
            </a:r>
            <a:r>
              <a:rPr lang="sk-SK" b="1" dirty="0" err="1"/>
              <a:t>Pinopsida</a:t>
            </a:r>
            <a:r>
              <a:rPr lang="sk-SK" b="1" dirty="0"/>
              <a:t>) </a:t>
            </a:r>
          </a:p>
          <a:p>
            <a:r>
              <a:rPr lang="sk-SK" b="1" dirty="0"/>
              <a:t>Čeľaď: </a:t>
            </a:r>
            <a:r>
              <a:rPr lang="sk-SK" b="1" dirty="0" err="1"/>
              <a:t>Borovicovité</a:t>
            </a:r>
            <a:r>
              <a:rPr lang="sk-SK" b="1" dirty="0"/>
              <a:t> (</a:t>
            </a:r>
            <a:r>
              <a:rPr lang="sk-SK" b="1" dirty="0" err="1"/>
              <a:t>Pinaceae</a:t>
            </a:r>
            <a:r>
              <a:rPr lang="sk-SK" b="1" dirty="0"/>
              <a:t>)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65649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037" y="200220"/>
            <a:ext cx="3349211" cy="4471553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301" y="2993720"/>
            <a:ext cx="2969417" cy="3964488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718" y="200220"/>
            <a:ext cx="3189895" cy="4258849"/>
          </a:xfrm>
          <a:prstGeom prst="rect">
            <a:avLst/>
          </a:prstGeom>
        </p:spPr>
      </p:pic>
      <p:sp>
        <p:nvSpPr>
          <p:cNvPr id="7" name="BlokTextu 6"/>
          <p:cNvSpPr txBox="1"/>
          <p:nvPr/>
        </p:nvSpPr>
        <p:spPr>
          <a:xfrm>
            <a:off x="6926893" y="4671773"/>
            <a:ext cx="510909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Buk lesný (</a:t>
            </a:r>
            <a:r>
              <a:rPr lang="sk-SK" b="1" dirty="0" err="1" smtClean="0"/>
              <a:t>Fagus</a:t>
            </a:r>
            <a:r>
              <a:rPr lang="sk-SK" b="1" dirty="0" smtClean="0"/>
              <a:t> </a:t>
            </a:r>
            <a:r>
              <a:rPr lang="sk-SK" b="1" dirty="0" err="1" smtClean="0"/>
              <a:t>sylvatica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 smtClean="0"/>
              <a:t>Oddelenie: </a:t>
            </a:r>
            <a:r>
              <a:rPr lang="sk-SK" b="1" dirty="0" err="1" smtClean="0"/>
              <a:t>Magnóliorasty</a:t>
            </a:r>
            <a:r>
              <a:rPr lang="sk-SK" b="1" dirty="0" smtClean="0"/>
              <a:t> (</a:t>
            </a:r>
            <a:r>
              <a:rPr lang="sk-SK" b="1" dirty="0" err="1" smtClean="0"/>
              <a:t>Magnoliophyta</a:t>
            </a:r>
            <a:r>
              <a:rPr lang="sk-SK" b="1" dirty="0" smtClean="0"/>
              <a:t>) </a:t>
            </a:r>
          </a:p>
          <a:p>
            <a:r>
              <a:rPr lang="sk-SK" b="1" dirty="0" smtClean="0"/>
              <a:t>Trieda: Magnólie (</a:t>
            </a:r>
            <a:r>
              <a:rPr lang="sk-SK" b="1" dirty="0" err="1" smtClean="0"/>
              <a:t>Magnoliopsida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Rad: </a:t>
            </a:r>
            <a:r>
              <a:rPr lang="sk-SK" b="1" dirty="0" err="1" smtClean="0"/>
              <a:t>Bukotvaré</a:t>
            </a:r>
            <a:r>
              <a:rPr lang="sk-SK" b="1" dirty="0" smtClean="0"/>
              <a:t> (</a:t>
            </a:r>
            <a:r>
              <a:rPr lang="sk-SK" b="1" dirty="0" err="1" smtClean="0"/>
              <a:t>Fagales</a:t>
            </a:r>
            <a:r>
              <a:rPr lang="sk-SK" b="1" dirty="0" smtClean="0"/>
              <a:t>)</a:t>
            </a:r>
          </a:p>
          <a:p>
            <a:r>
              <a:rPr lang="sk-SK" b="1" dirty="0" smtClean="0"/>
              <a:t>Čeľaď: </a:t>
            </a:r>
            <a:r>
              <a:rPr lang="sk-SK" b="1" dirty="0" err="1" smtClean="0"/>
              <a:t>Bukovité</a:t>
            </a:r>
            <a:r>
              <a:rPr lang="sk-SK" b="1" dirty="0" smtClean="0"/>
              <a:t> (</a:t>
            </a:r>
            <a:r>
              <a:rPr lang="sk-SK" b="1" dirty="0" err="1" smtClean="0"/>
              <a:t>Fagaceae</a:t>
            </a:r>
            <a:r>
              <a:rPr lang="sk-SK" b="1" dirty="0" smtClean="0"/>
              <a:t>)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257233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936" y="354902"/>
            <a:ext cx="3549626" cy="4739129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819" y="2724467"/>
            <a:ext cx="3086077" cy="3701386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6007819" y="624110"/>
            <a:ext cx="510107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Javor poľný (Acer </a:t>
            </a:r>
            <a:r>
              <a:rPr lang="sk-SK" b="1" dirty="0" err="1" smtClean="0"/>
              <a:t>campestre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/>
              <a:t>Oddelenie: </a:t>
            </a:r>
            <a:r>
              <a:rPr lang="sk-SK" b="1" dirty="0" err="1"/>
              <a:t>Magnóliorasty</a:t>
            </a:r>
            <a:r>
              <a:rPr lang="sk-SK" b="1" dirty="0"/>
              <a:t> (</a:t>
            </a:r>
            <a:r>
              <a:rPr lang="sk-SK" b="1" dirty="0" err="1"/>
              <a:t>Magnoliophyta</a:t>
            </a:r>
            <a:r>
              <a:rPr lang="sk-SK" b="1" dirty="0"/>
              <a:t>) </a:t>
            </a:r>
          </a:p>
          <a:p>
            <a:r>
              <a:rPr lang="sk-SK" b="1" dirty="0"/>
              <a:t>Rad: </a:t>
            </a:r>
            <a:r>
              <a:rPr lang="sk-SK" b="1" dirty="0" err="1" smtClean="0"/>
              <a:t>Mýdelníkotvaré</a:t>
            </a:r>
            <a:r>
              <a:rPr lang="sk-SK" b="1" dirty="0" smtClean="0"/>
              <a:t> (</a:t>
            </a:r>
            <a:r>
              <a:rPr lang="sk-SK" b="1" dirty="0" err="1" smtClean="0"/>
              <a:t>Sapindales</a:t>
            </a:r>
            <a:r>
              <a:rPr lang="sk-SK" b="1" dirty="0" smtClean="0"/>
              <a:t>)</a:t>
            </a:r>
            <a:endParaRPr lang="sk-SK" b="1" dirty="0"/>
          </a:p>
          <a:p>
            <a:r>
              <a:rPr lang="sk-SK" b="1" dirty="0"/>
              <a:t>Čeľaď: </a:t>
            </a:r>
            <a:r>
              <a:rPr lang="sk-SK" b="1" dirty="0" err="1" smtClean="0"/>
              <a:t>Mýdelníkovité</a:t>
            </a:r>
            <a:r>
              <a:rPr lang="sk-SK" b="1" dirty="0" smtClean="0"/>
              <a:t> (</a:t>
            </a:r>
            <a:r>
              <a:rPr lang="sk-SK" b="1" dirty="0" err="1" smtClean="0"/>
              <a:t>Sapindaceae</a:t>
            </a:r>
            <a:r>
              <a:rPr lang="sk-SK" b="1" dirty="0" smtClean="0"/>
              <a:t>)</a:t>
            </a:r>
            <a:endParaRPr lang="sk-SK" b="1" dirty="0"/>
          </a:p>
          <a:p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421018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957" y="624110"/>
            <a:ext cx="3614302" cy="4825478"/>
          </a:xfrm>
        </p:spPr>
      </p:pic>
      <p:sp>
        <p:nvSpPr>
          <p:cNvPr id="5" name="BlokTextu 4"/>
          <p:cNvSpPr txBox="1"/>
          <p:nvPr/>
        </p:nvSpPr>
        <p:spPr>
          <a:xfrm>
            <a:off x="6175332" y="2417523"/>
            <a:ext cx="574869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Hloh obyčajný (</a:t>
            </a:r>
            <a:r>
              <a:rPr lang="sk-SK" b="1" dirty="0" err="1" smtClean="0"/>
              <a:t>Crataegus</a:t>
            </a:r>
            <a:r>
              <a:rPr lang="sk-SK" b="1" dirty="0" smtClean="0"/>
              <a:t> </a:t>
            </a:r>
            <a:r>
              <a:rPr lang="sk-SK" b="1" dirty="0" err="1" smtClean="0"/>
              <a:t>monogyna</a:t>
            </a:r>
            <a:r>
              <a:rPr lang="sk-SK" b="1" dirty="0" smtClean="0"/>
              <a:t>) </a:t>
            </a:r>
          </a:p>
          <a:p>
            <a:endParaRPr lang="sk-SK" b="1" dirty="0"/>
          </a:p>
          <a:p>
            <a:r>
              <a:rPr lang="sk-SK" b="1" dirty="0"/>
              <a:t>Oddelenie: </a:t>
            </a:r>
            <a:r>
              <a:rPr lang="sk-SK" b="1" dirty="0" err="1"/>
              <a:t>Magnóliorasty</a:t>
            </a:r>
            <a:r>
              <a:rPr lang="sk-SK" b="1" dirty="0"/>
              <a:t> (</a:t>
            </a:r>
            <a:r>
              <a:rPr lang="sk-SK" b="1" dirty="0" err="1"/>
              <a:t>Magnoliophyta</a:t>
            </a:r>
            <a:r>
              <a:rPr lang="sk-SK" b="1" dirty="0"/>
              <a:t>) </a:t>
            </a:r>
          </a:p>
          <a:p>
            <a:r>
              <a:rPr lang="sk-SK" b="1" dirty="0" err="1"/>
              <a:t>Nadtrieda</a:t>
            </a:r>
            <a:r>
              <a:rPr lang="sk-SK" b="1" dirty="0"/>
              <a:t>: </a:t>
            </a:r>
            <a:r>
              <a:rPr lang="sk-SK" b="1" dirty="0" err="1"/>
              <a:t>Dvojklíčnolistové</a:t>
            </a:r>
            <a:r>
              <a:rPr lang="sk-SK" b="1" dirty="0"/>
              <a:t> (</a:t>
            </a:r>
            <a:r>
              <a:rPr lang="sk-SK" b="1" dirty="0" err="1"/>
              <a:t>Dicotyledonopsida</a:t>
            </a:r>
            <a:r>
              <a:rPr lang="sk-SK" b="1" dirty="0"/>
              <a:t>) </a:t>
            </a:r>
          </a:p>
          <a:p>
            <a:r>
              <a:rPr lang="sk-SK" b="1" dirty="0"/>
              <a:t>Trieda: Magnólie (</a:t>
            </a:r>
            <a:r>
              <a:rPr lang="sk-SK" b="1" dirty="0" err="1"/>
              <a:t>Magnoliopsida</a:t>
            </a:r>
            <a:r>
              <a:rPr lang="sk-SK" b="1" dirty="0"/>
              <a:t>)</a:t>
            </a:r>
          </a:p>
          <a:p>
            <a:r>
              <a:rPr lang="sk-SK" b="1" dirty="0"/>
              <a:t>Čeľaď: </a:t>
            </a:r>
            <a:r>
              <a:rPr lang="sk-SK" b="1" dirty="0" err="1"/>
              <a:t>Ružovité</a:t>
            </a:r>
            <a:r>
              <a:rPr lang="sk-SK" b="1" dirty="0"/>
              <a:t> (</a:t>
            </a:r>
            <a:r>
              <a:rPr lang="sk-SK" b="1" dirty="0" err="1"/>
              <a:t>Rosaceae</a:t>
            </a:r>
            <a:r>
              <a:rPr lang="sk-SK" b="1" dirty="0"/>
              <a:t>)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2597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273" y="379956"/>
            <a:ext cx="3827245" cy="5109780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768" y="2304789"/>
            <a:ext cx="3321244" cy="4434214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6275540" y="839244"/>
            <a:ext cx="450636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smtClean="0"/>
              <a:t>Borovica obyčajná (</a:t>
            </a:r>
            <a:r>
              <a:rPr lang="sk-SK" b="1" dirty="0" err="1" smtClean="0"/>
              <a:t>Pinus</a:t>
            </a:r>
            <a:r>
              <a:rPr lang="sk-SK" b="1" dirty="0" smtClean="0"/>
              <a:t>)</a:t>
            </a:r>
          </a:p>
          <a:p>
            <a:endParaRPr lang="sk-SK" b="1" dirty="0"/>
          </a:p>
          <a:p>
            <a:r>
              <a:rPr lang="sk-SK" b="1" dirty="0"/>
              <a:t>Oddelenie: Nahosemenné (</a:t>
            </a:r>
            <a:r>
              <a:rPr lang="sk-SK" b="1" dirty="0" err="1"/>
              <a:t>Pinophyta</a:t>
            </a:r>
            <a:r>
              <a:rPr lang="sk-SK" b="1" dirty="0"/>
              <a:t>)</a:t>
            </a:r>
          </a:p>
          <a:p>
            <a:r>
              <a:rPr lang="sk-SK" b="1" dirty="0"/>
              <a:t>Trieda: Ihličnany (</a:t>
            </a:r>
            <a:r>
              <a:rPr lang="sk-SK" b="1" dirty="0" err="1"/>
              <a:t>Pinopsida</a:t>
            </a:r>
            <a:r>
              <a:rPr lang="sk-SK" b="1" dirty="0"/>
              <a:t>) </a:t>
            </a:r>
          </a:p>
          <a:p>
            <a:r>
              <a:rPr lang="sk-SK" b="1" dirty="0"/>
              <a:t>Čeľaď: </a:t>
            </a:r>
            <a:r>
              <a:rPr lang="sk-SK" b="1" dirty="0" err="1"/>
              <a:t>Borovicovité</a:t>
            </a:r>
            <a:r>
              <a:rPr lang="sk-SK" b="1" dirty="0"/>
              <a:t> (</a:t>
            </a:r>
            <a:r>
              <a:rPr lang="sk-SK" b="1" dirty="0" err="1"/>
              <a:t>Pinaceae</a:t>
            </a:r>
            <a:r>
              <a:rPr lang="sk-SK" b="1" dirty="0"/>
              <a:t>)</a:t>
            </a:r>
          </a:p>
          <a:p>
            <a:r>
              <a:rPr lang="sk-SK" dirty="0" smtClean="0"/>
              <a:t> 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42746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Projekt Erasmus+ </a:t>
            </a:r>
            <a:br>
              <a:rPr lang="sk-SK" dirty="0" smtClean="0"/>
            </a:br>
            <a:r>
              <a:rPr lang="sk-SK" dirty="0" smtClean="0"/>
              <a:t>Martin, Slovenská republika 2019</a:t>
            </a:r>
            <a:endParaRPr lang="sk-SK" dirty="0"/>
          </a:p>
        </p:txBody>
      </p:sp>
      <p:pic>
        <p:nvPicPr>
          <p:cNvPr id="4" name="Zástupný obsah 3">
            <a:extLst>
              <a:ext uri="{FF2B5EF4-FFF2-40B4-BE49-F238E27FC236}">
                <a16:creationId xmlns:a16="http://schemas.microsoft.com/office/drawing/2014/main" id="{422AC32A-F671-44CE-AEF2-CA50AFD383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5366" y="2432701"/>
            <a:ext cx="2114550" cy="216217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26442B4-B805-4A84-9F61-92FE99E57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368" y="2204146"/>
            <a:ext cx="2399844" cy="2399844"/>
          </a:xfrm>
          <a:prstGeom prst="rect">
            <a:avLst/>
          </a:prstGeom>
        </p:spPr>
      </p:pic>
      <p:pic>
        <p:nvPicPr>
          <p:cNvPr id="1026" name="Picture 2" descr="https://lh3.googleusercontent.com/QmTKCVqU0je1P6j09ZPZnLDgqUDMoJ4uG0O09KiGIKGGzLovSTLi5XWgZkgC0h_YAEmNja-tonmifJyV64b_wCV1ptdgDnTqCmn_u0I3EeNsAYk_HFgxkiGARKiwDUoI3mOFka26-CAREnTBz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245" y="2204146"/>
            <a:ext cx="2114794" cy="2719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Výsledok vyhľadávania obrázkov pre dopyt logo erasmus+">
            <a:hlinkClick r:id="rId5"/>
          </p:cNvPr>
          <p:cNvSpPr>
            <a:spLocks noChangeAspect="1" noChangeArrowheads="1"/>
          </p:cNvSpPr>
          <p:nvPr/>
        </p:nvSpPr>
        <p:spPr bwMode="auto">
          <a:xfrm>
            <a:off x="92075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sk-SK"/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6382" y="5411139"/>
            <a:ext cx="458152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5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Použité zdroje: 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>
                <a:hlinkClick r:id="rId2"/>
              </a:rPr>
              <a:t>http://</a:t>
            </a:r>
            <a:r>
              <a:rPr lang="sk-SK" dirty="0" smtClean="0">
                <a:hlinkClick r:id="rId2"/>
              </a:rPr>
              <a:t>snaturou2000.sk/rastliny/zvoncek-konaristy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3"/>
              </a:rPr>
              <a:t>https://</a:t>
            </a:r>
            <a:r>
              <a:rPr lang="sk-SK" dirty="0" smtClean="0">
                <a:hlinkClick r:id="rId3"/>
              </a:rPr>
              <a:t>www.nahuby.sk/obrazok_detail.php?obrazok_id=617280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4"/>
              </a:rPr>
              <a:t>http://</a:t>
            </a:r>
            <a:r>
              <a:rPr lang="sk-SK" dirty="0" smtClean="0">
                <a:hlinkClick r:id="rId4"/>
              </a:rPr>
              <a:t>wildfoto.wbl.sk/uzovka-hladka.html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5"/>
              </a:rPr>
              <a:t>https://milacci-mazlicci.estranky.cz/fotoalbum/srny--srnci--jeleni/-srna--1-.</a:t>
            </a:r>
            <a:r>
              <a:rPr lang="sk-SK" dirty="0" smtClean="0">
                <a:hlinkClick r:id="rId5"/>
              </a:rPr>
              <a:t>html</a:t>
            </a:r>
            <a:r>
              <a:rPr lang="sk-SK" dirty="0" smtClean="0"/>
              <a:t> </a:t>
            </a:r>
          </a:p>
          <a:p>
            <a:r>
              <a:rPr lang="sk-SK" dirty="0">
                <a:hlinkClick r:id="rId6"/>
              </a:rPr>
              <a:t>https://www.oravskemuzeum.sk/expozicie/oravsky-hrad/#</a:t>
            </a:r>
            <a:r>
              <a:rPr lang="sk-SK" dirty="0" smtClean="0">
                <a:hlinkClick r:id="rId6"/>
              </a:rPr>
              <a:t>group-7</a:t>
            </a:r>
            <a:r>
              <a:rPr lang="sk-SK" dirty="0" smtClean="0"/>
              <a:t> </a:t>
            </a:r>
          </a:p>
          <a:p>
            <a:endParaRPr lang="sk-SK" dirty="0" smtClean="0"/>
          </a:p>
          <a:p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4638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ym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535</TotalTime>
  <Words>231</Words>
  <Application>Microsoft Office PowerPoint</Application>
  <PresentationFormat>Širokoúhlá obrazovka</PresentationFormat>
  <Paragraphs>42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Dym</vt:lpstr>
      <vt:lpstr>Poznávanie flóry a fauny v regiónoch Turca, Oravy a Tatier část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Projekt Erasmus+  Martin, Slovenská republika 2019</vt:lpstr>
      <vt:lpstr>Použité zdroje: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Poznávanie flóry a fauny v regiónoch Turca, Oravy a Tatier</dc:title>
  <dc:creator>Lucka</dc:creator>
  <cp:lastModifiedBy>Mgr. Bc. Zahrádka Jaroslav</cp:lastModifiedBy>
  <cp:revision>54</cp:revision>
  <dcterms:created xsi:type="dcterms:W3CDTF">2019-10-14T16:20:45Z</dcterms:created>
  <dcterms:modified xsi:type="dcterms:W3CDTF">2020-09-29T09:50:58Z</dcterms:modified>
</cp:coreProperties>
</file>