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3" r:id="rId3"/>
    <p:sldId id="284" r:id="rId4"/>
    <p:sldId id="285" r:id="rId5"/>
    <p:sldId id="286" r:id="rId6"/>
    <p:sldId id="287" r:id="rId7"/>
    <p:sldId id="289" r:id="rId8"/>
    <p:sldId id="259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Kliknutím upravte štýl predlohy podnadpisov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sk-SK" smtClean="0"/>
              <a:t>Ak chcete pridať obrázok, kliknite na ikonu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ov a po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nuka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s názvom ponu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alebo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sk-SK" smtClean="0"/>
              <a:t>Upraviť štýly predlohy textu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sk-SK" smtClean="0"/>
              <a:t>Upraviť štýly predlohy textu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Upraviť štýly predlohy textu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s://www.google.sk/imgres?imgurl=https://erasmus-ka107.webs.upv.es/wp-content/uploads/2019/07/cofinanciadoEN.png&amp;imgrefurl=https://erasmus-ka107.webs.upv.es/&amp;docid=9KUvaN3pzNLL9M&amp;tbnid=X22Tep7TcJ4jWM:&amp;vet=10ahUKEwiSjti4nJzlAhUO1RoKHZvDB0oQMwhIKAowCg..i&amp;w=1720&amp;h=375&amp;bih=825&amp;biw=1717&amp;q=logo%20erasmus%2B&amp;ved=0ahUKEwiSjti4nJzlAhUO1RoKHZvDB0oQMwhIKAowCg&amp;iact=mrc&amp;uact=8" TargetMode="Externa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huby.sk/obrazok_detail.php?obrazok_id=617280" TargetMode="External"/><Relationship Id="rId2" Type="http://schemas.openxmlformats.org/officeDocument/2006/relationships/hyperlink" Target="http://snaturou2000.sk/rastliny/zvoncek-konaris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ravskemuzeum.sk/expozicie/oravsky-hrad/#group-7" TargetMode="External"/><Relationship Id="rId5" Type="http://schemas.openxmlformats.org/officeDocument/2006/relationships/hyperlink" Target="https://milacci-mazlicci.estranky.cz/fotoalbum/srny--srnci--jeleni/-srna--1-.html" TargetMode="External"/><Relationship Id="rId4" Type="http://schemas.openxmlformats.org/officeDocument/2006/relationships/hyperlink" Target="http://wildfoto.wbl.sk/uzovka-hladk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sk-SK" dirty="0" smtClean="0"/>
              <a:t>Poznávanie flóry a fauny v regiónoch Turca, Oravy a Tatier </a:t>
            </a:r>
            <a:r>
              <a:rPr lang="sk-SK" dirty="0" err="1" smtClean="0"/>
              <a:t>část</a:t>
            </a:r>
            <a:r>
              <a:rPr lang="sk-SK" dirty="0" smtClean="0"/>
              <a:t> 4</a:t>
            </a:r>
            <a:endParaRPr lang="sk-SK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808148"/>
          </a:xfrm>
        </p:spPr>
        <p:txBody>
          <a:bodyPr>
            <a:normAutofit fontScale="85000" lnSpcReduction="20000"/>
          </a:bodyPr>
          <a:lstStyle/>
          <a:p>
            <a:r>
              <a:rPr lang="sk-SK" dirty="0" smtClean="0"/>
              <a:t>Projekt „Druhová diverzita vybraných lokalít Českej a Slovenskej republiky“ </a:t>
            </a:r>
          </a:p>
          <a:p>
            <a:r>
              <a:rPr lang="sk-SK" dirty="0" smtClean="0"/>
              <a:t>v rámci programu Erasmus+ </a:t>
            </a:r>
          </a:p>
          <a:p>
            <a:r>
              <a:rPr lang="sk-SK" dirty="0" smtClean="0"/>
              <a:t>16. – 20. september 2019</a:t>
            </a:r>
          </a:p>
          <a:p>
            <a:r>
              <a:rPr lang="sk-SK" dirty="0"/>
              <a:t>Všetky fotografie použité v tejto prezentácii sú vlastné a boli zhotovené pre účely projektu. </a:t>
            </a:r>
          </a:p>
          <a:p>
            <a:r>
              <a:rPr lang="sk-SK" dirty="0"/>
              <a:t>Rastliny boli fotografované v prírode, odchytené živočíchy boli vypustené späť do voľnej prírody. </a:t>
            </a:r>
          </a:p>
          <a:p>
            <a:endParaRPr lang="sk-SK" dirty="0"/>
          </a:p>
        </p:txBody>
      </p:sp>
      <p:pic>
        <p:nvPicPr>
          <p:cNvPr id="4" name="Obrázo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415" y="303757"/>
            <a:ext cx="2139798" cy="2861011"/>
          </a:xfrm>
          <a:prstGeom prst="rect">
            <a:avLst/>
          </a:prstGeo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204" y="303757"/>
            <a:ext cx="2362200" cy="1771650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485" y="186804"/>
            <a:ext cx="3160043" cy="2108200"/>
          </a:xfrm>
          <a:prstGeom prst="rect">
            <a:avLst/>
          </a:prstGeom>
        </p:spPr>
      </p:pic>
      <p:pic>
        <p:nvPicPr>
          <p:cNvPr id="7" name="Obrázo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609" y="209568"/>
            <a:ext cx="2858805" cy="2137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8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934" y="365391"/>
            <a:ext cx="4388871" cy="5859610"/>
          </a:xfrm>
        </p:spPr>
      </p:pic>
      <p:sp>
        <p:nvSpPr>
          <p:cNvPr id="3" name="BlokTextu 2"/>
          <p:cNvSpPr txBox="1"/>
          <p:nvPr/>
        </p:nvSpPr>
        <p:spPr>
          <a:xfrm>
            <a:off x="6488482" y="2354893"/>
            <a:ext cx="531427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dirty="0" err="1" smtClean="0"/>
              <a:t>Suchohríb</a:t>
            </a:r>
            <a:r>
              <a:rPr lang="sk-SK" dirty="0" smtClean="0"/>
              <a:t> plstnatý (</a:t>
            </a:r>
            <a:r>
              <a:rPr lang="sk-SK" dirty="0" err="1" smtClean="0"/>
              <a:t>Boletus</a:t>
            </a:r>
            <a:r>
              <a:rPr lang="sk-SK" dirty="0" smtClean="0"/>
              <a:t> </a:t>
            </a:r>
            <a:r>
              <a:rPr lang="sk-SK" dirty="0" err="1" smtClean="0"/>
              <a:t>subtomentosus</a:t>
            </a:r>
            <a:r>
              <a:rPr lang="sk-SK" dirty="0" smtClean="0"/>
              <a:t>)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Hríbotvaré</a:t>
            </a:r>
            <a:r>
              <a:rPr lang="sk-SK" b="1" dirty="0"/>
              <a:t> (</a:t>
            </a:r>
            <a:r>
              <a:rPr lang="sk-SK" b="1" dirty="0" err="1"/>
              <a:t>Boletales</a:t>
            </a:r>
            <a:r>
              <a:rPr lang="sk-SK" b="1" dirty="0"/>
              <a:t>) </a:t>
            </a:r>
          </a:p>
          <a:p>
            <a:r>
              <a:rPr lang="sk-SK" b="1" dirty="0"/>
              <a:t>Čeľaď</a:t>
            </a:r>
            <a:r>
              <a:rPr lang="sk-SK" b="1" dirty="0" smtClean="0"/>
              <a:t>: Hríbovité (</a:t>
            </a:r>
            <a:r>
              <a:rPr lang="sk-SK" b="1" dirty="0" err="1" smtClean="0"/>
              <a:t>Boletaceae</a:t>
            </a:r>
            <a:r>
              <a:rPr lang="sk-SK" b="1" dirty="0" smtClean="0"/>
              <a:t>)</a:t>
            </a:r>
            <a:r>
              <a:rPr lang="sk-SK" dirty="0" smtClean="0"/>
              <a:t> </a:t>
            </a:r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1445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 dirty="0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304" y="178566"/>
            <a:ext cx="3787622" cy="5056879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082" y="178566"/>
            <a:ext cx="3587208" cy="2686833"/>
          </a:xfrm>
          <a:prstGeom prst="rect">
            <a:avLst/>
          </a:prstGeom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7946" y="178566"/>
            <a:ext cx="2406494" cy="3212926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6212910" y="3908121"/>
            <a:ext cx="531427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Muchotrávka červená (</a:t>
            </a:r>
            <a:r>
              <a:rPr lang="sk-SK" b="1" dirty="0" err="1" smtClean="0"/>
              <a:t>Amanita</a:t>
            </a:r>
            <a:r>
              <a:rPr lang="sk-SK" b="1" dirty="0" smtClean="0"/>
              <a:t> </a:t>
            </a:r>
            <a:r>
              <a:rPr lang="sk-SK" b="1" dirty="0" err="1" smtClean="0"/>
              <a:t>muscaria</a:t>
            </a:r>
            <a:r>
              <a:rPr lang="sk-SK" b="1" dirty="0" smtClean="0"/>
              <a:t>)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Rad: </a:t>
            </a:r>
            <a:r>
              <a:rPr lang="sk-SK" b="1" dirty="0" err="1"/>
              <a:t>Pečiarkotvaré</a:t>
            </a:r>
            <a:r>
              <a:rPr lang="sk-SK" b="1" dirty="0"/>
              <a:t> (</a:t>
            </a:r>
            <a:r>
              <a:rPr lang="sk-SK" b="1" dirty="0" err="1"/>
              <a:t>Agaricales</a:t>
            </a:r>
            <a:r>
              <a:rPr lang="sk-SK" b="1" dirty="0"/>
              <a:t>)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Muchotrávkovité</a:t>
            </a:r>
            <a:r>
              <a:rPr lang="sk-SK" b="1" dirty="0" smtClean="0"/>
              <a:t> (</a:t>
            </a:r>
            <a:r>
              <a:rPr lang="sk-SK" b="1" dirty="0" err="1" smtClean="0"/>
              <a:t>Amanitaceae</a:t>
            </a:r>
            <a:r>
              <a:rPr lang="sk-SK" b="1" dirty="0" smtClean="0"/>
              <a:t>) </a:t>
            </a:r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78746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125259"/>
            <a:ext cx="2829924" cy="377825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9419" y="125259"/>
            <a:ext cx="4666485" cy="5768236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2129425" y="4283901"/>
            <a:ext cx="531427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dirty="0" smtClean="0"/>
              <a:t>Masliak obyčajný (</a:t>
            </a:r>
            <a:r>
              <a:rPr lang="sk-SK" dirty="0" err="1" smtClean="0"/>
              <a:t>Suillus</a:t>
            </a:r>
            <a:r>
              <a:rPr lang="sk-SK" dirty="0" smtClean="0"/>
              <a:t> </a:t>
            </a:r>
            <a:r>
              <a:rPr lang="sk-SK" dirty="0" err="1" smtClean="0"/>
              <a:t>luteus</a:t>
            </a:r>
            <a:r>
              <a:rPr lang="sk-SK" dirty="0" smtClean="0"/>
              <a:t>)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 (</a:t>
            </a:r>
            <a:r>
              <a:rPr lang="sk-SK" b="1" dirty="0" err="1"/>
              <a:t>Basidiomycotina</a:t>
            </a:r>
            <a:r>
              <a:rPr lang="sk-SK" b="1" dirty="0"/>
              <a:t>)</a:t>
            </a:r>
          </a:p>
          <a:p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Rad</a:t>
            </a:r>
            <a:r>
              <a:rPr lang="sk-SK" b="1" dirty="0" smtClean="0"/>
              <a:t>: </a:t>
            </a:r>
            <a:r>
              <a:rPr lang="sk-SK" b="1" dirty="0" err="1" smtClean="0"/>
              <a:t>Hríbotvaré</a:t>
            </a:r>
            <a:r>
              <a:rPr lang="sk-SK" b="1" dirty="0" smtClean="0"/>
              <a:t> (</a:t>
            </a:r>
            <a:r>
              <a:rPr lang="sk-SK" b="1" dirty="0" err="1" smtClean="0"/>
              <a:t>Boletales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Čeľaď: </a:t>
            </a:r>
            <a:r>
              <a:rPr lang="sk-SK" b="1" dirty="0" err="1" smtClean="0"/>
              <a:t>Masliakovité</a:t>
            </a:r>
            <a:r>
              <a:rPr lang="sk-SK" b="1" dirty="0" smtClean="0"/>
              <a:t> (</a:t>
            </a:r>
            <a:r>
              <a:rPr lang="sk-SK" b="1" dirty="0" err="1" smtClean="0"/>
              <a:t>Suillaceae</a:t>
            </a:r>
            <a:r>
              <a:rPr lang="sk-SK" b="1" dirty="0" smtClean="0"/>
              <a:t>)</a:t>
            </a:r>
            <a:r>
              <a:rPr lang="sk-SK" dirty="0" smtClean="0"/>
              <a:t> </a:t>
            </a:r>
          </a:p>
          <a:p>
            <a:endParaRPr lang="sk-SK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9266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356" y="367430"/>
            <a:ext cx="2829924" cy="377825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386" y="367430"/>
            <a:ext cx="5226119" cy="3914384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2141951" y="4784942"/>
            <a:ext cx="799770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/>
              <a:t>Rýdzik smrekový (</a:t>
            </a:r>
            <a:r>
              <a:rPr lang="sk-SK" b="1" dirty="0" err="1"/>
              <a:t>Lactarius</a:t>
            </a:r>
            <a:r>
              <a:rPr lang="sk-SK" b="1" dirty="0"/>
              <a:t> </a:t>
            </a:r>
            <a:r>
              <a:rPr lang="sk-SK" b="1" dirty="0" err="1"/>
              <a:t>deterrimus</a:t>
            </a:r>
            <a:r>
              <a:rPr lang="sk-SK" b="1" dirty="0"/>
              <a:t>) </a:t>
            </a:r>
          </a:p>
          <a:p>
            <a:endParaRPr lang="sk-SK" dirty="0"/>
          </a:p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</a:t>
            </a:r>
            <a:r>
              <a:rPr lang="sk-SK" b="1" dirty="0" smtClean="0"/>
              <a:t>				</a:t>
            </a:r>
            <a:r>
              <a:rPr lang="sk-SK" b="1" dirty="0"/>
              <a:t>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</a:t>
            </a:r>
            <a:r>
              <a:rPr lang="sk-SK" b="1" dirty="0" smtClean="0"/>
              <a:t>huby		</a:t>
            </a:r>
            <a:r>
              <a:rPr lang="sk-SK" b="1" dirty="0"/>
              <a:t>Rad: </a:t>
            </a:r>
            <a:r>
              <a:rPr lang="sk-SK" b="1" dirty="0" err="1"/>
              <a:t>Plávkotvaré</a:t>
            </a:r>
            <a:r>
              <a:rPr lang="sk-SK" b="1" dirty="0"/>
              <a:t> (</a:t>
            </a:r>
            <a:r>
              <a:rPr lang="sk-SK" b="1" dirty="0" err="1"/>
              <a:t>Russulales</a:t>
            </a:r>
            <a:r>
              <a:rPr lang="sk-SK" b="1" dirty="0"/>
              <a:t>) </a:t>
            </a:r>
          </a:p>
          <a:p>
            <a:r>
              <a:rPr lang="sk-SK" b="1" dirty="0" smtClean="0"/>
              <a:t> (</a:t>
            </a:r>
            <a:r>
              <a:rPr lang="sk-SK" b="1" dirty="0" err="1" smtClean="0"/>
              <a:t>Basidiomycotina</a:t>
            </a:r>
            <a:r>
              <a:rPr lang="sk-SK" b="1" dirty="0" smtClean="0"/>
              <a:t>) 				</a:t>
            </a:r>
            <a:r>
              <a:rPr lang="sk-SK" b="1" dirty="0"/>
              <a:t>Čeľaď: </a:t>
            </a:r>
            <a:r>
              <a:rPr lang="sk-SK" b="1" dirty="0" err="1"/>
              <a:t>Plávkovité</a:t>
            </a:r>
            <a:r>
              <a:rPr lang="sk-SK" b="1" dirty="0"/>
              <a:t> (</a:t>
            </a:r>
            <a:r>
              <a:rPr lang="sk-SK" b="1" dirty="0" err="1"/>
              <a:t>Russulaceae</a:t>
            </a:r>
            <a:r>
              <a:rPr lang="sk-SK" b="1" dirty="0"/>
              <a:t>)</a:t>
            </a:r>
          </a:p>
          <a:p>
            <a:endParaRPr lang="sk-SK" b="1" dirty="0"/>
          </a:p>
          <a:p>
            <a:endParaRPr lang="sk-SK" b="1" dirty="0"/>
          </a:p>
          <a:p>
            <a:endParaRPr lang="sk-SK" b="1" dirty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153785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4839" y="234977"/>
            <a:ext cx="2829924" cy="377825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0759" y="234977"/>
            <a:ext cx="5347027" cy="4412179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8224839" y="4359058"/>
            <a:ext cx="36952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Plávka červená (</a:t>
            </a:r>
            <a:r>
              <a:rPr lang="sk-SK" b="1" dirty="0" err="1" smtClean="0"/>
              <a:t>Russula</a:t>
            </a:r>
            <a:r>
              <a:rPr lang="sk-SK" b="1" dirty="0" smtClean="0"/>
              <a:t> </a:t>
            </a:r>
            <a:r>
              <a:rPr lang="sk-SK" b="1" dirty="0" err="1" smtClean="0"/>
              <a:t>rubra</a:t>
            </a:r>
            <a:r>
              <a:rPr lang="sk-SK" b="1" dirty="0" smtClean="0"/>
              <a:t>) </a:t>
            </a:r>
          </a:p>
          <a:p>
            <a:endParaRPr lang="sk-SK" dirty="0"/>
          </a:p>
          <a:p>
            <a:endParaRPr lang="sk-SK" dirty="0"/>
          </a:p>
        </p:txBody>
      </p:sp>
      <p:sp>
        <p:nvSpPr>
          <p:cNvPr id="6" name="BlokTextu 5"/>
          <p:cNvSpPr txBox="1"/>
          <p:nvPr/>
        </p:nvSpPr>
        <p:spPr>
          <a:xfrm>
            <a:off x="2592925" y="5411244"/>
            <a:ext cx="79977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/>
              <a:t>Ríša: Huby (</a:t>
            </a:r>
            <a:r>
              <a:rPr lang="sk-SK" b="1" dirty="0" err="1"/>
              <a:t>Fungi</a:t>
            </a:r>
            <a:r>
              <a:rPr lang="sk-SK" b="1" dirty="0"/>
              <a:t>) 				Trieda: </a:t>
            </a:r>
            <a:r>
              <a:rPr lang="sk-SK" b="1" dirty="0" err="1"/>
              <a:t>Rúchovky</a:t>
            </a:r>
            <a:r>
              <a:rPr lang="sk-SK" b="1" dirty="0"/>
              <a:t> (</a:t>
            </a:r>
            <a:r>
              <a:rPr lang="sk-SK" b="1" dirty="0" err="1"/>
              <a:t>Hymenomycetes</a:t>
            </a:r>
            <a:r>
              <a:rPr lang="sk-SK" b="1" dirty="0"/>
              <a:t>) </a:t>
            </a:r>
          </a:p>
          <a:p>
            <a:r>
              <a:rPr lang="sk-SK" b="1" dirty="0"/>
              <a:t>Oddelenie: </a:t>
            </a:r>
            <a:r>
              <a:rPr lang="sk-SK" b="1" dirty="0" err="1"/>
              <a:t>Bazídiové</a:t>
            </a:r>
            <a:r>
              <a:rPr lang="sk-SK" b="1" dirty="0"/>
              <a:t> huby		Rad: </a:t>
            </a:r>
            <a:r>
              <a:rPr lang="sk-SK" b="1" dirty="0" err="1"/>
              <a:t>Plávkotvaré</a:t>
            </a:r>
            <a:r>
              <a:rPr lang="sk-SK" b="1" dirty="0"/>
              <a:t> (</a:t>
            </a:r>
            <a:r>
              <a:rPr lang="sk-SK" b="1" dirty="0" err="1"/>
              <a:t>Russulales</a:t>
            </a:r>
            <a:r>
              <a:rPr lang="sk-SK" b="1" dirty="0"/>
              <a:t>) </a:t>
            </a:r>
          </a:p>
          <a:p>
            <a:r>
              <a:rPr lang="sk-SK" b="1" dirty="0"/>
              <a:t> (</a:t>
            </a:r>
            <a:r>
              <a:rPr lang="sk-SK" b="1" dirty="0" err="1"/>
              <a:t>Basidiomycotina</a:t>
            </a:r>
            <a:r>
              <a:rPr lang="sk-SK" b="1" dirty="0"/>
              <a:t>) 				Čeľaď: </a:t>
            </a:r>
            <a:r>
              <a:rPr lang="sk-SK" b="1" dirty="0" err="1"/>
              <a:t>Plávkovité</a:t>
            </a:r>
            <a:r>
              <a:rPr lang="sk-SK" b="1" dirty="0"/>
              <a:t> (</a:t>
            </a:r>
            <a:r>
              <a:rPr lang="sk-SK" b="1" dirty="0" err="1"/>
              <a:t>Russulaceae</a:t>
            </a:r>
            <a:r>
              <a:rPr lang="sk-SK" b="1" dirty="0"/>
              <a:t>)</a:t>
            </a:r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339064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sk-SK"/>
          </a:p>
        </p:txBody>
      </p:sp>
      <p:pic>
        <p:nvPicPr>
          <p:cNvPr id="4" name="Zástupný objekt pre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6148" y="254696"/>
            <a:ext cx="2829924" cy="3778250"/>
          </a:xfrm>
        </p:spPr>
      </p:pic>
      <p:pic>
        <p:nvPicPr>
          <p:cNvPr id="5" name="Obrázo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5188" y="254696"/>
            <a:ext cx="4282903" cy="5718131"/>
          </a:xfrm>
          <a:prstGeom prst="rect">
            <a:avLst/>
          </a:prstGeom>
        </p:spPr>
      </p:pic>
      <p:sp>
        <p:nvSpPr>
          <p:cNvPr id="3" name="BlokTextu 2"/>
          <p:cNvSpPr txBox="1"/>
          <p:nvPr/>
        </p:nvSpPr>
        <p:spPr>
          <a:xfrm>
            <a:off x="1465545" y="4396636"/>
            <a:ext cx="449674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sk-SK" b="1" dirty="0" smtClean="0"/>
              <a:t>Nevädza lúčna (</a:t>
            </a:r>
            <a:r>
              <a:rPr lang="sk-SK" b="1" dirty="0" err="1" smtClean="0"/>
              <a:t>Centaurea</a:t>
            </a:r>
            <a:r>
              <a:rPr lang="sk-SK" b="1" dirty="0" smtClean="0"/>
              <a:t> </a:t>
            </a:r>
            <a:r>
              <a:rPr lang="sk-SK" b="1" dirty="0" err="1" smtClean="0"/>
              <a:t>scabiosa</a:t>
            </a:r>
            <a:r>
              <a:rPr lang="sk-SK" b="1" dirty="0" smtClean="0"/>
              <a:t>) </a:t>
            </a:r>
          </a:p>
          <a:p>
            <a:endParaRPr lang="sk-SK" b="1" dirty="0"/>
          </a:p>
          <a:p>
            <a:r>
              <a:rPr lang="sk-SK" b="1" dirty="0" smtClean="0"/>
              <a:t>Oddelenie: </a:t>
            </a:r>
            <a:r>
              <a:rPr lang="sk-SK" b="1" dirty="0" err="1" smtClean="0"/>
              <a:t>Magnoliophyta</a:t>
            </a:r>
            <a:r>
              <a:rPr lang="sk-SK" b="1" dirty="0" smtClean="0"/>
              <a:t> </a:t>
            </a:r>
          </a:p>
          <a:p>
            <a:r>
              <a:rPr lang="sk-SK" b="1" dirty="0" smtClean="0"/>
              <a:t>Trieda: Magnólie </a:t>
            </a:r>
          </a:p>
          <a:p>
            <a:r>
              <a:rPr lang="sk-SK" b="1" dirty="0" smtClean="0"/>
              <a:t>Rad: </a:t>
            </a:r>
            <a:r>
              <a:rPr lang="sk-SK" b="1" dirty="0" err="1" smtClean="0"/>
              <a:t>Astrotvaré</a:t>
            </a:r>
            <a:r>
              <a:rPr lang="sk-SK" b="1" dirty="0" smtClean="0"/>
              <a:t> (</a:t>
            </a:r>
            <a:r>
              <a:rPr lang="sk-SK" b="1" dirty="0" err="1" smtClean="0"/>
              <a:t>Asterales</a:t>
            </a:r>
            <a:r>
              <a:rPr lang="sk-SK" b="1" dirty="0" smtClean="0"/>
              <a:t>) </a:t>
            </a:r>
          </a:p>
          <a:p>
            <a:r>
              <a:rPr lang="sk-SK" b="1" dirty="0" smtClean="0"/>
              <a:t>Čeľaď: Astrovité (</a:t>
            </a:r>
            <a:r>
              <a:rPr lang="sk-SK" b="1" dirty="0" err="1" smtClean="0"/>
              <a:t>Asteraceae</a:t>
            </a:r>
            <a:r>
              <a:rPr lang="sk-SK" b="1" dirty="0" smtClean="0"/>
              <a:t>)</a:t>
            </a:r>
            <a:endParaRPr lang="sk-SK" b="1" dirty="0"/>
          </a:p>
        </p:txBody>
      </p:sp>
    </p:spTree>
    <p:extLst>
      <p:ext uri="{BB962C8B-B14F-4D97-AF65-F5344CB8AC3E}">
        <p14:creationId xmlns:p14="http://schemas.microsoft.com/office/powerpoint/2010/main" val="380678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Projekt Erasmus+ </a:t>
            </a:r>
            <a:br>
              <a:rPr lang="sk-SK" dirty="0" smtClean="0"/>
            </a:br>
            <a:r>
              <a:rPr lang="sk-SK" dirty="0" smtClean="0"/>
              <a:t>Martin, Slovenská republika 2019</a:t>
            </a:r>
            <a:endParaRPr lang="sk-SK" dirty="0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422AC32A-F671-44CE-AEF2-CA50AFD38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75366" y="2432701"/>
            <a:ext cx="2114550" cy="216217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26442B4-B805-4A84-9F61-92FE99E57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1368" y="2204146"/>
            <a:ext cx="2399844" cy="2399844"/>
          </a:xfrm>
          <a:prstGeom prst="rect">
            <a:avLst/>
          </a:prstGeom>
        </p:spPr>
      </p:pic>
      <p:pic>
        <p:nvPicPr>
          <p:cNvPr id="1026" name="Picture 2" descr="https://lh3.googleusercontent.com/QmTKCVqU0je1P6j09ZPZnLDgqUDMoJ4uG0O09KiGIKGGzLovSTLi5XWgZkgC0h_YAEmNja-tonmifJyV64b_wCV1ptdgDnTqCmn_u0I3EeNsAYk_HFgxkiGARKiwDUoI3mOFka26-CAREnTBz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245" y="2204146"/>
            <a:ext cx="2114794" cy="271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4" descr="Výsledok vyhľadávania obrázkov pre dopyt logo erasmus+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92075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sk-SK"/>
          </a:p>
        </p:txBody>
      </p:sp>
      <p:pic>
        <p:nvPicPr>
          <p:cNvPr id="8" name="Obrázo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6382" y="5411139"/>
            <a:ext cx="458152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65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dirty="0" smtClean="0"/>
              <a:t>Použité zdroje: </a:t>
            </a:r>
            <a:endParaRPr lang="sk-SK" dirty="0"/>
          </a:p>
        </p:txBody>
      </p:sp>
      <p:sp>
        <p:nvSpPr>
          <p:cNvPr id="3" name="Zástupný objekt pre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k-SK" dirty="0">
                <a:hlinkClick r:id="rId2"/>
              </a:rPr>
              <a:t>http://</a:t>
            </a:r>
            <a:r>
              <a:rPr lang="sk-SK" dirty="0" smtClean="0">
                <a:hlinkClick r:id="rId2"/>
              </a:rPr>
              <a:t>snaturou2000.sk/rastliny/zvoncek-konaristy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3"/>
              </a:rPr>
              <a:t>https://</a:t>
            </a:r>
            <a:r>
              <a:rPr lang="sk-SK" dirty="0" smtClean="0">
                <a:hlinkClick r:id="rId3"/>
              </a:rPr>
              <a:t>www.nahuby.sk/obrazok_detail.php?obrazok_id=617280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4"/>
              </a:rPr>
              <a:t>http://</a:t>
            </a:r>
            <a:r>
              <a:rPr lang="sk-SK" dirty="0" smtClean="0">
                <a:hlinkClick r:id="rId4"/>
              </a:rPr>
              <a:t>wildfoto.wbl.sk/uzovka-hladka.html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5"/>
              </a:rPr>
              <a:t>https://milacci-mazlicci.estranky.cz/fotoalbum/srny--srnci--jeleni/-srna--1-.</a:t>
            </a:r>
            <a:r>
              <a:rPr lang="sk-SK" dirty="0" smtClean="0">
                <a:hlinkClick r:id="rId5"/>
              </a:rPr>
              <a:t>html</a:t>
            </a:r>
            <a:r>
              <a:rPr lang="sk-SK" dirty="0" smtClean="0"/>
              <a:t> </a:t>
            </a:r>
          </a:p>
          <a:p>
            <a:r>
              <a:rPr lang="sk-SK" dirty="0">
                <a:hlinkClick r:id="rId6"/>
              </a:rPr>
              <a:t>https://www.oravskemuzeum.sk/expozicie/oravsky-hrad/#</a:t>
            </a:r>
            <a:r>
              <a:rPr lang="sk-SK" dirty="0" smtClean="0">
                <a:hlinkClick r:id="rId6"/>
              </a:rPr>
              <a:t>group-7</a:t>
            </a:r>
            <a:r>
              <a:rPr lang="sk-SK" dirty="0" smtClean="0"/>
              <a:t> </a:t>
            </a:r>
          </a:p>
          <a:p>
            <a:endParaRPr lang="sk-SK" dirty="0" smtClean="0"/>
          </a:p>
          <a:p>
            <a:endParaRPr lang="sk-SK" dirty="0" smtClean="0"/>
          </a:p>
          <a:p>
            <a:endParaRPr lang="sk-SK" dirty="0"/>
          </a:p>
        </p:txBody>
      </p:sp>
    </p:spTree>
    <p:extLst>
      <p:ext uri="{BB962C8B-B14F-4D97-AF65-F5344CB8AC3E}">
        <p14:creationId xmlns:p14="http://schemas.microsoft.com/office/powerpoint/2010/main" val="424638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ym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536</TotalTime>
  <Words>258</Words>
  <Application>Microsoft Office PowerPoint</Application>
  <PresentationFormat>Širokoúhlá obrazovka</PresentationFormat>
  <Paragraphs>52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Dym</vt:lpstr>
      <vt:lpstr>Poznávanie flóry a fauny v regiónoch Turca, Oravy a Tatier část 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Projekt Erasmus+  Martin, Slovenská republika 2019</vt:lpstr>
      <vt:lpstr>Použité zdroje: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Poznávanie flóry a fauny v regiónoch Turca, Oravy a Tatier</dc:title>
  <dc:creator>Lucka</dc:creator>
  <cp:lastModifiedBy>Mgr. Bc. Zahrádka Jaroslav</cp:lastModifiedBy>
  <cp:revision>53</cp:revision>
  <dcterms:created xsi:type="dcterms:W3CDTF">2019-10-14T16:20:45Z</dcterms:created>
  <dcterms:modified xsi:type="dcterms:W3CDTF">2020-09-29T09:30:06Z</dcterms:modified>
</cp:coreProperties>
</file>