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97" r:id="rId3"/>
    <p:sldId id="298" r:id="rId4"/>
    <p:sldId id="299" r:id="rId5"/>
    <p:sldId id="300" r:id="rId6"/>
    <p:sldId id="259" r:id="rId7"/>
    <p:sldId id="25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https://www.google.sk/imgres?imgurl=https://erasmus-ka107.webs.upv.es/wp-content/uploads/2019/07/cofinanciadoEN.png&amp;imgrefurl=https://erasmus-ka107.webs.upv.es/&amp;docid=9KUvaN3pzNLL9M&amp;tbnid=X22Tep7TcJ4jWM:&amp;vet=10ahUKEwiSjti4nJzlAhUO1RoKHZvDB0oQMwhIKAowCg..i&amp;w=1720&amp;h=375&amp;bih=825&amp;biw=1717&amp;q=logo%20erasmus%2B&amp;ved=0ahUKEwiSjti4nJzlAhUO1RoKHZvDB0oQMwhIKAowCg&amp;iact=mrc&amp;uact=8" TargetMode="Externa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huby.sk/obrazok_detail.php?obrazok_id=617280" TargetMode="External"/><Relationship Id="rId2" Type="http://schemas.openxmlformats.org/officeDocument/2006/relationships/hyperlink" Target="http://snaturou2000.sk/rastliny/zvoncek-konarist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ravskemuzeum.sk/expozicie/oravsky-hrad/#group-7" TargetMode="External"/><Relationship Id="rId5" Type="http://schemas.openxmlformats.org/officeDocument/2006/relationships/hyperlink" Target="https://milacci-mazlicci.estranky.cz/fotoalbum/srny--srnci--jeleni/-srna--1-.html" TargetMode="External"/><Relationship Id="rId4" Type="http://schemas.openxmlformats.org/officeDocument/2006/relationships/hyperlink" Target="http://wildfoto.wbl.sk/uzovka-hladk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Poznávanie flóry a fauny v regiónoch Turca, Oravy a Tatier </a:t>
            </a:r>
            <a:r>
              <a:rPr lang="sk-SK" dirty="0" err="1" smtClean="0"/>
              <a:t>část</a:t>
            </a:r>
            <a:r>
              <a:rPr lang="sk-SK" dirty="0" smtClean="0"/>
              <a:t> 6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891276"/>
          </a:xfrm>
        </p:spPr>
        <p:txBody>
          <a:bodyPr>
            <a:normAutofit fontScale="85000" lnSpcReduction="10000"/>
          </a:bodyPr>
          <a:lstStyle/>
          <a:p>
            <a:r>
              <a:rPr lang="sk-SK" dirty="0" smtClean="0"/>
              <a:t>Projekt „Druhová diverzita vybraných lokalít Českej a Slovenskej republiky“ </a:t>
            </a:r>
          </a:p>
          <a:p>
            <a:r>
              <a:rPr lang="sk-SK" dirty="0" smtClean="0"/>
              <a:t>v rámci programu Erasmus+ </a:t>
            </a:r>
          </a:p>
          <a:p>
            <a:r>
              <a:rPr lang="sk-SK" dirty="0" smtClean="0"/>
              <a:t>16. – 20. september 2019</a:t>
            </a:r>
          </a:p>
          <a:p>
            <a:r>
              <a:rPr lang="sk-SK" dirty="0"/>
              <a:t>Všetky fotografie použité v tejto prezentácii sú vlastné a boli zhotovené pre účely projektu. </a:t>
            </a:r>
          </a:p>
          <a:p>
            <a:r>
              <a:rPr lang="sk-SK" dirty="0"/>
              <a:t>Rastliny boli fotografované v prírode, odchytené živočíchy boli vypustené späť do voľnej prírody. </a:t>
            </a:r>
          </a:p>
          <a:p>
            <a:endParaRPr lang="sk-SK" dirty="0"/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15" y="303757"/>
            <a:ext cx="2139798" cy="2861011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204" y="303757"/>
            <a:ext cx="2362200" cy="177165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485" y="186804"/>
            <a:ext cx="3160043" cy="21082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609" y="209568"/>
            <a:ext cx="2858805" cy="213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8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0190" y="-870609"/>
            <a:ext cx="8911687" cy="1280890"/>
          </a:xfrm>
        </p:spPr>
        <p:txBody>
          <a:bodyPr/>
          <a:lstStyle/>
          <a:p>
            <a:endParaRPr lang="sk-SK" dirty="0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592" y="620977"/>
            <a:ext cx="4405080" cy="5881251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883" y="2639859"/>
            <a:ext cx="2978799" cy="3977014"/>
          </a:xfrm>
          <a:prstGeom prst="rect">
            <a:avLst/>
          </a:prstGeom>
        </p:spPr>
      </p:pic>
      <p:sp>
        <p:nvSpPr>
          <p:cNvPr id="3" name="BlokTextu 2"/>
          <p:cNvSpPr txBox="1"/>
          <p:nvPr/>
        </p:nvSpPr>
        <p:spPr>
          <a:xfrm>
            <a:off x="6569370" y="726510"/>
            <a:ext cx="502092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Horec </a:t>
            </a:r>
            <a:r>
              <a:rPr lang="sk-SK" b="1" dirty="0" err="1" smtClean="0"/>
              <a:t>luskáčovitý</a:t>
            </a:r>
            <a:r>
              <a:rPr lang="sk-SK" b="1" dirty="0" smtClean="0"/>
              <a:t> (</a:t>
            </a:r>
            <a:r>
              <a:rPr lang="sk-SK" b="1" dirty="0" err="1" smtClean="0"/>
              <a:t>Gentiana</a:t>
            </a:r>
            <a:r>
              <a:rPr lang="sk-SK" b="1" dirty="0" smtClean="0"/>
              <a:t> </a:t>
            </a:r>
            <a:r>
              <a:rPr lang="sk-SK" b="1" dirty="0" err="1" smtClean="0"/>
              <a:t>asclepiadea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 smtClean="0"/>
              <a:t>Oddelenie: </a:t>
            </a:r>
            <a:r>
              <a:rPr lang="sk-SK" b="1" dirty="0" err="1" smtClean="0"/>
              <a:t>Magnoliophyta</a:t>
            </a:r>
            <a:r>
              <a:rPr lang="sk-SK" b="1" dirty="0" smtClean="0"/>
              <a:t> </a:t>
            </a:r>
          </a:p>
          <a:p>
            <a:r>
              <a:rPr lang="sk-SK" b="1" dirty="0" smtClean="0"/>
              <a:t>Trieda: Magnólie (</a:t>
            </a:r>
            <a:r>
              <a:rPr lang="sk-SK" b="1" dirty="0" err="1" smtClean="0"/>
              <a:t>Magnoliopsida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Rad: </a:t>
            </a:r>
            <a:r>
              <a:rPr lang="sk-SK" b="1" dirty="0" err="1" smtClean="0"/>
              <a:t>Horcotvaré</a:t>
            </a:r>
            <a:r>
              <a:rPr lang="sk-SK" b="1" dirty="0" smtClean="0"/>
              <a:t> (</a:t>
            </a:r>
            <a:r>
              <a:rPr lang="sk-SK" b="1" dirty="0" err="1" smtClean="0"/>
              <a:t>Gentianales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Čeľaď: </a:t>
            </a:r>
            <a:r>
              <a:rPr lang="sk-SK" b="1" dirty="0" err="1" smtClean="0"/>
              <a:t>Horcovité</a:t>
            </a:r>
            <a:r>
              <a:rPr lang="sk-SK" b="1" dirty="0" smtClean="0"/>
              <a:t> (</a:t>
            </a:r>
            <a:r>
              <a:rPr lang="sk-SK" b="1" dirty="0" err="1" smtClean="0"/>
              <a:t>Gentianaceae</a:t>
            </a:r>
            <a:r>
              <a:rPr lang="sk-SK" b="1" dirty="0" smtClean="0"/>
              <a:t>)</a:t>
            </a:r>
          </a:p>
          <a:p>
            <a:endParaRPr lang="sk-SK" b="1" dirty="0"/>
          </a:p>
          <a:p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7543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408" y="515437"/>
            <a:ext cx="4539183" cy="6060293"/>
          </a:xfrm>
        </p:spPr>
      </p:pic>
      <p:sp>
        <p:nvSpPr>
          <p:cNvPr id="3" name="BlokTextu 2"/>
          <p:cNvSpPr txBox="1"/>
          <p:nvPr/>
        </p:nvSpPr>
        <p:spPr>
          <a:xfrm>
            <a:off x="6613742" y="3382027"/>
            <a:ext cx="401904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Jahoda lesná (</a:t>
            </a:r>
            <a:r>
              <a:rPr lang="sk-SK" b="1" dirty="0" err="1" smtClean="0"/>
              <a:t>Fragaria</a:t>
            </a:r>
            <a:r>
              <a:rPr lang="sk-SK" b="1" dirty="0" smtClean="0"/>
              <a:t> </a:t>
            </a:r>
            <a:r>
              <a:rPr lang="sk-SK" b="1" dirty="0" err="1" smtClean="0"/>
              <a:t>vesca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 smtClean="0"/>
              <a:t>Oddelenie: </a:t>
            </a:r>
            <a:r>
              <a:rPr lang="sk-SK" b="1" dirty="0" err="1" smtClean="0"/>
              <a:t>Magnoliophyta</a:t>
            </a:r>
            <a:r>
              <a:rPr lang="sk-SK" b="1" dirty="0" smtClean="0"/>
              <a:t> </a:t>
            </a:r>
          </a:p>
          <a:p>
            <a:r>
              <a:rPr lang="sk-SK" b="1" dirty="0" smtClean="0"/>
              <a:t>Trieda: Magnólie (</a:t>
            </a:r>
            <a:r>
              <a:rPr lang="sk-SK" b="1" dirty="0" err="1" smtClean="0"/>
              <a:t>Magnoliopsida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Podtrieda: Ružové (</a:t>
            </a:r>
            <a:r>
              <a:rPr lang="sk-SK" b="1" dirty="0" err="1" smtClean="0"/>
              <a:t>Rosidae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Rad: </a:t>
            </a:r>
            <a:r>
              <a:rPr lang="sk-SK" b="1" dirty="0" err="1" smtClean="0"/>
              <a:t>Ružotvaré</a:t>
            </a:r>
            <a:r>
              <a:rPr lang="sk-SK" b="1" dirty="0" smtClean="0"/>
              <a:t> (</a:t>
            </a:r>
            <a:r>
              <a:rPr lang="sk-SK" b="1" dirty="0" err="1" smtClean="0"/>
              <a:t>Rosales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Čeľaď: </a:t>
            </a:r>
            <a:r>
              <a:rPr lang="sk-SK" b="1" dirty="0" err="1" smtClean="0"/>
              <a:t>Ružovité</a:t>
            </a:r>
            <a:r>
              <a:rPr lang="sk-SK" b="1" dirty="0" smtClean="0"/>
              <a:t> (</a:t>
            </a:r>
            <a:r>
              <a:rPr lang="sk-SK" b="1" dirty="0" err="1" smtClean="0"/>
              <a:t>Rosaceae</a:t>
            </a:r>
            <a:r>
              <a:rPr lang="sk-SK" b="1" dirty="0" smtClean="0"/>
              <a:t>)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22737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69" y="517742"/>
            <a:ext cx="2829924" cy="3778250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302" y="3181609"/>
            <a:ext cx="2678574" cy="3576181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052" y="624110"/>
            <a:ext cx="3087074" cy="231223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8382" y="624110"/>
            <a:ext cx="2353801" cy="314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23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417678" cy="6964471"/>
          </a:xfrm>
        </p:spPr>
      </p:pic>
      <p:sp>
        <p:nvSpPr>
          <p:cNvPr id="5" name="BlokTextu 4"/>
          <p:cNvSpPr txBox="1"/>
          <p:nvPr/>
        </p:nvSpPr>
        <p:spPr>
          <a:xfrm>
            <a:off x="6263014" y="764088"/>
            <a:ext cx="4910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600" b="1" dirty="0" smtClean="0">
                <a:solidFill>
                  <a:schemeClr val="bg1"/>
                </a:solidFill>
              </a:rPr>
              <a:t>Mojžišove pramene</a:t>
            </a:r>
            <a:endParaRPr lang="sk-SK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26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Projekt Erasmus+ </a:t>
            </a:r>
            <a:br>
              <a:rPr lang="sk-SK" dirty="0" smtClean="0"/>
            </a:br>
            <a:r>
              <a:rPr lang="sk-SK" dirty="0" smtClean="0"/>
              <a:t>Martin, Slovenská republika 2019</a:t>
            </a:r>
            <a:endParaRPr lang="sk-SK" dirty="0"/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422AC32A-F671-44CE-AEF2-CA50AFD383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5366" y="2432701"/>
            <a:ext cx="2114550" cy="216217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26442B4-B805-4A84-9F61-92FE99E571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1368" y="2204146"/>
            <a:ext cx="2399844" cy="2399844"/>
          </a:xfrm>
          <a:prstGeom prst="rect">
            <a:avLst/>
          </a:prstGeom>
        </p:spPr>
      </p:pic>
      <p:pic>
        <p:nvPicPr>
          <p:cNvPr id="1026" name="Picture 2" descr="https://lh3.googleusercontent.com/QmTKCVqU0je1P6j09ZPZnLDgqUDMoJ4uG0O09KiGIKGGzLovSTLi5XWgZkgC0h_YAEmNja-tonmifJyV64b_wCV1ptdgDnTqCmn_u0I3EeNsAYk_HFgxkiGARKiwDUoI3mOFka26-CAREnTBz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245" y="2204146"/>
            <a:ext cx="2114794" cy="2719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Výsledok vyhľadávania obrázkov pre dopyt logo erasmus+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92075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k-SK"/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6382" y="5411139"/>
            <a:ext cx="458152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65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Použité zdroje: 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>
                <a:hlinkClick r:id="rId2"/>
              </a:rPr>
              <a:t>http://</a:t>
            </a:r>
            <a:r>
              <a:rPr lang="sk-SK" dirty="0" smtClean="0">
                <a:hlinkClick r:id="rId2"/>
              </a:rPr>
              <a:t>snaturou2000.sk/rastliny/zvoncek-konaristy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3"/>
              </a:rPr>
              <a:t>https://</a:t>
            </a:r>
            <a:r>
              <a:rPr lang="sk-SK" dirty="0" smtClean="0">
                <a:hlinkClick r:id="rId3"/>
              </a:rPr>
              <a:t>www.nahuby.sk/obrazok_detail.php?obrazok_id=617280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4"/>
              </a:rPr>
              <a:t>http://</a:t>
            </a:r>
            <a:r>
              <a:rPr lang="sk-SK" dirty="0" smtClean="0">
                <a:hlinkClick r:id="rId4"/>
              </a:rPr>
              <a:t>wildfoto.wbl.sk/uzovka-hladka.html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5"/>
              </a:rPr>
              <a:t>https://milacci-mazlicci.estranky.cz/fotoalbum/srny--srnci--jeleni/-srna--1-.</a:t>
            </a:r>
            <a:r>
              <a:rPr lang="sk-SK" dirty="0" smtClean="0">
                <a:hlinkClick r:id="rId5"/>
              </a:rPr>
              <a:t>html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6"/>
              </a:rPr>
              <a:t>https://www.oravskemuzeum.sk/expozicie/oravsky-hrad/#</a:t>
            </a:r>
            <a:r>
              <a:rPr lang="sk-SK" dirty="0" smtClean="0">
                <a:hlinkClick r:id="rId6"/>
              </a:rPr>
              <a:t>group-7</a:t>
            </a:r>
            <a:r>
              <a:rPr lang="sk-SK" dirty="0" smtClean="0"/>
              <a:t> </a:t>
            </a:r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4638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ym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538</TotalTime>
  <Words>161</Words>
  <Application>Microsoft Office PowerPoint</Application>
  <PresentationFormat>Širokoúhlá obrazovka</PresentationFormat>
  <Paragraphs>28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Dym</vt:lpstr>
      <vt:lpstr>Poznávanie flóry a fauny v regiónoch Turca, Oravy a Tatier část 6</vt:lpstr>
      <vt:lpstr>Prezentace aplikace PowerPoint</vt:lpstr>
      <vt:lpstr>Prezentace aplikace PowerPoint</vt:lpstr>
      <vt:lpstr>Prezentace aplikace PowerPoint</vt:lpstr>
      <vt:lpstr>Prezentace aplikace PowerPoint</vt:lpstr>
      <vt:lpstr>Projekt Erasmus+  Martin, Slovenská republika 2019</vt:lpstr>
      <vt:lpstr>Použité zdroje: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Poznávanie flóry a fauny v regiónoch Turca, Oravy a Tatier</dc:title>
  <dc:creator>Lucka</dc:creator>
  <cp:lastModifiedBy>Mgr. Bc. Zahrádka Jaroslav</cp:lastModifiedBy>
  <cp:revision>53</cp:revision>
  <dcterms:created xsi:type="dcterms:W3CDTF">2019-10-14T16:20:45Z</dcterms:created>
  <dcterms:modified xsi:type="dcterms:W3CDTF">2020-09-29T09:58:16Z</dcterms:modified>
</cp:coreProperties>
</file>