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9" r:id="rId2"/>
    <p:sldId id="260" r:id="rId3"/>
    <p:sldId id="261" r:id="rId4"/>
    <p:sldId id="262" r:id="rId5"/>
    <p:sldId id="256" r:id="rId6"/>
    <p:sldId id="267" r:id="rId7"/>
    <p:sldId id="270" r:id="rId8"/>
    <p:sldId id="27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verb </a:t>
          </a:r>
          <a:r>
            <a:rPr lang="cs-CZ" sz="2000" i="1" baseline="0" dirty="0" smtClean="0"/>
            <a:t>to </a:t>
          </a:r>
          <a:r>
            <a:rPr lang="cs-CZ" sz="2000" i="1" baseline="0" dirty="0" err="1" smtClean="0"/>
            <a:t>have</a:t>
          </a:r>
          <a:r>
            <a:rPr lang="cs-CZ" sz="2000" i="1" baseline="0" dirty="0" smtClean="0"/>
            <a:t> </a:t>
          </a:r>
          <a:r>
            <a:rPr lang="cs-CZ" sz="2000" i="1" baseline="0" dirty="0" err="1" smtClean="0"/>
            <a:t>got</a:t>
          </a:r>
          <a:r>
            <a:rPr lang="cs-CZ" sz="2000" i="1" baseline="0" dirty="0" smtClean="0"/>
            <a:t> 1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verb </a:t>
          </a:r>
          <a:r>
            <a:rPr lang="cs-CZ" sz="2000" i="1" dirty="0" smtClean="0"/>
            <a:t>to </a:t>
          </a:r>
          <a:r>
            <a:rPr lang="cs-CZ" sz="2000" i="1" dirty="0" err="1" smtClean="0"/>
            <a:t>have</a:t>
          </a:r>
          <a:r>
            <a:rPr lang="cs-CZ" sz="2000" i="1" dirty="0" smtClean="0"/>
            <a:t> </a:t>
          </a:r>
          <a:r>
            <a:rPr lang="cs-CZ" sz="2000" i="1" dirty="0" err="1" smtClean="0"/>
            <a:t>got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318A812-D2F1-480A-BAE6-BFF25375DFC0}" type="presOf" srcId="{757F3AB3-0718-4624-B441-E567A8F0AB56}" destId="{333A1088-737F-45CB-B68E-254E46348037}" srcOrd="0" destOrd="0" presId="urn:microsoft.com/office/officeart/2005/8/layout/target3"/>
    <dgm:cxn modelId="{88754B8F-8801-40D3-913B-21B13325F998}" type="presOf" srcId="{D1B46980-6531-4606-95E6-44980827E919}" destId="{6140AFEC-043D-4C43-A2F9-D0F5331DF3A3}" srcOrd="0" destOrd="0" presId="urn:microsoft.com/office/officeart/2005/8/layout/target3"/>
    <dgm:cxn modelId="{4975C589-F055-4DD2-B766-CAD87A2A76C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78ECBC-6A55-416F-B212-6C40D3D7B443}" type="presOf" srcId="{D1D4F407-5343-4D3F-B5B9-D407B03CAEB4}" destId="{AED2198E-93D5-4001-81B4-73124B309672}" srcOrd="1" destOrd="0" presId="urn:microsoft.com/office/officeart/2005/8/layout/target3"/>
    <dgm:cxn modelId="{24A13D43-120F-4B22-B8F1-75FA573D5BC8}" type="presOf" srcId="{4C35D32F-0EAB-4CD7-82EE-45574DC2A586}" destId="{8BEBB6EC-1DAA-4CAC-8A25-BC0FCBD5DBD5}" srcOrd="0" destOrd="0" presId="urn:microsoft.com/office/officeart/2005/8/layout/target3"/>
    <dgm:cxn modelId="{751DF276-C024-4CF3-9DAA-0029149C49A6}" type="presOf" srcId="{4C35D32F-0EAB-4CD7-82EE-45574DC2A586}" destId="{890E4F0B-2866-4A3F-A3C7-2A14B1797930}" srcOrd="1" destOrd="0" presId="urn:microsoft.com/office/officeart/2005/8/layout/target3"/>
    <dgm:cxn modelId="{71CFED40-C64A-4886-A81A-3A082747070D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4D1ADC-463F-4B1B-AB35-A6547BEAE0C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15A88A2-F44F-4F2D-9ECD-DAB4768B44FB}" type="presOf" srcId="{D1B46980-6531-4606-95E6-44980827E919}" destId="{2BE915AB-18AA-4053-B92C-3BFC9ED204BB}" srcOrd="1" destOrd="0" presId="urn:microsoft.com/office/officeart/2005/8/layout/target3"/>
    <dgm:cxn modelId="{F0292DAB-3370-4802-99CF-9622C2702583}" type="presOf" srcId="{B651F6E3-6281-48DB-9319-2AEAFDAE7572}" destId="{619D679B-A015-4ECF-8348-D1034C574F40}" srcOrd="0" destOrd="0" presId="urn:microsoft.com/office/officeart/2005/8/layout/target3"/>
    <dgm:cxn modelId="{B54653D9-F5A4-4B75-8DB5-DF9228976C53}" type="presOf" srcId="{D8197B8C-B260-4A16-BDF4-0947B075E274}" destId="{5A5FFA88-C948-4069-8E93-59FA12366E83}" srcOrd="1" destOrd="0" presId="urn:microsoft.com/office/officeart/2005/8/layout/target3"/>
    <dgm:cxn modelId="{9329B232-682E-46C4-A0E7-17A9B27AD58C}" type="presParOf" srcId="{333A1088-737F-45CB-B68E-254E46348037}" destId="{F5ABB229-8D3B-4694-996A-96F23CF14429}" srcOrd="0" destOrd="0" presId="urn:microsoft.com/office/officeart/2005/8/layout/target3"/>
    <dgm:cxn modelId="{951D54B0-8E23-472E-943E-BBC91B43D582}" type="presParOf" srcId="{333A1088-737F-45CB-B68E-254E46348037}" destId="{F41139FD-01EE-4571-8B17-4FB00FC51163}" srcOrd="1" destOrd="0" presId="urn:microsoft.com/office/officeart/2005/8/layout/target3"/>
    <dgm:cxn modelId="{99224E37-58B9-4D20-A219-977ED14F4D03}" type="presParOf" srcId="{333A1088-737F-45CB-B68E-254E46348037}" destId="{D005CE8C-CC26-4C3E-AC11-E15060ECD759}" srcOrd="2" destOrd="0" presId="urn:microsoft.com/office/officeart/2005/8/layout/target3"/>
    <dgm:cxn modelId="{EFB1701A-4740-440B-9A23-D9676E979588}" type="presParOf" srcId="{333A1088-737F-45CB-B68E-254E46348037}" destId="{2C702D82-9B77-49B7-9568-BB8EB47C3372}" srcOrd="3" destOrd="0" presId="urn:microsoft.com/office/officeart/2005/8/layout/target3"/>
    <dgm:cxn modelId="{6808B6B9-EF6C-4BC9-864B-66FBF0BA5E7C}" type="presParOf" srcId="{333A1088-737F-45CB-B68E-254E46348037}" destId="{A52A0455-90FF-4808-ABD0-F02540D31D5A}" srcOrd="4" destOrd="0" presId="urn:microsoft.com/office/officeart/2005/8/layout/target3"/>
    <dgm:cxn modelId="{865B1FF5-103A-4C1F-BD62-B33F2CEA7116}" type="presParOf" srcId="{333A1088-737F-45CB-B68E-254E46348037}" destId="{6140AFEC-043D-4C43-A2F9-D0F5331DF3A3}" srcOrd="5" destOrd="0" presId="urn:microsoft.com/office/officeart/2005/8/layout/target3"/>
    <dgm:cxn modelId="{8DE4B2E9-34EA-4376-AABD-0DFE5E3DA8CC}" type="presParOf" srcId="{333A1088-737F-45CB-B68E-254E46348037}" destId="{9358AC05-5D7D-4327-9F80-1AD486AEA664}" srcOrd="6" destOrd="0" presId="urn:microsoft.com/office/officeart/2005/8/layout/target3"/>
    <dgm:cxn modelId="{41896309-88E1-4D21-9FF9-D3C965AF4240}" type="presParOf" srcId="{333A1088-737F-45CB-B68E-254E46348037}" destId="{313FC574-E1CD-4FB4-B054-0B805CE0447D}" srcOrd="7" destOrd="0" presId="urn:microsoft.com/office/officeart/2005/8/layout/target3"/>
    <dgm:cxn modelId="{C2311F9C-E97B-43BF-BB4C-9BF2E1A5BF52}" type="presParOf" srcId="{333A1088-737F-45CB-B68E-254E46348037}" destId="{619D679B-A015-4ECF-8348-D1034C574F40}" srcOrd="8" destOrd="0" presId="urn:microsoft.com/office/officeart/2005/8/layout/target3"/>
    <dgm:cxn modelId="{496B0A75-F25A-4D73-B710-C8C888E6B323}" type="presParOf" srcId="{333A1088-737F-45CB-B68E-254E46348037}" destId="{322283A8-4A27-4CDA-BAE3-F381106A9174}" srcOrd="9" destOrd="0" presId="urn:microsoft.com/office/officeart/2005/8/layout/target3"/>
    <dgm:cxn modelId="{8F3DEACD-BC0F-4DF0-9B0D-AE150A753C78}" type="presParOf" srcId="{333A1088-737F-45CB-B68E-254E46348037}" destId="{FFC9F71D-1B4F-4AD9-A4A6-86ADEFC8AF5C}" srcOrd="10" destOrd="0" presId="urn:microsoft.com/office/officeart/2005/8/layout/target3"/>
    <dgm:cxn modelId="{AD6AE128-707D-4088-A607-A69A2D9B6AA4}" type="presParOf" srcId="{333A1088-737F-45CB-B68E-254E46348037}" destId="{25B08C86-7E15-44DC-BE7F-FFB55DD49D12}" srcOrd="11" destOrd="0" presId="urn:microsoft.com/office/officeart/2005/8/layout/target3"/>
    <dgm:cxn modelId="{C643DA08-1BEF-469F-BA04-36BAC55FA314}" type="presParOf" srcId="{333A1088-737F-45CB-B68E-254E46348037}" destId="{76644BE8-9D7C-4C09-B250-3D10AF48CBB7}" srcOrd="12" destOrd="0" presId="urn:microsoft.com/office/officeart/2005/8/layout/target3"/>
    <dgm:cxn modelId="{9B6CB1DB-8FC0-4FF7-BD48-794A901E59D9}" type="presParOf" srcId="{333A1088-737F-45CB-B68E-254E46348037}" destId="{EE85B701-7295-41C0-BA7A-34D3756A2AE6}" srcOrd="13" destOrd="0" presId="urn:microsoft.com/office/officeart/2005/8/layout/target3"/>
    <dgm:cxn modelId="{20F07EBB-1482-4CD0-BC40-09B7CFB239A5}" type="presParOf" srcId="{333A1088-737F-45CB-B68E-254E46348037}" destId="{8BEBB6EC-1DAA-4CAC-8A25-BC0FCBD5DBD5}" srcOrd="14" destOrd="0" presId="urn:microsoft.com/office/officeart/2005/8/layout/target3"/>
    <dgm:cxn modelId="{81F4F141-BEB2-4722-867D-507F18AC98FB}" type="presParOf" srcId="{333A1088-737F-45CB-B68E-254E46348037}" destId="{AED2198E-93D5-4001-81B4-73124B309672}" srcOrd="15" destOrd="0" presId="urn:microsoft.com/office/officeart/2005/8/layout/target3"/>
    <dgm:cxn modelId="{FC6D35ED-9C8B-4F71-99E9-1F68872E2D9A}" type="presParOf" srcId="{333A1088-737F-45CB-B68E-254E46348037}" destId="{2BE915AB-18AA-4053-B92C-3BFC9ED204BB}" srcOrd="16" destOrd="0" presId="urn:microsoft.com/office/officeart/2005/8/layout/target3"/>
    <dgm:cxn modelId="{EF015659-E09A-46FF-B015-075E18BF822A}" type="presParOf" srcId="{333A1088-737F-45CB-B68E-254E46348037}" destId="{6BB5E863-4638-4E1D-BFDE-399D028AC4ED}" srcOrd="17" destOrd="0" presId="urn:microsoft.com/office/officeart/2005/8/layout/target3"/>
    <dgm:cxn modelId="{CB0DB99E-64C6-4B57-AAD5-EA0482684600}" type="presParOf" srcId="{333A1088-737F-45CB-B68E-254E46348037}" destId="{5A5FFA88-C948-4069-8E93-59FA12366E83}" srcOrd="18" destOrd="0" presId="urn:microsoft.com/office/officeart/2005/8/layout/target3"/>
    <dgm:cxn modelId="{09BC06F0-61DB-4F41-A3F3-63E421D2FA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verb </a:t>
          </a:r>
          <a:r>
            <a:rPr lang="cs-CZ" sz="2000" i="1" kern="1200" baseline="0" dirty="0" smtClean="0"/>
            <a:t>to </a:t>
          </a:r>
          <a:r>
            <a:rPr lang="cs-CZ" sz="2000" i="1" kern="1200" baseline="0" dirty="0" err="1" smtClean="0"/>
            <a:t>have</a:t>
          </a:r>
          <a:r>
            <a:rPr lang="cs-CZ" sz="2000" i="1" kern="1200" baseline="0" dirty="0" smtClean="0"/>
            <a:t> </a:t>
          </a:r>
          <a:r>
            <a:rPr lang="cs-CZ" sz="2000" i="1" kern="1200" baseline="0" dirty="0" err="1" smtClean="0"/>
            <a:t>got</a:t>
          </a:r>
          <a:r>
            <a:rPr lang="cs-CZ" sz="2000" i="1" kern="1200" baseline="0" dirty="0" smtClean="0"/>
            <a:t> 1</a:t>
          </a:r>
          <a:endParaRPr lang="cs-CZ" sz="2000" i="1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verb </a:t>
          </a:r>
          <a:r>
            <a:rPr lang="cs-CZ" sz="2000" i="1" kern="1200" dirty="0" smtClean="0"/>
            <a:t>to </a:t>
          </a:r>
          <a:r>
            <a:rPr lang="cs-CZ" sz="2000" i="1" kern="1200" dirty="0" err="1" smtClean="0"/>
            <a:t>have</a:t>
          </a:r>
          <a:r>
            <a:rPr lang="cs-CZ" sz="2000" i="1" kern="1200" dirty="0" smtClean="0"/>
            <a:t> </a:t>
          </a:r>
          <a:r>
            <a:rPr lang="cs-CZ" sz="2000" i="1" kern="1200" dirty="0" err="1" smtClean="0"/>
            <a:t>got</a:t>
          </a:r>
          <a:endParaRPr lang="cs-CZ" sz="2000" i="1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87295-D2CE-474D-9A90-A821564951A4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923BD0-4973-45E7-A531-1DE1F1B2A2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tvarů, opis do sešitu,</a:t>
            </a:r>
            <a:r>
              <a:rPr lang="cs-CZ" baseline="0" dirty="0" smtClean="0"/>
              <a:t> krátká forma ukryta.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3BA05-AD8C-49B0-90BE-28FF2AC7023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tvarů, opis do sešitu,</a:t>
            </a:r>
            <a:r>
              <a:rPr lang="cs-CZ" baseline="0" dirty="0" smtClean="0"/>
              <a:t> krátká forma ukryta.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3BA05-AD8C-49B0-90BE-28FF2AC7023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Překlad ústně nebo písemně</a:t>
            </a:r>
            <a:r>
              <a:rPr lang="cs-CZ" baseline="0" dirty="0" smtClean="0"/>
              <a:t> v dlouhé formě, kontrola, přepis do krátké formy.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23BD0-4973-45E7-A531-1DE1F1B2A2D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Vyvodit tvoření otázky, pokračovat samostatně</a:t>
            </a:r>
            <a:r>
              <a:rPr lang="cs-CZ" baseline="0" dirty="0" smtClean="0"/>
              <a:t> – psát na tabuli nebo na okopírovaný papír. Složit tázací větu.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23BD0-4973-45E7-A531-1DE1F1B2A2D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Složit tázací věty. Odpovědět na otázku.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23BD0-4973-45E7-A531-1DE1F1B2A2D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Písemně či</a:t>
            </a:r>
            <a:r>
              <a:rPr lang="cs-CZ" baseline="0" dirty="0" smtClean="0"/>
              <a:t> ústně přeložit otázky, zkusit krátkou odpověď. Kontrola ukryta.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23BD0-4973-45E7-A531-1DE1F1B2A2D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9292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</a:t>
            </a:r>
            <a:r>
              <a:rPr lang="cs-CZ" smtClean="0"/>
              <a:t>ročník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procvičování gramatického učiva – sloveso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vyvozování učiva, překlad, psaní vět v krátké a dlouhé formě, otázky, slovosled, rozhovory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Časování slovesa  to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mít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000792"/>
          </a:xfrm>
          <a:solidFill>
            <a:srgbClr val="FFFF00"/>
          </a:solidFill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sz="98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singular</a:t>
            </a:r>
            <a:r>
              <a:rPr lang="cs-CZ" sz="98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8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short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1. I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      I´ve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´ve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3. he has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     he´s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1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has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12800" b="1" dirty="0"/>
          </a:p>
        </p:txBody>
      </p:sp>
      <p:sp>
        <p:nvSpPr>
          <p:cNvPr id="4" name="Obdélník 3"/>
          <p:cNvSpPr/>
          <p:nvPr/>
        </p:nvSpPr>
        <p:spPr>
          <a:xfrm>
            <a:off x="5796136" y="2060848"/>
            <a:ext cx="2643206" cy="4500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Časování slovesa  to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mít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000792"/>
          </a:xfrm>
          <a:solidFill>
            <a:srgbClr val="FFFF00"/>
          </a:solidFill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9800" b="1" u="sng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plural</a:t>
            </a:r>
            <a:r>
              <a:rPr lang="cs-CZ" sz="9800" b="1" u="sng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8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9600" b="1" u="sng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long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short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sz="9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9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</a:t>
            </a:r>
          </a:p>
          <a:p>
            <a:pPr>
              <a:buNone/>
            </a:pPr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´ve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´ve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´ve </a:t>
            </a:r>
            <a:r>
              <a:rPr lang="cs-CZ" sz="128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endParaRPr lang="cs-CZ" sz="1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800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12800" b="1" dirty="0"/>
          </a:p>
        </p:txBody>
      </p:sp>
      <p:sp>
        <p:nvSpPr>
          <p:cNvPr id="4" name="Obdélník 3"/>
          <p:cNvSpPr/>
          <p:nvPr/>
        </p:nvSpPr>
        <p:spPr>
          <a:xfrm>
            <a:off x="5796136" y="1916832"/>
            <a:ext cx="2643206" cy="2857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4356"/>
          </a:xfrm>
        </p:spPr>
        <p:txBody>
          <a:bodyPr>
            <a:normAutofit fontScale="90000"/>
          </a:bodyPr>
          <a:lstStyle/>
          <a:p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6215082"/>
          </a:xfrm>
          <a:solidFill>
            <a:srgbClr val="FFFF00"/>
          </a:solidFill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Moje maminka má nové hodinky.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máme dva hrnečky.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Já mám dopis.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Petr má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anglickou knihu.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 Máte tři odznaky.</a:t>
            </a:r>
          </a:p>
          <a:p>
            <a:pPr marL="742950" indent="-7429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742950" indent="-7429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mugs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742950" indent="-7429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letter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742950" indent="-7429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Peter has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nglish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AutoNum type="arabicPeriod"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badges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742950" indent="-74295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3645024"/>
            <a:ext cx="5214974" cy="30003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put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right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3200" b="1" u="sng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car.             </a:t>
            </a: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car?</a:t>
            </a:r>
          </a:p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He has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bag.                </a:t>
            </a: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Has he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bag?</a:t>
            </a:r>
          </a:p>
          <a:p>
            <a:pPr>
              <a:buNone/>
            </a:pP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Susi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has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house.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86182" y="1643050"/>
            <a:ext cx="1071570" cy="158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714744" y="2214554"/>
            <a:ext cx="1071570" cy="158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857620" y="2786058"/>
            <a:ext cx="1071570" cy="158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071934" y="3357562"/>
            <a:ext cx="1071570" cy="158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000496" y="3929066"/>
            <a:ext cx="1071570" cy="158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prava 11"/>
          <p:cNvSpPr/>
          <p:nvPr/>
        </p:nvSpPr>
        <p:spPr>
          <a:xfrm>
            <a:off x="1500166" y="4786322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0" y="4786322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3000364" y="4786322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572000" y="4786322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143636" y="4786322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mug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7665526" y="4786322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Put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right</a:t>
            </a:r>
            <a:r>
              <a:rPr lang="cs-CZ" sz="3200" b="1" u="sng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3200" b="1" u="sng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1428728" y="5572116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0" y="5572116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2928926" y="5572116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500562" y="5572116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6072198" y="5429264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7665526" y="5572116"/>
            <a:ext cx="147847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0" y="1000108"/>
            <a:ext cx="1478474" cy="128588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1571604" y="1071546"/>
            <a:ext cx="1478474" cy="128588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3071802" y="1071546"/>
            <a:ext cx="1478474" cy="128588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4572000" y="1071546"/>
            <a:ext cx="1478474" cy="128588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6072198" y="1000108"/>
            <a:ext cx="1478474" cy="128588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ipka doprava 28"/>
          <p:cNvSpPr/>
          <p:nvPr/>
        </p:nvSpPr>
        <p:spPr>
          <a:xfrm>
            <a:off x="7665526" y="1000108"/>
            <a:ext cx="1478474" cy="1285884"/>
          </a:xfrm>
          <a:prstGeom prst="right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badge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0" y="2571744"/>
            <a:ext cx="1478474" cy="128588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1500166" y="2643182"/>
            <a:ext cx="1478474" cy="128588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letter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3071802" y="2571744"/>
            <a:ext cx="1478474" cy="128588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Šipka doprava 33"/>
          <p:cNvSpPr/>
          <p:nvPr/>
        </p:nvSpPr>
        <p:spPr>
          <a:xfrm>
            <a:off x="4643438" y="2571744"/>
            <a:ext cx="1478474" cy="128588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ipka doprava 34"/>
          <p:cNvSpPr/>
          <p:nvPr/>
        </p:nvSpPr>
        <p:spPr>
          <a:xfrm>
            <a:off x="6143636" y="2571744"/>
            <a:ext cx="1478474" cy="128588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ipka doprava 35"/>
          <p:cNvSpPr/>
          <p:nvPr/>
        </p:nvSpPr>
        <p:spPr>
          <a:xfrm>
            <a:off x="7665526" y="2500306"/>
            <a:ext cx="1478474" cy="128588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0" y="4000504"/>
            <a:ext cx="1478474" cy="128588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watch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Šipka doprava 37"/>
          <p:cNvSpPr/>
          <p:nvPr/>
        </p:nvSpPr>
        <p:spPr>
          <a:xfrm>
            <a:off x="3143240" y="3929066"/>
            <a:ext cx="1478474" cy="128588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ipka doprava 38"/>
          <p:cNvSpPr/>
          <p:nvPr/>
        </p:nvSpPr>
        <p:spPr>
          <a:xfrm>
            <a:off x="4643438" y="3929066"/>
            <a:ext cx="1478474" cy="128588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ipka doprava 39"/>
          <p:cNvSpPr/>
          <p:nvPr/>
        </p:nvSpPr>
        <p:spPr>
          <a:xfrm>
            <a:off x="6143636" y="3857628"/>
            <a:ext cx="1478474" cy="128588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ipka doprava 40"/>
          <p:cNvSpPr/>
          <p:nvPr/>
        </p:nvSpPr>
        <p:spPr>
          <a:xfrm>
            <a:off x="7665526" y="3857628"/>
            <a:ext cx="1478474" cy="128588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Šipka doprava 41"/>
          <p:cNvSpPr/>
          <p:nvPr/>
        </p:nvSpPr>
        <p:spPr>
          <a:xfrm>
            <a:off x="1571604" y="3929066"/>
            <a:ext cx="1478474" cy="128588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6143644"/>
          </a:xfrm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Susi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tužku?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Máme (my) dopis?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Máš (ty) křečka?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(oni) auto?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tvůj tatínek koně?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Dan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Spike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hrneček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 Has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Susi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letter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hamster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car?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  Has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Spike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mug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3717032"/>
            <a:ext cx="5214974" cy="30003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508</Words>
  <Application>Microsoft Office PowerPoint</Application>
  <PresentationFormat>Předvádění na obrazovce (4:3)</PresentationFormat>
  <Paragraphs>125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Časování slovesa  to have got – mít </vt:lpstr>
      <vt:lpstr>Časování slovesa  to have got – mít </vt:lpstr>
      <vt:lpstr>Translate: </vt:lpstr>
      <vt:lpstr>Make questions, put into the right order.</vt:lpstr>
      <vt:lpstr>Put into the right order.</vt:lpstr>
      <vt:lpstr>Translate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Simona</dc:creator>
  <cp:lastModifiedBy>Pechanovi</cp:lastModifiedBy>
  <cp:revision>25</cp:revision>
  <dcterms:modified xsi:type="dcterms:W3CDTF">2012-04-20T19:56:15Z</dcterms:modified>
</cp:coreProperties>
</file>