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0" r:id="rId2"/>
    <p:sldId id="261" r:id="rId3"/>
    <p:sldId id="256" r:id="rId4"/>
    <p:sldId id="257" r:id="rId5"/>
    <p:sldId id="264" r:id="rId6"/>
    <p:sldId id="258" r:id="rId7"/>
    <p:sldId id="259" r:id="rId8"/>
    <p:sldId id="263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92A7"/>
    <a:srgbClr val="FF0000"/>
    <a:srgbClr val="F8C714"/>
    <a:srgbClr val="67E329"/>
    <a:srgbClr val="CE3E9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verb </a:t>
          </a:r>
          <a:r>
            <a:rPr lang="cs-CZ" sz="2000" i="1" baseline="0" dirty="0" smtClean="0"/>
            <a:t>to </a:t>
          </a:r>
          <a:r>
            <a:rPr lang="cs-CZ" sz="2000" i="1" baseline="0" dirty="0" err="1" smtClean="0"/>
            <a:t>have</a:t>
          </a:r>
          <a:r>
            <a:rPr lang="cs-CZ" sz="2000" i="1" baseline="0" dirty="0" smtClean="0"/>
            <a:t> </a:t>
          </a:r>
          <a:r>
            <a:rPr lang="cs-CZ" sz="2000" i="1" baseline="0" dirty="0" err="1" smtClean="0"/>
            <a:t>got</a:t>
          </a:r>
          <a:r>
            <a:rPr lang="cs-CZ" sz="2000" i="1" baseline="0" dirty="0" smtClean="0"/>
            <a:t> 2</a:t>
          </a:r>
          <a:endParaRPr lang="cs-CZ" sz="2000" i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verb </a:t>
          </a:r>
          <a:r>
            <a:rPr lang="cs-CZ" sz="2000" i="1" dirty="0" smtClean="0"/>
            <a:t>to </a:t>
          </a:r>
          <a:r>
            <a:rPr lang="cs-CZ" sz="2000" i="1" dirty="0" err="1" smtClean="0"/>
            <a:t>have</a:t>
          </a:r>
          <a:r>
            <a:rPr lang="cs-CZ" sz="2000" i="1" dirty="0" smtClean="0"/>
            <a:t> </a:t>
          </a:r>
          <a:r>
            <a:rPr lang="cs-CZ" sz="2000" i="1" dirty="0" err="1" smtClean="0"/>
            <a:t>got</a:t>
          </a:r>
          <a:endParaRPr lang="cs-CZ" sz="2000" i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37AB7D9-8AA8-4457-A93A-D20DCA780107}" type="presOf" srcId="{4C35D32F-0EAB-4CD7-82EE-45574DC2A586}" destId="{8BEBB6EC-1DAA-4CAC-8A25-BC0FCBD5DBD5}" srcOrd="0" destOrd="0" presId="urn:microsoft.com/office/officeart/2005/8/layout/target3"/>
    <dgm:cxn modelId="{E6EAB350-4456-4FB2-B650-C4069E0A66F3}" type="presOf" srcId="{D1D4F407-5343-4D3F-B5B9-D407B03CAEB4}" destId="{D005CE8C-CC26-4C3E-AC11-E15060ECD759}" srcOrd="0" destOrd="0" presId="urn:microsoft.com/office/officeart/2005/8/layout/target3"/>
    <dgm:cxn modelId="{1A339584-D5E0-42E6-A994-73AB564467FE}" type="presOf" srcId="{B651F6E3-6281-48DB-9319-2AEAFDAE7572}" destId="{6BB5E863-4638-4E1D-BFDE-399D028AC4ED}" srcOrd="1" destOrd="0" presId="urn:microsoft.com/office/officeart/2005/8/layout/target3"/>
    <dgm:cxn modelId="{A1B6A4E1-25C4-4DFA-8C98-29D26BD81B3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163CE4-A2EC-4989-B727-2FC8C9AFAEA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465D35E-0389-45EE-BBB6-2762C0C5E94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8ABEFB-A43E-4C20-9198-E8E685211C11}" type="presOf" srcId="{D1B46980-6531-4606-95E6-44980827E919}" destId="{6140AFEC-043D-4C43-A2F9-D0F5331DF3A3}" srcOrd="0" destOrd="0" presId="urn:microsoft.com/office/officeart/2005/8/layout/target3"/>
    <dgm:cxn modelId="{9645BC80-8F44-41A0-8D77-4AFA6CE88D8E}" type="presOf" srcId="{D1B46980-6531-4606-95E6-44980827E919}" destId="{2BE915AB-18AA-4053-B92C-3BFC9ED204BB}" srcOrd="1" destOrd="0" presId="urn:microsoft.com/office/officeart/2005/8/layout/target3"/>
    <dgm:cxn modelId="{0687EEFF-A3C6-492F-BD48-AD5DDEEA5052}" type="presOf" srcId="{757F3AB3-0718-4624-B441-E567A8F0AB56}" destId="{333A1088-737F-45CB-B68E-254E46348037}" srcOrd="0" destOrd="0" presId="urn:microsoft.com/office/officeart/2005/8/layout/target3"/>
    <dgm:cxn modelId="{E50648B1-F3D9-42D2-91DB-BD7DAA0665AE}" type="presOf" srcId="{B651F6E3-6281-48DB-9319-2AEAFDAE7572}" destId="{619D679B-A015-4ECF-8348-D1034C574F40}" srcOrd="0" destOrd="0" presId="urn:microsoft.com/office/officeart/2005/8/layout/target3"/>
    <dgm:cxn modelId="{9620D680-1EAC-44D6-8121-17E6B6D53730}" type="presOf" srcId="{4C35D32F-0EAB-4CD7-82EE-45574DC2A586}" destId="{890E4F0B-2866-4A3F-A3C7-2A14B1797930}" srcOrd="1" destOrd="0" presId="urn:microsoft.com/office/officeart/2005/8/layout/target3"/>
    <dgm:cxn modelId="{B65848E7-7B01-41FD-8F09-4347E7961B0B}" type="presParOf" srcId="{333A1088-737F-45CB-B68E-254E46348037}" destId="{F5ABB229-8D3B-4694-996A-96F23CF14429}" srcOrd="0" destOrd="0" presId="urn:microsoft.com/office/officeart/2005/8/layout/target3"/>
    <dgm:cxn modelId="{00D04A5F-ABC4-4CDC-A54D-4AC863C89DD2}" type="presParOf" srcId="{333A1088-737F-45CB-B68E-254E46348037}" destId="{F41139FD-01EE-4571-8B17-4FB00FC51163}" srcOrd="1" destOrd="0" presId="urn:microsoft.com/office/officeart/2005/8/layout/target3"/>
    <dgm:cxn modelId="{EC16BD21-6BDD-463B-8D8C-138BD4E1B71F}" type="presParOf" srcId="{333A1088-737F-45CB-B68E-254E46348037}" destId="{D005CE8C-CC26-4C3E-AC11-E15060ECD759}" srcOrd="2" destOrd="0" presId="urn:microsoft.com/office/officeart/2005/8/layout/target3"/>
    <dgm:cxn modelId="{31CFD2E0-56F2-4934-8546-5C293C2467DC}" type="presParOf" srcId="{333A1088-737F-45CB-B68E-254E46348037}" destId="{2C702D82-9B77-49B7-9568-BB8EB47C3372}" srcOrd="3" destOrd="0" presId="urn:microsoft.com/office/officeart/2005/8/layout/target3"/>
    <dgm:cxn modelId="{5D44882E-30E7-4C21-B815-7A314C8FA977}" type="presParOf" srcId="{333A1088-737F-45CB-B68E-254E46348037}" destId="{A52A0455-90FF-4808-ABD0-F02540D31D5A}" srcOrd="4" destOrd="0" presId="urn:microsoft.com/office/officeart/2005/8/layout/target3"/>
    <dgm:cxn modelId="{F712C070-1B3D-4441-A3CC-0C76E1732FC8}" type="presParOf" srcId="{333A1088-737F-45CB-B68E-254E46348037}" destId="{6140AFEC-043D-4C43-A2F9-D0F5331DF3A3}" srcOrd="5" destOrd="0" presId="urn:microsoft.com/office/officeart/2005/8/layout/target3"/>
    <dgm:cxn modelId="{562DED91-63C6-46EB-84E4-B47511748C03}" type="presParOf" srcId="{333A1088-737F-45CB-B68E-254E46348037}" destId="{9358AC05-5D7D-4327-9F80-1AD486AEA664}" srcOrd="6" destOrd="0" presId="urn:microsoft.com/office/officeart/2005/8/layout/target3"/>
    <dgm:cxn modelId="{F22E08CA-3129-48BB-94E9-77ED8A37511A}" type="presParOf" srcId="{333A1088-737F-45CB-B68E-254E46348037}" destId="{313FC574-E1CD-4FB4-B054-0B805CE0447D}" srcOrd="7" destOrd="0" presId="urn:microsoft.com/office/officeart/2005/8/layout/target3"/>
    <dgm:cxn modelId="{658D80C2-BAE3-40B7-AA5C-48A157AFDB25}" type="presParOf" srcId="{333A1088-737F-45CB-B68E-254E46348037}" destId="{619D679B-A015-4ECF-8348-D1034C574F40}" srcOrd="8" destOrd="0" presId="urn:microsoft.com/office/officeart/2005/8/layout/target3"/>
    <dgm:cxn modelId="{303726CA-7CF8-4A4C-AD2E-2605731EE790}" type="presParOf" srcId="{333A1088-737F-45CB-B68E-254E46348037}" destId="{322283A8-4A27-4CDA-BAE3-F381106A9174}" srcOrd="9" destOrd="0" presId="urn:microsoft.com/office/officeart/2005/8/layout/target3"/>
    <dgm:cxn modelId="{72C95D0B-882C-44A9-9BA1-67848CCABA43}" type="presParOf" srcId="{333A1088-737F-45CB-B68E-254E46348037}" destId="{FFC9F71D-1B4F-4AD9-A4A6-86ADEFC8AF5C}" srcOrd="10" destOrd="0" presId="urn:microsoft.com/office/officeart/2005/8/layout/target3"/>
    <dgm:cxn modelId="{A794DDC3-DBFF-4F7C-9E96-AA573C6F5448}" type="presParOf" srcId="{333A1088-737F-45CB-B68E-254E46348037}" destId="{25B08C86-7E15-44DC-BE7F-FFB55DD49D12}" srcOrd="11" destOrd="0" presId="urn:microsoft.com/office/officeart/2005/8/layout/target3"/>
    <dgm:cxn modelId="{CD81A8A7-2B15-4F63-A28E-9E8C5A78D12B}" type="presParOf" srcId="{333A1088-737F-45CB-B68E-254E46348037}" destId="{76644BE8-9D7C-4C09-B250-3D10AF48CBB7}" srcOrd="12" destOrd="0" presId="urn:microsoft.com/office/officeart/2005/8/layout/target3"/>
    <dgm:cxn modelId="{690EFBD8-B471-441A-B398-A1C1CB6182F2}" type="presParOf" srcId="{333A1088-737F-45CB-B68E-254E46348037}" destId="{EE85B701-7295-41C0-BA7A-34D3756A2AE6}" srcOrd="13" destOrd="0" presId="urn:microsoft.com/office/officeart/2005/8/layout/target3"/>
    <dgm:cxn modelId="{14CA5E38-BB5B-4AD5-942C-E838092B956A}" type="presParOf" srcId="{333A1088-737F-45CB-B68E-254E46348037}" destId="{8BEBB6EC-1DAA-4CAC-8A25-BC0FCBD5DBD5}" srcOrd="14" destOrd="0" presId="urn:microsoft.com/office/officeart/2005/8/layout/target3"/>
    <dgm:cxn modelId="{836F4F17-C7AB-4FE1-941E-A71E0E7BFAF7}" type="presParOf" srcId="{333A1088-737F-45CB-B68E-254E46348037}" destId="{AED2198E-93D5-4001-81B4-73124B309672}" srcOrd="15" destOrd="0" presId="urn:microsoft.com/office/officeart/2005/8/layout/target3"/>
    <dgm:cxn modelId="{06993D57-0E07-44B6-B83D-5F32B5DE26F5}" type="presParOf" srcId="{333A1088-737F-45CB-B68E-254E46348037}" destId="{2BE915AB-18AA-4053-B92C-3BFC9ED204BB}" srcOrd="16" destOrd="0" presId="urn:microsoft.com/office/officeart/2005/8/layout/target3"/>
    <dgm:cxn modelId="{141D8B3C-FAAC-4D93-A1AA-0F6FDB87B69F}" type="presParOf" srcId="{333A1088-737F-45CB-B68E-254E46348037}" destId="{6BB5E863-4638-4E1D-BFDE-399D028AC4ED}" srcOrd="17" destOrd="0" presId="urn:microsoft.com/office/officeart/2005/8/layout/target3"/>
    <dgm:cxn modelId="{0A373E13-4E60-40C2-80C7-B514F35DD2A4}" type="presParOf" srcId="{333A1088-737F-45CB-B68E-254E46348037}" destId="{5A5FFA88-C948-4069-8E93-59FA12366E83}" srcOrd="18" destOrd="0" presId="urn:microsoft.com/office/officeart/2005/8/layout/target3"/>
    <dgm:cxn modelId="{A2FB345B-E3DD-43AD-824E-0F1961552711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EEAB8D-69BD-4519-9154-623170CEA8D0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4F664-5419-49DE-9849-CDF52B41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tvarů, opis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3BA05-AD8C-49B0-90BE-28FF2AC7023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tvarů, opis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3BA05-AD8C-49B0-90BE-28FF2AC7023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Doplnění záporných tvarů na okopírované</a:t>
            </a:r>
            <a:r>
              <a:rPr lang="cs-CZ" baseline="0" dirty="0" smtClean="0"/>
              <a:t> listy nebo psát na </a:t>
            </a:r>
            <a:r>
              <a:rPr lang="cs-CZ" baseline="0" dirty="0" err="1" smtClean="0"/>
              <a:t>inter</a:t>
            </a:r>
            <a:r>
              <a:rPr lang="cs-CZ" baseline="0" dirty="0" smtClean="0"/>
              <a:t>. tabuli. Kontrola ukryta.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4F664-5419-49DE-9849-CDF52B41670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Překlad ústně nebo písemně</a:t>
            </a:r>
            <a:r>
              <a:rPr lang="cs-CZ" baseline="0" dirty="0" smtClean="0"/>
              <a:t> v krátké formě. Kontrola ukryta.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23BD0-4973-45E7-A531-1DE1F1B2A2D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</a:t>
            </a:r>
            <a:r>
              <a:rPr lang="cs-CZ" baseline="0" dirty="0" smtClean="0"/>
              <a:t> správné tary a t</a:t>
            </a:r>
            <a:r>
              <a:rPr lang="cs-CZ" dirty="0" smtClean="0"/>
              <a:t>vořit obdobné rozhovory s krátkou odpovědí.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23BD0-4973-45E7-A531-1DE1F1B2A2D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Doplnit</a:t>
            </a:r>
            <a:r>
              <a:rPr lang="cs-CZ" baseline="0" dirty="0" smtClean="0"/>
              <a:t> správné tary a t</a:t>
            </a:r>
            <a:r>
              <a:rPr lang="cs-CZ" dirty="0" smtClean="0"/>
              <a:t>vořit obdobné rozhovory s krátkou odpovědí.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4F664-5419-49DE-9849-CDF52B41670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Složit záporné věty, ústní překlad.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4F664-5419-49DE-9849-CDF52B41670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292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</a:t>
            </a:r>
            <a:r>
              <a:rPr lang="cs-CZ" smtClean="0"/>
              <a:t>ročník</a:t>
            </a:r>
            <a:r>
              <a:rPr lang="cs-CZ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procvičování gramatického učiva – sloveso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vyvozování učiva – zápor, překlad, psaní vět v krátké a dlouhé formě,  slovosled, rozhovory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Časování slovesa  to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mít - negative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00079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</a:t>
            </a:r>
            <a:r>
              <a:rPr lang="cs-CZ" sz="9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singular</a:t>
            </a:r>
            <a:r>
              <a:rPr lang="cs-CZ" sz="9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endParaRPr lang="cs-CZ" sz="9600" b="1" u="sng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b="1" u="sng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short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sz="9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</a:t>
            </a: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1. I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not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I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not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3. he has not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he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1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has not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has not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128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Časování slovesa  to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mít - negative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00079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9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plural</a:t>
            </a:r>
            <a:r>
              <a:rPr lang="cs-CZ" sz="9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8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8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endParaRPr lang="cs-CZ" sz="9600" b="1" u="sng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b="1" u="sng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short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sz="9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</a:t>
            </a: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not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not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not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128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92869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negative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I …………………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chair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.           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´t</a:t>
            </a:r>
          </a:p>
          <a:p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………………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mug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.           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´t</a:t>
            </a:r>
          </a:p>
          <a:p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……………...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a house.         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´t</a:t>
            </a:r>
          </a:p>
          <a:p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………………..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a TV.             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´t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He…………………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a dog.           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´t</a:t>
            </a:r>
          </a:p>
          <a:p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Susi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………………..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hat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.            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´t</a:t>
            </a:r>
          </a:p>
          <a:p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……………….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badge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.        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´t </a:t>
            </a:r>
            <a:endParaRPr lang="cs-CZ" sz="3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 rot="5400000">
            <a:off x="5161369" y="2696755"/>
            <a:ext cx="5214974" cy="19645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11198"/>
          </a:xfrm>
        </p:spPr>
        <p:txBody>
          <a:bodyPr>
            <a:normAutofit fontScale="90000"/>
          </a:bodyPr>
          <a:lstStyle/>
          <a:p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21508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Ona nemá kočku.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My nemáme zahradu.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Katka nemá sestru.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 nemáte jablko.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Oni nemají auto.</a:t>
            </a:r>
          </a:p>
          <a:p>
            <a:pPr marL="514350" indent="-51435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hasn</a:t>
            </a:r>
            <a:r>
              <a:rPr lang="cs-CZ" dirty="0" smtClean="0"/>
              <a:t>´t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2.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haven</a:t>
            </a:r>
            <a:r>
              <a:rPr lang="cs-CZ" dirty="0" smtClean="0"/>
              <a:t>´t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garden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3. Kat </a:t>
            </a:r>
            <a:r>
              <a:rPr lang="cs-CZ" dirty="0" err="1" smtClean="0"/>
              <a:t>hasn</a:t>
            </a:r>
            <a:r>
              <a:rPr lang="cs-CZ" dirty="0" smtClean="0"/>
              <a:t>´t </a:t>
            </a:r>
            <a:r>
              <a:rPr lang="cs-CZ" dirty="0" err="1" smtClean="0"/>
              <a:t>got</a:t>
            </a:r>
            <a:r>
              <a:rPr lang="cs-CZ" dirty="0" smtClean="0"/>
              <a:t> a sister.</a:t>
            </a:r>
          </a:p>
          <a:p>
            <a:pPr marL="514350" indent="-514350">
              <a:buNone/>
            </a:pPr>
            <a:r>
              <a:rPr lang="cs-CZ" dirty="0" smtClean="0"/>
              <a:t>4.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haven</a:t>
            </a:r>
            <a:r>
              <a:rPr lang="cs-CZ" dirty="0" smtClean="0"/>
              <a:t>´t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5.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haven</a:t>
            </a:r>
            <a:r>
              <a:rPr lang="cs-CZ" dirty="0" smtClean="0"/>
              <a:t>´t </a:t>
            </a:r>
            <a:r>
              <a:rPr lang="cs-CZ" dirty="0" err="1" smtClean="0"/>
              <a:t>got</a:t>
            </a:r>
            <a:r>
              <a:rPr lang="cs-CZ" dirty="0" smtClean="0"/>
              <a:t>  a car.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57224" y="3571876"/>
            <a:ext cx="5214974" cy="28575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dialogues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You</a:t>
            </a:r>
            <a:r>
              <a:rPr lang="cs-CZ" dirty="0" smtClean="0"/>
              <a:t>……………………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Have</a:t>
            </a:r>
            <a:r>
              <a:rPr lang="cs-CZ" dirty="0" smtClean="0"/>
              <a:t>………………….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</a:p>
          <a:p>
            <a:pPr algn="ctr">
              <a:buNone/>
            </a:pPr>
            <a:r>
              <a:rPr lang="cs-CZ" dirty="0" smtClean="0"/>
              <a:t>   </a:t>
            </a:r>
            <a:r>
              <a:rPr lang="cs-CZ" dirty="0" err="1" smtClean="0"/>
              <a:t>Yes</a:t>
            </a:r>
            <a:r>
              <a:rPr lang="cs-CZ" dirty="0" smtClean="0"/>
              <a:t>, I……………                  No, I………………</a:t>
            </a:r>
          </a:p>
          <a:p>
            <a:pPr algn="ctr">
              <a:buNone/>
            </a:pPr>
            <a:endParaRPr lang="cs-CZ" dirty="0" smtClean="0"/>
          </a:p>
        </p:txBody>
      </p:sp>
      <p:cxnSp>
        <p:nvCxnSpPr>
          <p:cNvPr id="4" name="Přímá spojovací šipka 3"/>
          <p:cNvCxnSpPr/>
          <p:nvPr/>
        </p:nvCxnSpPr>
        <p:spPr>
          <a:xfrm rot="10800000" flipV="1">
            <a:off x="2428860" y="4000504"/>
            <a:ext cx="1500198" cy="928694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143372" y="4071942"/>
            <a:ext cx="1571636" cy="857256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2500298" y="2214554"/>
            <a:ext cx="1285884" cy="114300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571736" y="2214554"/>
            <a:ext cx="1500198" cy="107157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dialogues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1497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He …………………..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jumper</a:t>
            </a:r>
            <a:r>
              <a:rPr lang="cs-CZ" dirty="0" smtClean="0"/>
              <a:t>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…………………he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jumper</a:t>
            </a:r>
            <a:r>
              <a:rPr lang="cs-CZ" dirty="0" smtClean="0"/>
              <a:t>?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 </a:t>
            </a:r>
          </a:p>
          <a:p>
            <a:pPr algn="ctr"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he…………………             No, he………………..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 rot="10800000" flipV="1">
            <a:off x="2643174" y="2285992"/>
            <a:ext cx="928694" cy="571504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2571736" y="2285992"/>
            <a:ext cx="1714512" cy="642942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0800000" flipV="1">
            <a:off x="2285984" y="3500438"/>
            <a:ext cx="1143008" cy="928694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786182" y="3500438"/>
            <a:ext cx="1428760" cy="857256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Put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right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order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Plaketa 3"/>
          <p:cNvSpPr/>
          <p:nvPr/>
        </p:nvSpPr>
        <p:spPr>
          <a:xfrm>
            <a:off x="3714744" y="1000108"/>
            <a:ext cx="914400" cy="914400"/>
          </a:xfrm>
          <a:prstGeom prst="plaque">
            <a:avLst/>
          </a:prstGeom>
          <a:solidFill>
            <a:srgbClr val="CE3E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laketa 4"/>
          <p:cNvSpPr/>
          <p:nvPr/>
        </p:nvSpPr>
        <p:spPr>
          <a:xfrm>
            <a:off x="1214414" y="1000108"/>
            <a:ext cx="2133616" cy="914400"/>
          </a:xfrm>
          <a:prstGeom prst="plaque">
            <a:avLst/>
          </a:prstGeom>
          <a:solidFill>
            <a:srgbClr val="CE3E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computer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laketa 5"/>
          <p:cNvSpPr/>
          <p:nvPr/>
        </p:nvSpPr>
        <p:spPr>
          <a:xfrm>
            <a:off x="5000628" y="1000108"/>
            <a:ext cx="914400" cy="914400"/>
          </a:xfrm>
          <a:prstGeom prst="plaque">
            <a:avLst/>
          </a:prstGeom>
          <a:solidFill>
            <a:srgbClr val="CE3E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laketa 6"/>
          <p:cNvSpPr/>
          <p:nvPr/>
        </p:nvSpPr>
        <p:spPr>
          <a:xfrm>
            <a:off x="6072198" y="1000108"/>
            <a:ext cx="1185874" cy="914400"/>
          </a:xfrm>
          <a:prstGeom prst="plaque">
            <a:avLst/>
          </a:prstGeom>
          <a:solidFill>
            <a:srgbClr val="CE3E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laketa 7"/>
          <p:cNvSpPr/>
          <p:nvPr/>
        </p:nvSpPr>
        <p:spPr>
          <a:xfrm>
            <a:off x="7500958" y="1000108"/>
            <a:ext cx="1500198" cy="914400"/>
          </a:xfrm>
          <a:prstGeom prst="plaque">
            <a:avLst/>
          </a:prstGeom>
          <a:solidFill>
            <a:srgbClr val="CE3E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Plaketa 8"/>
          <p:cNvSpPr/>
          <p:nvPr/>
        </p:nvSpPr>
        <p:spPr>
          <a:xfrm>
            <a:off x="1285852" y="2357430"/>
            <a:ext cx="1128714" cy="914400"/>
          </a:xfrm>
          <a:prstGeom prst="plaque">
            <a:avLst/>
          </a:prstGeom>
          <a:solidFill>
            <a:srgbClr val="67E32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Plaketa 10"/>
          <p:cNvSpPr/>
          <p:nvPr/>
        </p:nvSpPr>
        <p:spPr>
          <a:xfrm>
            <a:off x="2571736" y="2357430"/>
            <a:ext cx="1781180" cy="914400"/>
          </a:xfrm>
          <a:prstGeom prst="plaque">
            <a:avLst/>
          </a:prstGeom>
          <a:solidFill>
            <a:srgbClr val="67E32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laketa 11"/>
          <p:cNvSpPr/>
          <p:nvPr/>
        </p:nvSpPr>
        <p:spPr>
          <a:xfrm>
            <a:off x="4500562" y="2357430"/>
            <a:ext cx="1624026" cy="914400"/>
          </a:xfrm>
          <a:prstGeom prst="plaque">
            <a:avLst/>
          </a:prstGeom>
          <a:solidFill>
            <a:srgbClr val="67E32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garden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Plaketa 12"/>
          <p:cNvSpPr/>
          <p:nvPr/>
        </p:nvSpPr>
        <p:spPr>
          <a:xfrm>
            <a:off x="6429388" y="2357430"/>
            <a:ext cx="914400" cy="914400"/>
          </a:xfrm>
          <a:prstGeom prst="plaque">
            <a:avLst/>
          </a:prstGeom>
          <a:solidFill>
            <a:srgbClr val="67E32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Plaketa 13"/>
          <p:cNvSpPr/>
          <p:nvPr/>
        </p:nvSpPr>
        <p:spPr>
          <a:xfrm>
            <a:off x="7572396" y="2285992"/>
            <a:ext cx="1390664" cy="914400"/>
          </a:xfrm>
          <a:prstGeom prst="plaque">
            <a:avLst/>
          </a:prstGeom>
          <a:solidFill>
            <a:srgbClr val="67E32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Plaketa 14"/>
          <p:cNvSpPr/>
          <p:nvPr/>
        </p:nvSpPr>
        <p:spPr>
          <a:xfrm>
            <a:off x="1571604" y="3786190"/>
            <a:ext cx="914400" cy="914400"/>
          </a:xfrm>
          <a:prstGeom prst="plaque">
            <a:avLst/>
          </a:prstGeom>
          <a:solidFill>
            <a:srgbClr val="F8C7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Plaketa 15"/>
          <p:cNvSpPr/>
          <p:nvPr/>
        </p:nvSpPr>
        <p:spPr>
          <a:xfrm>
            <a:off x="2714612" y="3714752"/>
            <a:ext cx="1571636" cy="914400"/>
          </a:xfrm>
          <a:prstGeom prst="plaque">
            <a:avLst/>
          </a:prstGeom>
          <a:solidFill>
            <a:srgbClr val="F8C7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hasn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Plaketa 16"/>
          <p:cNvSpPr/>
          <p:nvPr/>
        </p:nvSpPr>
        <p:spPr>
          <a:xfrm>
            <a:off x="4500562" y="3714752"/>
            <a:ext cx="1552588" cy="914400"/>
          </a:xfrm>
          <a:prstGeom prst="plaque">
            <a:avLst/>
          </a:prstGeom>
          <a:solidFill>
            <a:srgbClr val="F8C7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letter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Plaketa 17"/>
          <p:cNvSpPr/>
          <p:nvPr/>
        </p:nvSpPr>
        <p:spPr>
          <a:xfrm>
            <a:off x="6286512" y="3714752"/>
            <a:ext cx="1271590" cy="914400"/>
          </a:xfrm>
          <a:prstGeom prst="plaque">
            <a:avLst/>
          </a:prstGeom>
          <a:solidFill>
            <a:srgbClr val="F8C7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Peter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Plaketa 18"/>
          <p:cNvSpPr/>
          <p:nvPr/>
        </p:nvSpPr>
        <p:spPr>
          <a:xfrm>
            <a:off x="7786710" y="3714752"/>
            <a:ext cx="1033474" cy="914400"/>
          </a:xfrm>
          <a:prstGeom prst="plaque">
            <a:avLst/>
          </a:prstGeom>
          <a:solidFill>
            <a:srgbClr val="F8C71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Plaketa 19"/>
          <p:cNvSpPr/>
          <p:nvPr/>
        </p:nvSpPr>
        <p:spPr>
          <a:xfrm>
            <a:off x="857224" y="5429264"/>
            <a:ext cx="1071570" cy="914400"/>
          </a:xfrm>
          <a:prstGeom prst="plaqu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Plaketa 20"/>
          <p:cNvSpPr/>
          <p:nvPr/>
        </p:nvSpPr>
        <p:spPr>
          <a:xfrm>
            <a:off x="2143108" y="5429264"/>
            <a:ext cx="1919302" cy="914400"/>
          </a:xfrm>
          <a:prstGeom prst="plaqu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haven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Plaketa 21"/>
          <p:cNvSpPr/>
          <p:nvPr/>
        </p:nvSpPr>
        <p:spPr>
          <a:xfrm>
            <a:off x="4286248" y="5357826"/>
            <a:ext cx="1071570" cy="914400"/>
          </a:xfrm>
          <a:prstGeom prst="plaqu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Plaketa 22"/>
          <p:cNvSpPr/>
          <p:nvPr/>
        </p:nvSpPr>
        <p:spPr>
          <a:xfrm>
            <a:off x="5500694" y="5357826"/>
            <a:ext cx="1071570" cy="914400"/>
          </a:xfrm>
          <a:prstGeom prst="plaqu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Plaketa 23"/>
          <p:cNvSpPr/>
          <p:nvPr/>
        </p:nvSpPr>
        <p:spPr>
          <a:xfrm>
            <a:off x="6786578" y="5357826"/>
            <a:ext cx="2000264" cy="914400"/>
          </a:xfrm>
          <a:prstGeom prst="plaqu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bedroom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483</Words>
  <PresentationFormat>Předvádění na obrazovce (4:3)</PresentationFormat>
  <Paragraphs>115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Časování slovesa  to have got – mít - negative </vt:lpstr>
      <vt:lpstr>Časování slovesa  to have got – mít - negative </vt:lpstr>
      <vt:lpstr>Complete the negative sentences.</vt:lpstr>
      <vt:lpstr>Translate: </vt:lpstr>
      <vt:lpstr>Complete, translate, make dialogues.</vt:lpstr>
      <vt:lpstr>Complete, translate, make dialogues.</vt:lpstr>
      <vt:lpstr>Put into the right order.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slovesa  to have got – mít - negativ </dc:title>
  <cp:lastModifiedBy>Administrator</cp:lastModifiedBy>
  <cp:revision>16</cp:revision>
  <dcterms:modified xsi:type="dcterms:W3CDTF">2012-01-17T17:50:32Z</dcterms:modified>
</cp:coreProperties>
</file>