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81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76" r:id="rId18"/>
    <p:sldId id="296" r:id="rId19"/>
    <p:sldId id="297" r:id="rId20"/>
    <p:sldId id="298" r:id="rId2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5F7EF25-5EFD-4FBD-915A-11D7B44500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B67E20A2-E386-43A4-967C-8A4A8CB4D9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198D4C9-1FD1-4E7A-91A7-66603A88C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7895A-637D-4A7F-B15D-1B302F3E9235}" type="datetimeFigureOut">
              <a:rPr lang="cs-CZ" smtClean="0"/>
              <a:t>13.12.2020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325F8BA-48AB-41FC-8379-FB4E38DA7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544E6B1-DA00-4498-A79F-B91704207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01695-EF67-4A73-8421-D8BA75B66F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996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AA79DDA-10DE-4554-BAD1-8667DBA0F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4BA1AB7B-08A9-484B-BC62-7C6382E49A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569CE43-320E-41DA-A8AF-2E144D99A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7895A-637D-4A7F-B15D-1B302F3E9235}" type="datetimeFigureOut">
              <a:rPr lang="cs-CZ" smtClean="0"/>
              <a:t>13.12.2020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5591327-4353-4991-BFC2-8A52CD4FB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D803987-4045-40C2-8E9D-A557BF6B9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01695-EF67-4A73-8421-D8BA75B66F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828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7330D8E-EBAE-4D53-8593-45119C104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67D68C7B-F5AB-4FBC-8620-8EAF34ECBA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1B94807-116D-4649-A275-53EF591D5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7895A-637D-4A7F-B15D-1B302F3E9235}" type="datetimeFigureOut">
              <a:rPr lang="cs-CZ" smtClean="0"/>
              <a:t>13.12.2020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310CDCF-18C4-4BEB-90FB-9355D4380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5ED2C8C-DFF4-4AF1-9A50-179B4ED35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01695-EF67-4A73-8421-D8BA75B66F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456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3FE35E0-83F8-4559-92B3-D67D6F87E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B3731EC-22AC-4B91-951A-0F630888E3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34EF6143-42A1-486A-8259-00018434A6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B335F0A2-E90D-46FF-8E0D-5D0F16A61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7895A-637D-4A7F-B15D-1B302F3E9235}" type="datetimeFigureOut">
              <a:rPr lang="cs-CZ" smtClean="0"/>
              <a:t>13.12.2020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DC6DF4A7-F362-4AF4-A92F-86147A5E3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FF86F88F-6BC2-4755-BE23-B97D0107C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01695-EF67-4A73-8421-D8BA75B66F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640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807AA36-D468-461B-A9C9-B5AC23475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6518FC3-7076-46A5-B4E8-D8409FB748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9923E0A1-69D3-4E03-84E5-F4DB83E3ED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E4239D48-32B6-4074-AC23-C91BF5DC3C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F13BD619-5F0C-4A65-8DDF-E039E6AD40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C62D2613-9312-4B3D-A224-EF29DA41F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7895A-637D-4A7F-B15D-1B302F3E9235}" type="datetimeFigureOut">
              <a:rPr lang="cs-CZ" smtClean="0"/>
              <a:t>13.12.2020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64849081-6D62-49B0-B238-5FEBF99F0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2884FD45-E4D4-4462-97FE-035ADFFD8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01695-EF67-4A73-8421-D8BA75B66F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445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5C9550C-76D0-4C23-96CE-648501D54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B2683524-494D-4ABC-B7AF-CF75C69E1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7895A-637D-4A7F-B15D-1B302F3E9235}" type="datetimeFigureOut">
              <a:rPr lang="cs-CZ" smtClean="0"/>
              <a:t>13.12.2020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B649404E-CF5B-4A5D-8943-EA575D184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4CAAA62E-3F26-4A60-BCD7-CE131FEA9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01695-EF67-4A73-8421-D8BA75B66F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73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878D7865-7259-47AA-9598-783FF392F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7895A-637D-4A7F-B15D-1B302F3E9235}" type="datetimeFigureOut">
              <a:rPr lang="cs-CZ" smtClean="0"/>
              <a:t>13.12.2020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E08CD259-ECE8-4B54-B2D4-FF17A8C66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84EB97C8-F0E9-4785-8833-898885E71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01695-EF67-4A73-8421-D8BA75B66F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552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988D6AE-270C-4169-AB0A-E49321428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6974FE9-26AB-4846-926F-95BEC2E9F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4DEBBF96-36BA-4B1E-AE6A-0890FFE4CC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43BEC39F-E8C9-4B8D-96BF-04FDCC9E6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7895A-637D-4A7F-B15D-1B302F3E9235}" type="datetimeFigureOut">
              <a:rPr lang="cs-CZ" smtClean="0"/>
              <a:t>13.12.2020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D52D79B6-EB4E-40AA-9342-694A6262F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5C07545A-BF99-4AA4-B9DA-6FE722717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01695-EF67-4A73-8421-D8BA75B66F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187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A849533-34BB-4B14-B9E0-C36D82CB7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1A16B996-69D8-4AC5-B0A1-560FA1D694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59699CA2-B676-4F3D-8440-57FDFF7572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5E399153-186A-4FA8-B790-30B25FF63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7895A-637D-4A7F-B15D-1B302F3E9235}" type="datetimeFigureOut">
              <a:rPr lang="cs-CZ" smtClean="0"/>
              <a:t>13.12.2020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C7F8857E-6C38-4988-BF11-E521F3AC2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5BB705EC-F892-4BCD-A909-6AE848DCC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01695-EF67-4A73-8421-D8BA75B66F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389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118C21A-9DD4-4218-AB09-AC88A1181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E670C950-BA60-4244-8B88-37D8A1085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AAA55DA-BC78-496F-8D32-E9C477DB10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7895A-637D-4A7F-B15D-1B302F3E9235}" type="datetimeFigureOut">
              <a:rPr lang="cs-CZ" smtClean="0"/>
              <a:t>13.12.2020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AC10F35-CFFC-4368-BA3C-582880DF08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3B8E7DE-F653-42A3-82B2-AFCE29A92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01695-EF67-4A73-8421-D8BA75B66F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30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DFE29B58-C0B0-4429-B27D-D799F3022B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BF19D3CF-C30E-4E01-9222-2570C730B1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19F539D-7301-4F82-A2D2-B7DC42FA8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7895A-637D-4A7F-B15D-1B302F3E9235}" type="datetimeFigureOut">
              <a:rPr lang="cs-CZ" smtClean="0"/>
              <a:t>13.12.2020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3EE37ED-B305-4DD2-B68A-532568E62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76DCA0F-0713-4D71-AF8B-E2BB1EFE6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01695-EF67-4A73-8421-D8BA75B66F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364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6303A98F-74BE-46E7-8EF0-0B95A3134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22E4B6FD-3D4E-418A-87C9-B9FEB55783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CE57EA1-F236-4E91-A7A9-34C2046B60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87895A-637D-4A7F-B15D-1B302F3E9235}" type="datetimeFigureOut">
              <a:rPr lang="cs-CZ" smtClean="0"/>
              <a:t>13.12.2020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CE4CF8B-67D2-4C0E-A6D6-9DE8B6A0D5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7BD9F5A-D50B-4FDB-A14E-66E0BE2DC7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401695-EF67-4A73-8421-D8BA75B66F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830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e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-2155.html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4.0/deed.cs" TargetMode="External"/><Relationship Id="rId2" Type="http://schemas.openxmlformats.org/officeDocument/2006/relationships/hyperlink" Target="https://creativecommons.org/licenses/by/3.0/cz/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cz/" TargetMode="External"/><Relationship Id="rId2" Type="http://schemas.openxmlformats.org/officeDocument/2006/relationships/hyperlink" Target="https://creativecommons.org/licenses/by-sa/4.0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>
            <a:extLst>
              <a:ext uri="{FF2B5EF4-FFF2-40B4-BE49-F238E27FC236}">
                <a16:creationId xmlns:a16="http://schemas.microsoft.com/office/drawing/2014/main" id="{3632EB35-8A66-469E-AD27-CE9C2AE79C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565"/>
            <a:ext cx="12192000" cy="6792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4837BF11-FB92-4BA5-9ADF-5032E28B2B70}"/>
              </a:ext>
            </a:extLst>
          </p:cNvPr>
          <p:cNvSpPr txBox="1">
            <a:spLocks/>
          </p:cNvSpPr>
          <p:nvPr/>
        </p:nvSpPr>
        <p:spPr bwMode="auto">
          <a:xfrm>
            <a:off x="3243471" y="3428999"/>
            <a:ext cx="7772400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Clr>
                <a:srgbClr val="000000"/>
              </a:buClr>
              <a:buFont typeface="Calibri" panose="020F0502020204030204" pitchFamily="34" charset="0"/>
              <a:buNone/>
            </a:pPr>
            <a:r>
              <a:rPr lang="cs-CZ" altLang="cs-CZ" sz="4400" b="1" dirty="0">
                <a:latin typeface="Calibri" panose="020F0502020204030204" pitchFamily="34" charset="0"/>
                <a:ea typeface="MS Gothic" panose="020B0609070205080204" pitchFamily="49" charset="-128"/>
                <a:cs typeface="Tahoma" panose="020B0604030504040204" pitchFamily="34" charset="0"/>
              </a:rPr>
              <a:t> Státy Evropy podle obrysové mapy </a:t>
            </a:r>
          </a:p>
        </p:txBody>
      </p:sp>
    </p:spTree>
    <p:extLst>
      <p:ext uri="{BB962C8B-B14F-4D97-AF65-F5344CB8AC3E}">
        <p14:creationId xmlns:p14="http://schemas.microsoft.com/office/powerpoint/2010/main" val="202523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TextovéPole 5">
            <a:extLst>
              <a:ext uri="{FF2B5EF4-FFF2-40B4-BE49-F238E27FC236}">
                <a16:creationId xmlns:a16="http://schemas.microsoft.com/office/drawing/2014/main" id="{49D4987F-78D7-43E1-94F5-E6E8CD8901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5589" y="527949"/>
            <a:ext cx="356097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2400" dirty="0">
                <a:latin typeface="Calibri" panose="020F0502020204030204" pitchFamily="34" charset="0"/>
              </a:rPr>
              <a:t>Obrazové mapy mohou být</a:t>
            </a:r>
          </a:p>
          <a:p>
            <a:pPr eaLnBrk="1" hangingPunct="1"/>
            <a:r>
              <a:rPr lang="cs-CZ" altLang="cs-CZ" sz="2400" dirty="0">
                <a:latin typeface="Calibri" panose="020F0502020204030204" pitchFamily="34" charset="0"/>
              </a:rPr>
              <a:t>pootočeny !</a:t>
            </a:r>
          </a:p>
          <a:p>
            <a:pPr eaLnBrk="1" hangingPunct="1"/>
            <a:r>
              <a:rPr lang="cs-CZ" altLang="cs-CZ" sz="2400" dirty="0">
                <a:latin typeface="Calibri" panose="020F0502020204030204" pitchFamily="34" charset="0"/>
              </a:rPr>
              <a:t>Proto použijte školní atlas!</a:t>
            </a:r>
          </a:p>
        </p:txBody>
      </p:sp>
      <p:sp>
        <p:nvSpPr>
          <p:cNvPr id="4100" name="TextovéPole 6">
            <a:extLst>
              <a:ext uri="{FF2B5EF4-FFF2-40B4-BE49-F238E27FC236}">
                <a16:creationId xmlns:a16="http://schemas.microsoft.com/office/drawing/2014/main" id="{CFF4E3F2-441B-4E77-B9E1-142DC17ED4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16275" y="3284539"/>
            <a:ext cx="66040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8000">
                <a:latin typeface="Calibri" panose="020F0502020204030204" pitchFamily="34" charset="0"/>
              </a:rPr>
              <a:t>?</a:t>
            </a:r>
          </a:p>
        </p:txBody>
      </p:sp>
      <p:pic>
        <p:nvPicPr>
          <p:cNvPr id="4098" name="Obrázek 3" descr="11949843741949436794map_of_sweden_jarno_vasa_01_svg_med.png">
            <a:extLst>
              <a:ext uri="{FF2B5EF4-FFF2-40B4-BE49-F238E27FC236}">
                <a16:creationId xmlns:a16="http://schemas.microsoft.com/office/drawing/2014/main" id="{FC4BFC30-2C43-4F0C-9ED8-D9BA10540F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899019">
            <a:off x="6286501" y="933451"/>
            <a:ext cx="2471737" cy="5789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9265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1" descr="11949843741949436794map_of_sweden_jarno_vasa_01_svg_med.png">
            <a:extLst>
              <a:ext uri="{FF2B5EF4-FFF2-40B4-BE49-F238E27FC236}">
                <a16:creationId xmlns:a16="http://schemas.microsoft.com/office/drawing/2014/main" id="{C6FB6291-1470-43B7-B509-0AA5B312D0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376" y="544513"/>
            <a:ext cx="2473325" cy="5789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2">
            <a:extLst>
              <a:ext uri="{FF2B5EF4-FFF2-40B4-BE49-F238E27FC236}">
                <a16:creationId xmlns:a16="http://schemas.microsoft.com/office/drawing/2014/main" id="{8BE57D28-1694-4EE7-9D7A-DACA12B98E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620714"/>
            <a:ext cx="17541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>
                <a:cs typeface="Arial" panose="020B0604020202020204" pitchFamily="34" charset="0"/>
              </a:rPr>
              <a:t>Je to  Švédsko</a:t>
            </a:r>
            <a:r>
              <a:rPr lang="cs-CZ" altLang="cs-CZ">
                <a:latin typeface="Calibri" panose="020F0502020204030204" pitchFamily="34" charset="0"/>
              </a:rPr>
              <a:t>.</a:t>
            </a:r>
          </a:p>
        </p:txBody>
      </p:sp>
      <p:pic>
        <p:nvPicPr>
          <p:cNvPr id="5124" name="Obrázek 3" descr="11949849911969149315_sweden__richard_torkar_01_svg_med.png">
            <a:extLst>
              <a:ext uri="{FF2B5EF4-FFF2-40B4-BE49-F238E27FC236}">
                <a16:creationId xmlns:a16="http://schemas.microsoft.com/office/drawing/2014/main" id="{A22AA1B9-8D86-4618-A953-5EDD621023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1" y="1052514"/>
            <a:ext cx="2252663" cy="1411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TextovéPole 4">
            <a:extLst>
              <a:ext uri="{FF2B5EF4-FFF2-40B4-BE49-F238E27FC236}">
                <a16:creationId xmlns:a16="http://schemas.microsoft.com/office/drawing/2014/main" id="{DFA136D4-B259-42F2-807C-BEA191FBC5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9" y="4076700"/>
            <a:ext cx="17224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Hlavní město : </a:t>
            </a:r>
          </a:p>
        </p:txBody>
      </p:sp>
      <p:sp>
        <p:nvSpPr>
          <p:cNvPr id="5126" name="TextovéPole 5">
            <a:extLst>
              <a:ext uri="{FF2B5EF4-FFF2-40B4-BE49-F238E27FC236}">
                <a16:creationId xmlns:a16="http://schemas.microsoft.com/office/drawing/2014/main" id="{FCF99896-DFB3-49A7-B61C-89935EFEA8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9876" y="4076700"/>
            <a:ext cx="12620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Stockholm</a:t>
            </a:r>
          </a:p>
        </p:txBody>
      </p:sp>
      <p:sp>
        <p:nvSpPr>
          <p:cNvPr id="5127" name="TextovéPole 7">
            <a:extLst>
              <a:ext uri="{FF2B5EF4-FFF2-40B4-BE49-F238E27FC236}">
                <a16:creationId xmlns:a16="http://schemas.microsoft.com/office/drawing/2014/main" id="{E66D055F-4E40-4FA4-869D-E56A0E8066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2708275"/>
            <a:ext cx="29162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Počet obyvatel : 9 316 000</a:t>
            </a:r>
          </a:p>
        </p:txBody>
      </p:sp>
      <p:grpSp>
        <p:nvGrpSpPr>
          <p:cNvPr id="2" name="Skupina 9">
            <a:extLst>
              <a:ext uri="{FF2B5EF4-FFF2-40B4-BE49-F238E27FC236}">
                <a16:creationId xmlns:a16="http://schemas.microsoft.com/office/drawing/2014/main" id="{0EC3B6C2-3C53-4725-A569-67F4E0B9C4E6}"/>
              </a:ext>
            </a:extLst>
          </p:cNvPr>
          <p:cNvGrpSpPr>
            <a:grpSpLocks/>
          </p:cNvGrpSpPr>
          <p:nvPr/>
        </p:nvGrpSpPr>
        <p:grpSpPr bwMode="auto">
          <a:xfrm>
            <a:off x="4079875" y="4076700"/>
            <a:ext cx="1295400" cy="431800"/>
            <a:chOff x="-1764704" y="2060848"/>
            <a:chExt cx="1296144" cy="432048"/>
          </a:xfrm>
        </p:grpSpPr>
        <p:sp>
          <p:nvSpPr>
            <p:cNvPr id="7" name="Obdélník 6">
              <a:extLst>
                <a:ext uri="{FF2B5EF4-FFF2-40B4-BE49-F238E27FC236}">
                  <a16:creationId xmlns:a16="http://schemas.microsoft.com/office/drawing/2014/main" id="{906AD852-A73C-4EE2-94CC-5B7BAD00FC08}"/>
                </a:ext>
              </a:extLst>
            </p:cNvPr>
            <p:cNvSpPr/>
            <p:nvPr/>
          </p:nvSpPr>
          <p:spPr>
            <a:xfrm>
              <a:off x="-1764704" y="2060848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39" name="TextovéPole 8">
              <a:extLst>
                <a:ext uri="{FF2B5EF4-FFF2-40B4-BE49-F238E27FC236}">
                  <a16:creationId xmlns:a16="http://schemas.microsoft.com/office/drawing/2014/main" id="{95399433-EA0F-46A0-BD51-0567D06ED91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332656" y="2060848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?</a:t>
              </a:r>
            </a:p>
          </p:txBody>
        </p:sp>
      </p:grpSp>
      <p:sp>
        <p:nvSpPr>
          <p:cNvPr id="5130" name="TextovéPole 11">
            <a:extLst>
              <a:ext uri="{FF2B5EF4-FFF2-40B4-BE49-F238E27FC236}">
                <a16:creationId xmlns:a16="http://schemas.microsoft.com/office/drawing/2014/main" id="{103F809E-E6BA-4E75-B56A-72BB1BFDF5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0" y="4724400"/>
            <a:ext cx="22621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Je tato země v EU ?</a:t>
            </a:r>
          </a:p>
        </p:txBody>
      </p:sp>
      <p:grpSp>
        <p:nvGrpSpPr>
          <p:cNvPr id="5131" name="Skupina 14">
            <a:extLst>
              <a:ext uri="{FF2B5EF4-FFF2-40B4-BE49-F238E27FC236}">
                <a16:creationId xmlns:a16="http://schemas.microsoft.com/office/drawing/2014/main" id="{B93B1FF8-1A2D-4F89-A2F6-49052444FEEB}"/>
              </a:ext>
            </a:extLst>
          </p:cNvPr>
          <p:cNvGrpSpPr>
            <a:grpSpLocks/>
          </p:cNvGrpSpPr>
          <p:nvPr/>
        </p:nvGrpSpPr>
        <p:grpSpPr bwMode="auto">
          <a:xfrm>
            <a:off x="2208214" y="5157789"/>
            <a:ext cx="1582737" cy="1436687"/>
            <a:chOff x="-3060848" y="4221088"/>
            <a:chExt cx="1583282" cy="1436672"/>
          </a:xfrm>
        </p:grpSpPr>
        <p:sp>
          <p:nvSpPr>
            <p:cNvPr id="5136" name="TextovéPole 12">
              <a:extLst>
                <a:ext uri="{FF2B5EF4-FFF2-40B4-BE49-F238E27FC236}">
                  <a16:creationId xmlns:a16="http://schemas.microsoft.com/office/drawing/2014/main" id="{2AF3E754-F3F4-4878-B91A-7269E3D6820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060848" y="4221088"/>
              <a:ext cx="65915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Ano.</a:t>
              </a:r>
            </a:p>
          </p:txBody>
        </p:sp>
        <p:pic>
          <p:nvPicPr>
            <p:cNvPr id="5137" name="Obrázek 13" descr="11949890211029228051eu_flag_hash_0x8a0ab9c__01_svg_med.png">
              <a:extLst>
                <a:ext uri="{FF2B5EF4-FFF2-40B4-BE49-F238E27FC236}">
                  <a16:creationId xmlns:a16="http://schemas.microsoft.com/office/drawing/2014/main" id="{42C1D7F1-DF25-44B3-BA06-4CA72CDEBAF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3060848" y="4581128"/>
              <a:ext cx="1583282" cy="10766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9" name="Obdélník 18">
            <a:extLst>
              <a:ext uri="{FF2B5EF4-FFF2-40B4-BE49-F238E27FC236}">
                <a16:creationId xmlns:a16="http://schemas.microsoft.com/office/drawing/2014/main" id="{42455061-EAFF-44AE-8BBF-C2456B46F51C}"/>
              </a:ext>
            </a:extLst>
          </p:cNvPr>
          <p:cNvSpPr/>
          <p:nvPr/>
        </p:nvSpPr>
        <p:spPr>
          <a:xfrm>
            <a:off x="2135189" y="5157788"/>
            <a:ext cx="2447925" cy="15113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7412" name="Picture 4">
            <a:extLst>
              <a:ext uri="{FF2B5EF4-FFF2-40B4-BE49-F238E27FC236}">
                <a16:creationId xmlns:a16="http://schemas.microsoft.com/office/drawing/2014/main" id="{53D9246B-76E4-43C0-8480-8004E69F0F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5635" y="3191409"/>
            <a:ext cx="3512243" cy="2634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3" descr="11949843691405881798map_of_finland_jarno_vas_01_svg_med.png">
            <a:extLst>
              <a:ext uri="{FF2B5EF4-FFF2-40B4-BE49-F238E27FC236}">
                <a16:creationId xmlns:a16="http://schemas.microsoft.com/office/drawing/2014/main" id="{5A9F67B7-3544-4DE0-9ABA-AA5D38DB4B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030696">
            <a:off x="4114801" y="685801"/>
            <a:ext cx="3565525" cy="617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TextovéPole 5">
            <a:extLst>
              <a:ext uri="{FF2B5EF4-FFF2-40B4-BE49-F238E27FC236}">
                <a16:creationId xmlns:a16="http://schemas.microsoft.com/office/drawing/2014/main" id="{09ADEC22-4DCF-49A7-B327-2007445793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0013" y="1341439"/>
            <a:ext cx="660400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8000">
                <a:latin typeface="Calibri" panose="020F0502020204030204" pitchFamily="34" charset="0"/>
              </a:rPr>
              <a:t>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3" descr="11949843691405881798map_of_finland_jarno_vas_01_svg_med.png">
            <a:extLst>
              <a:ext uri="{FF2B5EF4-FFF2-40B4-BE49-F238E27FC236}">
                <a16:creationId xmlns:a16="http://schemas.microsoft.com/office/drawing/2014/main" id="{553F9665-ED63-4D29-94CB-85CE47D13C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239" y="260350"/>
            <a:ext cx="3563937" cy="617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ovéPole 5">
            <a:extLst>
              <a:ext uri="{FF2B5EF4-FFF2-40B4-BE49-F238E27FC236}">
                <a16:creationId xmlns:a16="http://schemas.microsoft.com/office/drawing/2014/main" id="{FF0D558C-51E1-4268-970B-38BB62C724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5" y="981075"/>
            <a:ext cx="15509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>
                <a:cs typeface="Arial" panose="020B0604020202020204" pitchFamily="34" charset="0"/>
              </a:rPr>
              <a:t>Je to  Finsko</a:t>
            </a:r>
            <a:r>
              <a:rPr lang="cs-CZ" altLang="cs-CZ"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7172" name="TextovéPole 3">
            <a:extLst>
              <a:ext uri="{FF2B5EF4-FFF2-40B4-BE49-F238E27FC236}">
                <a16:creationId xmlns:a16="http://schemas.microsoft.com/office/drawing/2014/main" id="{483D83DC-37B5-407C-B120-778A091F75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4508500"/>
            <a:ext cx="16605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Hlavní město :</a:t>
            </a:r>
          </a:p>
        </p:txBody>
      </p:sp>
      <p:sp>
        <p:nvSpPr>
          <p:cNvPr id="7173" name="TextovéPole 4">
            <a:extLst>
              <a:ext uri="{FF2B5EF4-FFF2-40B4-BE49-F238E27FC236}">
                <a16:creationId xmlns:a16="http://schemas.microsoft.com/office/drawing/2014/main" id="{31FCC7AA-9EE9-4FA5-AD4C-6178F4F2A7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5051" y="4508500"/>
            <a:ext cx="10572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Helsinky</a:t>
            </a:r>
          </a:p>
        </p:txBody>
      </p:sp>
      <p:grpSp>
        <p:nvGrpSpPr>
          <p:cNvPr id="2" name="Skupina 9">
            <a:extLst>
              <a:ext uri="{FF2B5EF4-FFF2-40B4-BE49-F238E27FC236}">
                <a16:creationId xmlns:a16="http://schemas.microsoft.com/office/drawing/2014/main" id="{7645107B-9C25-4FAA-82E4-78E84E785545}"/>
              </a:ext>
            </a:extLst>
          </p:cNvPr>
          <p:cNvGrpSpPr>
            <a:grpSpLocks/>
          </p:cNvGrpSpPr>
          <p:nvPr/>
        </p:nvGrpSpPr>
        <p:grpSpPr bwMode="auto">
          <a:xfrm>
            <a:off x="3432175" y="4437066"/>
            <a:ext cx="1225550" cy="422275"/>
            <a:chOff x="-1764704" y="1484784"/>
            <a:chExt cx="1080120" cy="359862"/>
          </a:xfrm>
        </p:grpSpPr>
        <p:sp>
          <p:nvSpPr>
            <p:cNvPr id="6" name="Obdélník 5">
              <a:extLst>
                <a:ext uri="{FF2B5EF4-FFF2-40B4-BE49-F238E27FC236}">
                  <a16:creationId xmlns:a16="http://schemas.microsoft.com/office/drawing/2014/main" id="{AD973118-AB2C-4AF0-9E49-66E980A2D308}"/>
                </a:ext>
              </a:extLst>
            </p:cNvPr>
            <p:cNvSpPr/>
            <p:nvPr/>
          </p:nvSpPr>
          <p:spPr>
            <a:xfrm>
              <a:off x="-1764704" y="1484784"/>
              <a:ext cx="1080120" cy="35986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183" name="TextovéPole 7">
              <a:extLst>
                <a:ext uri="{FF2B5EF4-FFF2-40B4-BE49-F238E27FC236}">
                  <a16:creationId xmlns:a16="http://schemas.microsoft.com/office/drawing/2014/main" id="{FE47F31C-1748-447F-BEA5-5B0C737F7E6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404664" y="1484784"/>
              <a:ext cx="275775" cy="3147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?</a:t>
              </a:r>
            </a:p>
          </p:txBody>
        </p:sp>
      </p:grpSp>
      <p:sp>
        <p:nvSpPr>
          <p:cNvPr id="7175" name="TextovéPole 8">
            <a:extLst>
              <a:ext uri="{FF2B5EF4-FFF2-40B4-BE49-F238E27FC236}">
                <a16:creationId xmlns:a16="http://schemas.microsoft.com/office/drawing/2014/main" id="{2F06A2A1-FCB8-4CFA-9C0F-A13C3E9C00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5" y="2636838"/>
            <a:ext cx="29162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Počet obyvatel : 5 350 000</a:t>
            </a:r>
          </a:p>
        </p:txBody>
      </p:sp>
      <p:pic>
        <p:nvPicPr>
          <p:cNvPr id="7176" name="Obrázek 9" descr="finland.png">
            <a:extLst>
              <a:ext uri="{FF2B5EF4-FFF2-40B4-BE49-F238E27FC236}">
                <a16:creationId xmlns:a16="http://schemas.microsoft.com/office/drawing/2014/main" id="{0347C2EE-013D-4D3B-8930-6E52C14B09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6" y="1412875"/>
            <a:ext cx="1890713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7" name="TextovéPole 10">
            <a:extLst>
              <a:ext uri="{FF2B5EF4-FFF2-40B4-BE49-F238E27FC236}">
                <a16:creationId xmlns:a16="http://schemas.microsoft.com/office/drawing/2014/main" id="{CB77E260-B8AE-49C0-B5EC-FE4DAB0D65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5" y="4941888"/>
            <a:ext cx="22621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Je tato země v EU ?</a:t>
            </a:r>
          </a:p>
        </p:txBody>
      </p:sp>
      <p:grpSp>
        <p:nvGrpSpPr>
          <p:cNvPr id="7178" name="Skupina 11">
            <a:extLst>
              <a:ext uri="{FF2B5EF4-FFF2-40B4-BE49-F238E27FC236}">
                <a16:creationId xmlns:a16="http://schemas.microsoft.com/office/drawing/2014/main" id="{1077C4CE-C233-47BF-9E33-0D9106D94E33}"/>
              </a:ext>
            </a:extLst>
          </p:cNvPr>
          <p:cNvGrpSpPr>
            <a:grpSpLocks/>
          </p:cNvGrpSpPr>
          <p:nvPr/>
        </p:nvGrpSpPr>
        <p:grpSpPr bwMode="auto">
          <a:xfrm>
            <a:off x="1847850" y="5229225"/>
            <a:ext cx="1582738" cy="1436688"/>
            <a:chOff x="-3060848" y="4221088"/>
            <a:chExt cx="1583282" cy="1436672"/>
          </a:xfrm>
        </p:grpSpPr>
        <p:sp>
          <p:nvSpPr>
            <p:cNvPr id="7180" name="TextovéPole 12">
              <a:extLst>
                <a:ext uri="{FF2B5EF4-FFF2-40B4-BE49-F238E27FC236}">
                  <a16:creationId xmlns:a16="http://schemas.microsoft.com/office/drawing/2014/main" id="{0E4C69AE-8B01-4DE5-86DA-881D389FB13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060848" y="4221088"/>
              <a:ext cx="65915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Ano.</a:t>
              </a:r>
            </a:p>
          </p:txBody>
        </p:sp>
        <p:pic>
          <p:nvPicPr>
            <p:cNvPr id="7181" name="Obrázek 13" descr="11949890211029228051eu_flag_hash_0x8a0ab9c__01_svg_med.png">
              <a:extLst>
                <a:ext uri="{FF2B5EF4-FFF2-40B4-BE49-F238E27FC236}">
                  <a16:creationId xmlns:a16="http://schemas.microsoft.com/office/drawing/2014/main" id="{AC60E04B-7C34-4A81-BA4B-9F57A2D03CD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3060848" y="4581128"/>
              <a:ext cx="1583282" cy="10766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5" name="Obdélník 14">
            <a:extLst>
              <a:ext uri="{FF2B5EF4-FFF2-40B4-BE49-F238E27FC236}">
                <a16:creationId xmlns:a16="http://schemas.microsoft.com/office/drawing/2014/main" id="{009C87D8-A1F5-4B35-AD14-DDF20A575FD7}"/>
              </a:ext>
            </a:extLst>
          </p:cNvPr>
          <p:cNvSpPr/>
          <p:nvPr/>
        </p:nvSpPr>
        <p:spPr>
          <a:xfrm>
            <a:off x="1703388" y="5300664"/>
            <a:ext cx="2520950" cy="13684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5362" name="Picture 2">
            <a:extLst>
              <a:ext uri="{FF2B5EF4-FFF2-40B4-BE49-F238E27FC236}">
                <a16:creationId xmlns:a16="http://schemas.microsoft.com/office/drawing/2014/main" id="{8B5466D1-AA2D-4275-B609-6E91470305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0077" y="3005138"/>
            <a:ext cx="3400285" cy="253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3" descr="11949842121971275089carte_de_france_01_svg_thumb.png">
            <a:extLst>
              <a:ext uri="{FF2B5EF4-FFF2-40B4-BE49-F238E27FC236}">
                <a16:creationId xmlns:a16="http://schemas.microsoft.com/office/drawing/2014/main" id="{94899043-3A34-4CC8-A707-E3602A562D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936326">
            <a:off x="3845719" y="1705769"/>
            <a:ext cx="3976688" cy="346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ovéPole 5">
            <a:extLst>
              <a:ext uri="{FF2B5EF4-FFF2-40B4-BE49-F238E27FC236}">
                <a16:creationId xmlns:a16="http://schemas.microsoft.com/office/drawing/2014/main" id="{BE30F6A6-DAFD-4687-8F4A-69461E3FB1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9" y="2924176"/>
            <a:ext cx="661987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8000">
                <a:latin typeface="Calibri" panose="020F0502020204030204" pitchFamily="34" charset="0"/>
              </a:rPr>
              <a:t>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3" descr="11949842121971275089carte_de_france_01_svg_thumb.png">
            <a:extLst>
              <a:ext uri="{FF2B5EF4-FFF2-40B4-BE49-F238E27FC236}">
                <a16:creationId xmlns:a16="http://schemas.microsoft.com/office/drawing/2014/main" id="{246719A4-9CC9-4FDC-A66F-69F87F5694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183" y="3208339"/>
            <a:ext cx="3978275" cy="346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ovéPole 5">
            <a:extLst>
              <a:ext uri="{FF2B5EF4-FFF2-40B4-BE49-F238E27FC236}">
                <a16:creationId xmlns:a16="http://schemas.microsoft.com/office/drawing/2014/main" id="{2FDB62A0-8223-4A77-9411-0F4DFC4376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7850" y="549275"/>
            <a:ext cx="15827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>
                <a:cs typeface="Arial" panose="020B0604020202020204" pitchFamily="34" charset="0"/>
              </a:rPr>
              <a:t>Je to  Francie</a:t>
            </a:r>
          </a:p>
        </p:txBody>
      </p:sp>
      <p:pic>
        <p:nvPicPr>
          <p:cNvPr id="9220" name="Obrázek 3" descr="1195003680786904559france_svg_med.png">
            <a:extLst>
              <a:ext uri="{FF2B5EF4-FFF2-40B4-BE49-F238E27FC236}">
                <a16:creationId xmlns:a16="http://schemas.microsoft.com/office/drawing/2014/main" id="{C2C2CD29-9F5F-4C52-BD27-F61C0DE8EC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1" y="1125539"/>
            <a:ext cx="1871663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1" name="TextovéPole 4">
            <a:extLst>
              <a:ext uri="{FF2B5EF4-FFF2-40B4-BE49-F238E27FC236}">
                <a16:creationId xmlns:a16="http://schemas.microsoft.com/office/drawing/2014/main" id="{DC73BF5E-FCFB-4DB6-AC47-238036837B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7851" y="4149725"/>
            <a:ext cx="17240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Hlavní město : </a:t>
            </a:r>
          </a:p>
        </p:txBody>
      </p:sp>
      <p:sp>
        <p:nvSpPr>
          <p:cNvPr id="9222" name="TextovéPole 5">
            <a:extLst>
              <a:ext uri="{FF2B5EF4-FFF2-40B4-BE49-F238E27FC236}">
                <a16:creationId xmlns:a16="http://schemas.microsoft.com/office/drawing/2014/main" id="{0AB35E64-7B39-4F9F-8041-649F9B32B9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63975" y="4149725"/>
            <a:ext cx="7239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Paříž</a:t>
            </a:r>
          </a:p>
        </p:txBody>
      </p:sp>
      <p:sp>
        <p:nvSpPr>
          <p:cNvPr id="9223" name="TextovéPole 7">
            <a:extLst>
              <a:ext uri="{FF2B5EF4-FFF2-40B4-BE49-F238E27FC236}">
                <a16:creationId xmlns:a16="http://schemas.microsoft.com/office/drawing/2014/main" id="{2B8335EF-FF35-4AF7-8E81-F0345C5F8E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2708275"/>
            <a:ext cx="30448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Počet obyvatel : 62 880 529</a:t>
            </a:r>
          </a:p>
        </p:txBody>
      </p:sp>
      <p:grpSp>
        <p:nvGrpSpPr>
          <p:cNvPr id="2" name="Skupina 9">
            <a:extLst>
              <a:ext uri="{FF2B5EF4-FFF2-40B4-BE49-F238E27FC236}">
                <a16:creationId xmlns:a16="http://schemas.microsoft.com/office/drawing/2014/main" id="{FB9E00A8-326C-4EC6-82A2-26F847960F26}"/>
              </a:ext>
            </a:extLst>
          </p:cNvPr>
          <p:cNvGrpSpPr>
            <a:grpSpLocks/>
          </p:cNvGrpSpPr>
          <p:nvPr/>
        </p:nvGrpSpPr>
        <p:grpSpPr bwMode="auto">
          <a:xfrm>
            <a:off x="3863976" y="4149725"/>
            <a:ext cx="792163" cy="369888"/>
            <a:chOff x="-1116632" y="2780928"/>
            <a:chExt cx="792088" cy="369332"/>
          </a:xfrm>
        </p:grpSpPr>
        <p:sp>
          <p:nvSpPr>
            <p:cNvPr id="7" name="Obdélník 6">
              <a:extLst>
                <a:ext uri="{FF2B5EF4-FFF2-40B4-BE49-F238E27FC236}">
                  <a16:creationId xmlns:a16="http://schemas.microsoft.com/office/drawing/2014/main" id="{CF181132-3492-4C72-A044-52966944769B}"/>
                </a:ext>
              </a:extLst>
            </p:cNvPr>
            <p:cNvSpPr/>
            <p:nvPr/>
          </p:nvSpPr>
          <p:spPr>
            <a:xfrm>
              <a:off x="-1116632" y="2780928"/>
              <a:ext cx="792088" cy="359821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237" name="TextovéPole 8">
              <a:extLst>
                <a:ext uri="{FF2B5EF4-FFF2-40B4-BE49-F238E27FC236}">
                  <a16:creationId xmlns:a16="http://schemas.microsoft.com/office/drawing/2014/main" id="{EF96F1A3-99B6-47EE-A171-7B213C60B9F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900608" y="2780928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?</a:t>
              </a:r>
            </a:p>
          </p:txBody>
        </p:sp>
      </p:grpSp>
      <p:cxnSp>
        <p:nvCxnSpPr>
          <p:cNvPr id="12" name="Přímá spojovací čára 11">
            <a:extLst>
              <a:ext uri="{FF2B5EF4-FFF2-40B4-BE49-F238E27FC236}">
                <a16:creationId xmlns:a16="http://schemas.microsoft.com/office/drawing/2014/main" id="{060C7C97-F638-4C6C-83AA-C0692823F0A0}"/>
              </a:ext>
            </a:extLst>
          </p:cNvPr>
          <p:cNvCxnSpPr/>
          <p:nvPr/>
        </p:nvCxnSpPr>
        <p:spPr>
          <a:xfrm>
            <a:off x="1847851" y="1125538"/>
            <a:ext cx="187166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>
            <a:extLst>
              <a:ext uri="{FF2B5EF4-FFF2-40B4-BE49-F238E27FC236}">
                <a16:creationId xmlns:a16="http://schemas.microsoft.com/office/drawing/2014/main" id="{F85C6468-075C-4AE1-9786-772C6046E453}"/>
              </a:ext>
            </a:extLst>
          </p:cNvPr>
          <p:cNvCxnSpPr/>
          <p:nvPr/>
        </p:nvCxnSpPr>
        <p:spPr>
          <a:xfrm>
            <a:off x="1847851" y="2349500"/>
            <a:ext cx="187166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7" name="TextovéPole 13">
            <a:extLst>
              <a:ext uri="{FF2B5EF4-FFF2-40B4-BE49-F238E27FC236}">
                <a16:creationId xmlns:a16="http://schemas.microsoft.com/office/drawing/2014/main" id="{50940336-ECAC-489E-B75E-FB1620BC61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3276600" y="2492375"/>
            <a:ext cx="22621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Je tato země v EU ?</a:t>
            </a:r>
          </a:p>
        </p:txBody>
      </p:sp>
      <p:sp>
        <p:nvSpPr>
          <p:cNvPr id="9228" name="TextovéPole 14">
            <a:extLst>
              <a:ext uri="{FF2B5EF4-FFF2-40B4-BE49-F238E27FC236}">
                <a16:creationId xmlns:a16="http://schemas.microsoft.com/office/drawing/2014/main" id="{DA146609-4E10-4E3C-87EB-DE32EDB2C9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7850" y="4652964"/>
            <a:ext cx="22621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Je tato země v EU ?</a:t>
            </a:r>
          </a:p>
        </p:txBody>
      </p:sp>
      <p:grpSp>
        <p:nvGrpSpPr>
          <p:cNvPr id="9229" name="Skupina 15">
            <a:extLst>
              <a:ext uri="{FF2B5EF4-FFF2-40B4-BE49-F238E27FC236}">
                <a16:creationId xmlns:a16="http://schemas.microsoft.com/office/drawing/2014/main" id="{55A2029C-A843-461A-99DA-9788C97DF8B2}"/>
              </a:ext>
            </a:extLst>
          </p:cNvPr>
          <p:cNvGrpSpPr>
            <a:grpSpLocks/>
          </p:cNvGrpSpPr>
          <p:nvPr/>
        </p:nvGrpSpPr>
        <p:grpSpPr bwMode="auto">
          <a:xfrm>
            <a:off x="-2773363" y="260350"/>
            <a:ext cx="1584325" cy="1436688"/>
            <a:chOff x="-3060848" y="4221088"/>
            <a:chExt cx="1583282" cy="1436672"/>
          </a:xfrm>
        </p:grpSpPr>
        <p:sp>
          <p:nvSpPr>
            <p:cNvPr id="9234" name="TextovéPole 16">
              <a:extLst>
                <a:ext uri="{FF2B5EF4-FFF2-40B4-BE49-F238E27FC236}">
                  <a16:creationId xmlns:a16="http://schemas.microsoft.com/office/drawing/2014/main" id="{6DE14D81-5354-47E7-AB2A-A83DB604C7C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060848" y="4221088"/>
              <a:ext cx="65915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Ano.</a:t>
              </a:r>
            </a:p>
          </p:txBody>
        </p:sp>
        <p:pic>
          <p:nvPicPr>
            <p:cNvPr id="9235" name="Obrázek 17" descr="11949890211029228051eu_flag_hash_0x8a0ab9c__01_svg_med.png">
              <a:extLst>
                <a:ext uri="{FF2B5EF4-FFF2-40B4-BE49-F238E27FC236}">
                  <a16:creationId xmlns:a16="http://schemas.microsoft.com/office/drawing/2014/main" id="{C8C75F18-3FDA-4D50-9B8C-A584D8563B8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3060848" y="4581128"/>
              <a:ext cx="1583282" cy="10766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9230" name="Skupina 18">
            <a:extLst>
              <a:ext uri="{FF2B5EF4-FFF2-40B4-BE49-F238E27FC236}">
                <a16:creationId xmlns:a16="http://schemas.microsoft.com/office/drawing/2014/main" id="{F3A35B7F-E490-480A-8187-91BEDA762DE2}"/>
              </a:ext>
            </a:extLst>
          </p:cNvPr>
          <p:cNvGrpSpPr>
            <a:grpSpLocks/>
          </p:cNvGrpSpPr>
          <p:nvPr/>
        </p:nvGrpSpPr>
        <p:grpSpPr bwMode="auto">
          <a:xfrm>
            <a:off x="1992314" y="5084764"/>
            <a:ext cx="1582737" cy="1436687"/>
            <a:chOff x="-3060848" y="4221088"/>
            <a:chExt cx="1583282" cy="1436672"/>
          </a:xfrm>
        </p:grpSpPr>
        <p:sp>
          <p:nvSpPr>
            <p:cNvPr id="9232" name="TextovéPole 19">
              <a:extLst>
                <a:ext uri="{FF2B5EF4-FFF2-40B4-BE49-F238E27FC236}">
                  <a16:creationId xmlns:a16="http://schemas.microsoft.com/office/drawing/2014/main" id="{1A1EEBE0-28AE-4463-9A19-6AD13396233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060848" y="4221088"/>
              <a:ext cx="65915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Ano.</a:t>
              </a:r>
            </a:p>
          </p:txBody>
        </p:sp>
        <p:pic>
          <p:nvPicPr>
            <p:cNvPr id="9233" name="Obrázek 20" descr="11949890211029228051eu_flag_hash_0x8a0ab9c__01_svg_med.png">
              <a:extLst>
                <a:ext uri="{FF2B5EF4-FFF2-40B4-BE49-F238E27FC236}">
                  <a16:creationId xmlns:a16="http://schemas.microsoft.com/office/drawing/2014/main" id="{4F08A131-981A-4A4D-B63B-9981138FF24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3060848" y="4581128"/>
              <a:ext cx="1583282" cy="10766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2" name="Obdélník 21">
            <a:extLst>
              <a:ext uri="{FF2B5EF4-FFF2-40B4-BE49-F238E27FC236}">
                <a16:creationId xmlns:a16="http://schemas.microsoft.com/office/drawing/2014/main" id="{2ADBC21B-42EC-4785-B515-D109F98158BF}"/>
              </a:ext>
            </a:extLst>
          </p:cNvPr>
          <p:cNvSpPr/>
          <p:nvPr/>
        </p:nvSpPr>
        <p:spPr>
          <a:xfrm>
            <a:off x="1703388" y="5013326"/>
            <a:ext cx="2520950" cy="16557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9458" name="Picture 2">
            <a:extLst>
              <a:ext uri="{FF2B5EF4-FFF2-40B4-BE49-F238E27FC236}">
                <a16:creationId xmlns:a16="http://schemas.microsoft.com/office/drawing/2014/main" id="{7BE37F56-1B64-4373-BACF-82DE8A4B9D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245" y="195991"/>
            <a:ext cx="4816485" cy="317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0509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Zástupný symbol pro obsah 3" descr="11954261341776202409poland_contour_kamil_st__01_svg_med.png">
            <a:extLst>
              <a:ext uri="{FF2B5EF4-FFF2-40B4-BE49-F238E27FC236}">
                <a16:creationId xmlns:a16="http://schemas.microsoft.com/office/drawing/2014/main" id="{ADE9F8E3-4F42-4190-BCAC-FFC3FA2DCD6F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16007798">
            <a:off x="4833145" y="1345407"/>
            <a:ext cx="4867275" cy="4525963"/>
          </a:xfrm>
        </p:spPr>
      </p:pic>
      <p:sp>
        <p:nvSpPr>
          <p:cNvPr id="10243" name="TextovéPole 5">
            <a:extLst>
              <a:ext uri="{FF2B5EF4-FFF2-40B4-BE49-F238E27FC236}">
                <a16:creationId xmlns:a16="http://schemas.microsoft.com/office/drawing/2014/main" id="{AC6E5BED-3D9D-4A28-9DEE-1AA809478A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4113" y="3068639"/>
            <a:ext cx="66040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8000">
                <a:latin typeface="Calibri" panose="020F0502020204030204" pitchFamily="34" charset="0"/>
              </a:rPr>
              <a:t>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Zástupný symbol pro obsah 3" descr="11954261341776202409poland_contour_kamil_st__01_svg_med.png">
            <a:extLst>
              <a:ext uri="{FF2B5EF4-FFF2-40B4-BE49-F238E27FC236}">
                <a16:creationId xmlns:a16="http://schemas.microsoft.com/office/drawing/2014/main" id="{2CB8AB5E-17FE-4D27-AC13-C6F8B926A8E0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87939" y="908051"/>
            <a:ext cx="3795143" cy="3529013"/>
          </a:xfrm>
        </p:spPr>
      </p:pic>
      <p:sp>
        <p:nvSpPr>
          <p:cNvPr id="11267" name="TextovéPole 5">
            <a:extLst>
              <a:ext uri="{FF2B5EF4-FFF2-40B4-BE49-F238E27FC236}">
                <a16:creationId xmlns:a16="http://schemas.microsoft.com/office/drawing/2014/main" id="{9DEE16C4-0B71-43E9-9718-606E78A9D3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765175"/>
            <a:ext cx="15700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>
                <a:cs typeface="Arial" panose="020B0604020202020204" pitchFamily="34" charset="0"/>
              </a:rPr>
              <a:t>Je to  Polsko.</a:t>
            </a:r>
          </a:p>
        </p:txBody>
      </p:sp>
      <p:pic>
        <p:nvPicPr>
          <p:cNvPr id="11268" name="Obrázek 3" descr="1194992270222627561poland_svg_thumb.png">
            <a:extLst>
              <a:ext uri="{FF2B5EF4-FFF2-40B4-BE49-F238E27FC236}">
                <a16:creationId xmlns:a16="http://schemas.microsoft.com/office/drawing/2014/main" id="{36B9F6E9-766B-4B12-B088-4CE3B26F79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0" y="1341439"/>
            <a:ext cx="1474788" cy="9874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69" name="TextovéPole 4">
            <a:extLst>
              <a:ext uri="{FF2B5EF4-FFF2-40B4-BE49-F238E27FC236}">
                <a16:creationId xmlns:a16="http://schemas.microsoft.com/office/drawing/2014/main" id="{B2C84316-4F86-46B5-9719-1417EFB7D3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3933825"/>
            <a:ext cx="25542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Hlavní město : Varšava</a:t>
            </a:r>
          </a:p>
        </p:txBody>
      </p:sp>
      <p:sp>
        <p:nvSpPr>
          <p:cNvPr id="11270" name="TextovéPole 7">
            <a:extLst>
              <a:ext uri="{FF2B5EF4-FFF2-40B4-BE49-F238E27FC236}">
                <a16:creationId xmlns:a16="http://schemas.microsoft.com/office/drawing/2014/main" id="{EB52AE4E-4968-4AC6-9B50-8184ECF6EA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2565400"/>
            <a:ext cx="30448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Počet obyvatel . 38 513 696</a:t>
            </a:r>
          </a:p>
        </p:txBody>
      </p:sp>
      <p:grpSp>
        <p:nvGrpSpPr>
          <p:cNvPr id="2" name="Skupina 9">
            <a:extLst>
              <a:ext uri="{FF2B5EF4-FFF2-40B4-BE49-F238E27FC236}">
                <a16:creationId xmlns:a16="http://schemas.microsoft.com/office/drawing/2014/main" id="{0FD007D7-424E-4240-8BB1-8676FEC4C568}"/>
              </a:ext>
            </a:extLst>
          </p:cNvPr>
          <p:cNvGrpSpPr>
            <a:grpSpLocks/>
          </p:cNvGrpSpPr>
          <p:nvPr/>
        </p:nvGrpSpPr>
        <p:grpSpPr bwMode="auto">
          <a:xfrm>
            <a:off x="3575050" y="3933825"/>
            <a:ext cx="865188" cy="369888"/>
            <a:chOff x="-1260648" y="3068960"/>
            <a:chExt cx="864096" cy="369332"/>
          </a:xfrm>
        </p:grpSpPr>
        <p:sp>
          <p:nvSpPr>
            <p:cNvPr id="7" name="Obdélník 6">
              <a:extLst>
                <a:ext uri="{FF2B5EF4-FFF2-40B4-BE49-F238E27FC236}">
                  <a16:creationId xmlns:a16="http://schemas.microsoft.com/office/drawing/2014/main" id="{5ECA6039-729F-4764-9B1A-1881A58CB665}"/>
                </a:ext>
              </a:extLst>
            </p:cNvPr>
            <p:cNvSpPr/>
            <p:nvPr/>
          </p:nvSpPr>
          <p:spPr>
            <a:xfrm>
              <a:off x="-1260648" y="3068960"/>
              <a:ext cx="864096" cy="359821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284" name="TextovéPole 8">
              <a:extLst>
                <a:ext uri="{FF2B5EF4-FFF2-40B4-BE49-F238E27FC236}">
                  <a16:creationId xmlns:a16="http://schemas.microsoft.com/office/drawing/2014/main" id="{C62D32A9-D6EA-48F0-B31D-60AE7137A8E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972616" y="3068960"/>
              <a:ext cx="21602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?</a:t>
              </a:r>
            </a:p>
          </p:txBody>
        </p:sp>
      </p:grpSp>
      <p:sp>
        <p:nvSpPr>
          <p:cNvPr id="11272" name="TextovéPole 9">
            <a:extLst>
              <a:ext uri="{FF2B5EF4-FFF2-40B4-BE49-F238E27FC236}">
                <a16:creationId xmlns:a16="http://schemas.microsoft.com/office/drawing/2014/main" id="{D6F27983-266D-4FE6-A6FC-6448E8F17F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3" y="4437064"/>
            <a:ext cx="22606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Je tato země v EU ?</a:t>
            </a:r>
          </a:p>
        </p:txBody>
      </p:sp>
      <p:grpSp>
        <p:nvGrpSpPr>
          <p:cNvPr id="11273" name="Skupina 10">
            <a:extLst>
              <a:ext uri="{FF2B5EF4-FFF2-40B4-BE49-F238E27FC236}">
                <a16:creationId xmlns:a16="http://schemas.microsoft.com/office/drawing/2014/main" id="{E108E6A8-6C93-479B-B199-CFA785D0F27C}"/>
              </a:ext>
            </a:extLst>
          </p:cNvPr>
          <p:cNvGrpSpPr>
            <a:grpSpLocks/>
          </p:cNvGrpSpPr>
          <p:nvPr/>
        </p:nvGrpSpPr>
        <p:grpSpPr bwMode="auto">
          <a:xfrm>
            <a:off x="-2773363" y="260350"/>
            <a:ext cx="1584325" cy="1436688"/>
            <a:chOff x="-3060848" y="4221088"/>
            <a:chExt cx="1583282" cy="1436672"/>
          </a:xfrm>
        </p:grpSpPr>
        <p:sp>
          <p:nvSpPr>
            <p:cNvPr id="11281" name="TextovéPole 11">
              <a:extLst>
                <a:ext uri="{FF2B5EF4-FFF2-40B4-BE49-F238E27FC236}">
                  <a16:creationId xmlns:a16="http://schemas.microsoft.com/office/drawing/2014/main" id="{89EF404A-4B3E-4D3D-8245-789B12B24A9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060848" y="4221088"/>
              <a:ext cx="65915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Ano.</a:t>
              </a:r>
            </a:p>
          </p:txBody>
        </p:sp>
        <p:pic>
          <p:nvPicPr>
            <p:cNvPr id="11282" name="Obrázek 12" descr="11949890211029228051eu_flag_hash_0x8a0ab9c__01_svg_med.png">
              <a:extLst>
                <a:ext uri="{FF2B5EF4-FFF2-40B4-BE49-F238E27FC236}">
                  <a16:creationId xmlns:a16="http://schemas.microsoft.com/office/drawing/2014/main" id="{43AEC282-5939-4BE5-B5F0-7E6B719BE7D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3060848" y="4581128"/>
              <a:ext cx="1583282" cy="10766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1274" name="Skupina 13">
            <a:extLst>
              <a:ext uri="{FF2B5EF4-FFF2-40B4-BE49-F238E27FC236}">
                <a16:creationId xmlns:a16="http://schemas.microsoft.com/office/drawing/2014/main" id="{B6FD0EAC-F78D-41D7-93A4-C975BFF3D6E8}"/>
              </a:ext>
            </a:extLst>
          </p:cNvPr>
          <p:cNvGrpSpPr>
            <a:grpSpLocks/>
          </p:cNvGrpSpPr>
          <p:nvPr/>
        </p:nvGrpSpPr>
        <p:grpSpPr bwMode="auto">
          <a:xfrm>
            <a:off x="-2916238" y="2420939"/>
            <a:ext cx="1582738" cy="1436687"/>
            <a:chOff x="-3060848" y="4221088"/>
            <a:chExt cx="1583282" cy="1436672"/>
          </a:xfrm>
        </p:grpSpPr>
        <p:sp>
          <p:nvSpPr>
            <p:cNvPr id="11279" name="TextovéPole 14">
              <a:extLst>
                <a:ext uri="{FF2B5EF4-FFF2-40B4-BE49-F238E27FC236}">
                  <a16:creationId xmlns:a16="http://schemas.microsoft.com/office/drawing/2014/main" id="{5FBF133C-D1BC-4CCA-B133-83347208606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060848" y="4221088"/>
              <a:ext cx="65915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Ano.</a:t>
              </a:r>
            </a:p>
          </p:txBody>
        </p:sp>
        <p:pic>
          <p:nvPicPr>
            <p:cNvPr id="11280" name="Obrázek 15" descr="11949890211029228051eu_flag_hash_0x8a0ab9c__01_svg_med.png">
              <a:extLst>
                <a:ext uri="{FF2B5EF4-FFF2-40B4-BE49-F238E27FC236}">
                  <a16:creationId xmlns:a16="http://schemas.microsoft.com/office/drawing/2014/main" id="{4C1F9FDA-F06C-406A-B120-4555185BC41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3060848" y="4581128"/>
              <a:ext cx="1583282" cy="10766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1275" name="Skupina 16">
            <a:extLst>
              <a:ext uri="{FF2B5EF4-FFF2-40B4-BE49-F238E27FC236}">
                <a16:creationId xmlns:a16="http://schemas.microsoft.com/office/drawing/2014/main" id="{4C884F90-C557-47CF-87F6-0486A219FC4C}"/>
              </a:ext>
            </a:extLst>
          </p:cNvPr>
          <p:cNvGrpSpPr>
            <a:grpSpLocks/>
          </p:cNvGrpSpPr>
          <p:nvPr/>
        </p:nvGrpSpPr>
        <p:grpSpPr bwMode="auto">
          <a:xfrm>
            <a:off x="2135189" y="4941889"/>
            <a:ext cx="1584325" cy="1436687"/>
            <a:chOff x="-3060848" y="4221088"/>
            <a:chExt cx="1583282" cy="1436672"/>
          </a:xfrm>
        </p:grpSpPr>
        <p:sp>
          <p:nvSpPr>
            <p:cNvPr id="11277" name="TextovéPole 17">
              <a:extLst>
                <a:ext uri="{FF2B5EF4-FFF2-40B4-BE49-F238E27FC236}">
                  <a16:creationId xmlns:a16="http://schemas.microsoft.com/office/drawing/2014/main" id="{27CD1FB9-77CB-4D1D-BD79-96C56396F7C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060848" y="4221088"/>
              <a:ext cx="65915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Ano.</a:t>
              </a:r>
            </a:p>
          </p:txBody>
        </p:sp>
        <p:pic>
          <p:nvPicPr>
            <p:cNvPr id="11278" name="Obrázek 18" descr="11949890211029228051eu_flag_hash_0x8a0ab9c__01_svg_med.png">
              <a:extLst>
                <a:ext uri="{FF2B5EF4-FFF2-40B4-BE49-F238E27FC236}">
                  <a16:creationId xmlns:a16="http://schemas.microsoft.com/office/drawing/2014/main" id="{626DC060-6381-40A3-8CF7-57643F5130A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3060848" y="4581128"/>
              <a:ext cx="1583282" cy="10766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0" name="Obdélník 19">
            <a:extLst>
              <a:ext uri="{FF2B5EF4-FFF2-40B4-BE49-F238E27FC236}">
                <a16:creationId xmlns:a16="http://schemas.microsoft.com/office/drawing/2014/main" id="{8C75FFEF-8EF8-4003-8FBA-DF0BB4715089}"/>
              </a:ext>
            </a:extLst>
          </p:cNvPr>
          <p:cNvSpPr/>
          <p:nvPr/>
        </p:nvSpPr>
        <p:spPr>
          <a:xfrm>
            <a:off x="2063751" y="5013326"/>
            <a:ext cx="2303463" cy="15843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A87C1A2C-6D21-4006-828A-885579CD18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4025" y="4474158"/>
            <a:ext cx="2831324" cy="2123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2" descr="germany-map-new-color-md.png">
            <a:extLst>
              <a:ext uri="{FF2B5EF4-FFF2-40B4-BE49-F238E27FC236}">
                <a16:creationId xmlns:a16="http://schemas.microsoft.com/office/drawing/2014/main" id="{ED08B4A4-0666-4886-8C12-9B712FA6DA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901" y="1557338"/>
            <a:ext cx="2651125" cy="370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extovéPole 4">
            <a:extLst>
              <a:ext uri="{FF2B5EF4-FFF2-40B4-BE49-F238E27FC236}">
                <a16:creationId xmlns:a16="http://schemas.microsoft.com/office/drawing/2014/main" id="{9D5BFEBF-997A-4580-A680-9265D49FAB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3613" y="2924176"/>
            <a:ext cx="66040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8000">
                <a:latin typeface="Calibri" panose="020F0502020204030204" pitchFamily="34" charset="0"/>
              </a:rPr>
              <a:t>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Obrázek 2" descr="germany-map-new-color-md.png">
            <a:extLst>
              <a:ext uri="{FF2B5EF4-FFF2-40B4-BE49-F238E27FC236}">
                <a16:creationId xmlns:a16="http://schemas.microsoft.com/office/drawing/2014/main" id="{B99C31A7-1FD6-4ABA-A80A-F54BC8A838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1927" y="277044"/>
            <a:ext cx="2651125" cy="3709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TextovéPole 4">
            <a:extLst>
              <a:ext uri="{FF2B5EF4-FFF2-40B4-BE49-F238E27FC236}">
                <a16:creationId xmlns:a16="http://schemas.microsoft.com/office/drawing/2014/main" id="{36DD0CFC-9C80-4585-93F1-1E69182C0E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9288" y="765175"/>
            <a:ext cx="18462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>
                <a:cs typeface="Arial" panose="020B0604020202020204" pitchFamily="34" charset="0"/>
              </a:rPr>
              <a:t>Je to  Německo</a:t>
            </a:r>
            <a:r>
              <a:rPr lang="cs-CZ" altLang="cs-CZ">
                <a:latin typeface="Calibri" panose="020F0502020204030204" pitchFamily="34" charset="0"/>
              </a:rPr>
              <a:t>.</a:t>
            </a:r>
          </a:p>
        </p:txBody>
      </p:sp>
      <p:pic>
        <p:nvPicPr>
          <p:cNvPr id="13316" name="Obrázek 3" descr="11950043311999897170germany_svg_med.png">
            <a:extLst>
              <a:ext uri="{FF2B5EF4-FFF2-40B4-BE49-F238E27FC236}">
                <a16:creationId xmlns:a16="http://schemas.microsoft.com/office/drawing/2014/main" id="{5D3AA635-831D-41DA-98F9-6799E540F0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314" y="1412875"/>
            <a:ext cx="1811337" cy="1087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TextovéPole 4">
            <a:extLst>
              <a:ext uri="{FF2B5EF4-FFF2-40B4-BE49-F238E27FC236}">
                <a16:creationId xmlns:a16="http://schemas.microsoft.com/office/drawing/2014/main" id="{B705D7A9-16EC-4577-81B1-07487C0012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8214" y="4221163"/>
            <a:ext cx="17224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Hlavní město : </a:t>
            </a:r>
          </a:p>
        </p:txBody>
      </p:sp>
      <p:sp>
        <p:nvSpPr>
          <p:cNvPr id="13318" name="TextovéPole 5">
            <a:extLst>
              <a:ext uri="{FF2B5EF4-FFF2-40B4-BE49-F238E27FC236}">
                <a16:creationId xmlns:a16="http://schemas.microsoft.com/office/drawing/2014/main" id="{8C3BCD8D-E6E9-4B50-83AE-0AD5308F37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24338" y="4221163"/>
            <a:ext cx="7874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Berlín</a:t>
            </a:r>
          </a:p>
        </p:txBody>
      </p:sp>
      <p:grpSp>
        <p:nvGrpSpPr>
          <p:cNvPr id="2" name="Skupina 9">
            <a:extLst>
              <a:ext uri="{FF2B5EF4-FFF2-40B4-BE49-F238E27FC236}">
                <a16:creationId xmlns:a16="http://schemas.microsoft.com/office/drawing/2014/main" id="{9ADF3B49-AD99-4239-97C2-6CB4419031A4}"/>
              </a:ext>
            </a:extLst>
          </p:cNvPr>
          <p:cNvGrpSpPr>
            <a:grpSpLocks/>
          </p:cNvGrpSpPr>
          <p:nvPr/>
        </p:nvGrpSpPr>
        <p:grpSpPr bwMode="auto">
          <a:xfrm>
            <a:off x="4151313" y="4221163"/>
            <a:ext cx="1008062" cy="368300"/>
            <a:chOff x="-1404664" y="3284984"/>
            <a:chExt cx="1008112" cy="369332"/>
          </a:xfrm>
        </p:grpSpPr>
        <p:sp>
          <p:nvSpPr>
            <p:cNvPr id="7" name="Obdélník 6">
              <a:extLst>
                <a:ext uri="{FF2B5EF4-FFF2-40B4-BE49-F238E27FC236}">
                  <a16:creationId xmlns:a16="http://schemas.microsoft.com/office/drawing/2014/main" id="{2BE3E3FE-1F8A-4E47-9EC5-264C3C68EE92}"/>
                </a:ext>
              </a:extLst>
            </p:cNvPr>
            <p:cNvSpPr/>
            <p:nvPr/>
          </p:nvSpPr>
          <p:spPr>
            <a:xfrm>
              <a:off x="-1404664" y="3284984"/>
              <a:ext cx="1008112" cy="35978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31" name="TextovéPole 7">
              <a:extLst>
                <a:ext uri="{FF2B5EF4-FFF2-40B4-BE49-F238E27FC236}">
                  <a16:creationId xmlns:a16="http://schemas.microsoft.com/office/drawing/2014/main" id="{69167964-1157-4E6F-B320-04FBC90AE1B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116632" y="32849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?</a:t>
              </a:r>
            </a:p>
          </p:txBody>
        </p:sp>
      </p:grpSp>
      <p:sp>
        <p:nvSpPr>
          <p:cNvPr id="13320" name="TextovéPole 8">
            <a:extLst>
              <a:ext uri="{FF2B5EF4-FFF2-40B4-BE49-F238E27FC236}">
                <a16:creationId xmlns:a16="http://schemas.microsoft.com/office/drawing/2014/main" id="{F31EF6CE-4572-48F1-8F71-D6DBB26878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2708275"/>
            <a:ext cx="30448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Počet obyvatel : 82 310 000</a:t>
            </a:r>
          </a:p>
        </p:txBody>
      </p:sp>
      <p:sp>
        <p:nvSpPr>
          <p:cNvPr id="13321" name="TextovéPole 10">
            <a:extLst>
              <a:ext uri="{FF2B5EF4-FFF2-40B4-BE49-F238E27FC236}">
                <a16:creationId xmlns:a16="http://schemas.microsoft.com/office/drawing/2014/main" id="{D6BA8FEF-BC5B-462D-BD99-874C657EC3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3276600" y="2492375"/>
            <a:ext cx="22621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Je tato země v EU ?</a:t>
            </a:r>
          </a:p>
        </p:txBody>
      </p:sp>
      <p:sp>
        <p:nvSpPr>
          <p:cNvPr id="13322" name="TextovéPole 11">
            <a:extLst>
              <a:ext uri="{FF2B5EF4-FFF2-40B4-BE49-F238E27FC236}">
                <a16:creationId xmlns:a16="http://schemas.microsoft.com/office/drawing/2014/main" id="{3254E547-BEC3-4E9B-85D3-21888B337F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9" y="4724400"/>
            <a:ext cx="22621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Je tato země v EU ?</a:t>
            </a:r>
          </a:p>
        </p:txBody>
      </p:sp>
      <p:grpSp>
        <p:nvGrpSpPr>
          <p:cNvPr id="13323" name="Skupina 12">
            <a:extLst>
              <a:ext uri="{FF2B5EF4-FFF2-40B4-BE49-F238E27FC236}">
                <a16:creationId xmlns:a16="http://schemas.microsoft.com/office/drawing/2014/main" id="{878E7D08-37C6-4AA4-B979-4AEE2F07F880}"/>
              </a:ext>
            </a:extLst>
          </p:cNvPr>
          <p:cNvGrpSpPr>
            <a:grpSpLocks/>
          </p:cNvGrpSpPr>
          <p:nvPr/>
        </p:nvGrpSpPr>
        <p:grpSpPr bwMode="auto">
          <a:xfrm>
            <a:off x="-2844800" y="3716339"/>
            <a:ext cx="1582737" cy="1436687"/>
            <a:chOff x="-3060848" y="4221088"/>
            <a:chExt cx="1583282" cy="1436672"/>
          </a:xfrm>
        </p:grpSpPr>
        <p:sp>
          <p:nvSpPr>
            <p:cNvPr id="13328" name="TextovéPole 13">
              <a:extLst>
                <a:ext uri="{FF2B5EF4-FFF2-40B4-BE49-F238E27FC236}">
                  <a16:creationId xmlns:a16="http://schemas.microsoft.com/office/drawing/2014/main" id="{5CC0AC99-5573-4175-B0D7-57FAAF6CE13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060848" y="4221088"/>
              <a:ext cx="65915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Ano.</a:t>
              </a:r>
            </a:p>
          </p:txBody>
        </p:sp>
        <p:pic>
          <p:nvPicPr>
            <p:cNvPr id="13329" name="Obrázek 14" descr="11949890211029228051eu_flag_hash_0x8a0ab9c__01_svg_med.png">
              <a:extLst>
                <a:ext uri="{FF2B5EF4-FFF2-40B4-BE49-F238E27FC236}">
                  <a16:creationId xmlns:a16="http://schemas.microsoft.com/office/drawing/2014/main" id="{43BEA0B3-A39A-4437-A45B-9C5577B7D82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3060848" y="4581128"/>
              <a:ext cx="1583282" cy="10766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3324" name="Skupina 15">
            <a:extLst>
              <a:ext uri="{FF2B5EF4-FFF2-40B4-BE49-F238E27FC236}">
                <a16:creationId xmlns:a16="http://schemas.microsoft.com/office/drawing/2014/main" id="{17903A6C-F43B-4F0D-94C2-C2C1382DE366}"/>
              </a:ext>
            </a:extLst>
          </p:cNvPr>
          <p:cNvGrpSpPr>
            <a:grpSpLocks/>
          </p:cNvGrpSpPr>
          <p:nvPr/>
        </p:nvGrpSpPr>
        <p:grpSpPr bwMode="auto">
          <a:xfrm>
            <a:off x="2208214" y="5157789"/>
            <a:ext cx="1582737" cy="1436687"/>
            <a:chOff x="-3060848" y="4221088"/>
            <a:chExt cx="1583282" cy="1436672"/>
          </a:xfrm>
        </p:grpSpPr>
        <p:sp>
          <p:nvSpPr>
            <p:cNvPr id="13326" name="TextovéPole 16">
              <a:extLst>
                <a:ext uri="{FF2B5EF4-FFF2-40B4-BE49-F238E27FC236}">
                  <a16:creationId xmlns:a16="http://schemas.microsoft.com/office/drawing/2014/main" id="{F69E80EA-05D8-4AC1-A078-7652E1E2425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060848" y="4221088"/>
              <a:ext cx="65915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Ano.</a:t>
              </a:r>
            </a:p>
          </p:txBody>
        </p:sp>
        <p:pic>
          <p:nvPicPr>
            <p:cNvPr id="13327" name="Obrázek 17" descr="11949890211029228051eu_flag_hash_0x8a0ab9c__01_svg_med.png">
              <a:extLst>
                <a:ext uri="{FF2B5EF4-FFF2-40B4-BE49-F238E27FC236}">
                  <a16:creationId xmlns:a16="http://schemas.microsoft.com/office/drawing/2014/main" id="{DDDF405B-3E1D-44DA-AF2E-DAF79D6B97D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3060848" y="4581128"/>
              <a:ext cx="1583282" cy="10766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9" name="Obdélník 18">
            <a:extLst>
              <a:ext uri="{FF2B5EF4-FFF2-40B4-BE49-F238E27FC236}">
                <a16:creationId xmlns:a16="http://schemas.microsoft.com/office/drawing/2014/main" id="{F5B1CA13-1EE3-4968-9FCD-A342C64D27B6}"/>
              </a:ext>
            </a:extLst>
          </p:cNvPr>
          <p:cNvSpPr/>
          <p:nvPr/>
        </p:nvSpPr>
        <p:spPr>
          <a:xfrm>
            <a:off x="2135188" y="5157788"/>
            <a:ext cx="2305050" cy="15113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0857D999-7467-4512-9F1A-8B4CE6F93D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1715" y="3602661"/>
            <a:ext cx="4610364" cy="2978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3" descr="1194984372186450394map_of_norway_jarno_vasa_01_svg_med.png">
            <a:extLst>
              <a:ext uri="{FF2B5EF4-FFF2-40B4-BE49-F238E27FC236}">
                <a16:creationId xmlns:a16="http://schemas.microsoft.com/office/drawing/2014/main" id="{58B9974C-FED3-4706-ABCA-8CE7377ED4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601408">
            <a:off x="5664201" y="836614"/>
            <a:ext cx="3616325" cy="450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TextovéPole 5">
            <a:extLst>
              <a:ext uri="{FF2B5EF4-FFF2-40B4-BE49-F238E27FC236}">
                <a16:creationId xmlns:a16="http://schemas.microsoft.com/office/drawing/2014/main" id="{680DF0F0-6676-4ED0-BF01-8B81144170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16275" y="2852739"/>
            <a:ext cx="66040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8000">
                <a:latin typeface="Calibri" panose="020F0502020204030204" pitchFamily="34" charset="0"/>
              </a:rPr>
              <a:t>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Obrázek 3" descr="1194984372186450394map_of_norway_jarno_vasa_01_svg_med.png">
            <a:extLst>
              <a:ext uri="{FF2B5EF4-FFF2-40B4-BE49-F238E27FC236}">
                <a16:creationId xmlns:a16="http://schemas.microsoft.com/office/drawing/2014/main" id="{C9BB3A0A-C2BA-4874-A3BF-141E907331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201" y="836614"/>
            <a:ext cx="3616325" cy="450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TextovéPole 5">
            <a:extLst>
              <a:ext uri="{FF2B5EF4-FFF2-40B4-BE49-F238E27FC236}">
                <a16:creationId xmlns:a16="http://schemas.microsoft.com/office/drawing/2014/main" id="{44EB4792-CFC3-4CCA-81A6-44335FFC02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4114" y="549275"/>
            <a:ext cx="16017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>
                <a:cs typeface="Arial" panose="020B0604020202020204" pitchFamily="34" charset="0"/>
              </a:rPr>
              <a:t>Je to  Norsko</a:t>
            </a:r>
            <a:r>
              <a:rPr lang="cs-CZ" altLang="cs-CZ">
                <a:latin typeface="Calibri" panose="020F0502020204030204" pitchFamily="34" charset="0"/>
              </a:rPr>
              <a:t>.</a:t>
            </a:r>
          </a:p>
        </p:txBody>
      </p:sp>
      <p:pic>
        <p:nvPicPr>
          <p:cNvPr id="15364" name="Obrázek 3" descr="11950035991084972475norway_svg_med.png">
            <a:extLst>
              <a:ext uri="{FF2B5EF4-FFF2-40B4-BE49-F238E27FC236}">
                <a16:creationId xmlns:a16="http://schemas.microsoft.com/office/drawing/2014/main" id="{10FFB7B7-1F59-46D4-9BF1-18AFBDA1A3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550" y="981076"/>
            <a:ext cx="1373188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5" name="TextovéPole 4">
            <a:extLst>
              <a:ext uri="{FF2B5EF4-FFF2-40B4-BE49-F238E27FC236}">
                <a16:creationId xmlns:a16="http://schemas.microsoft.com/office/drawing/2014/main" id="{7BC1C739-DC95-4349-996D-649DDCA514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5550" y="3500438"/>
            <a:ext cx="16589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Hlavní město :</a:t>
            </a:r>
          </a:p>
        </p:txBody>
      </p:sp>
      <p:sp>
        <p:nvSpPr>
          <p:cNvPr id="15366" name="TextovéPole 5">
            <a:extLst>
              <a:ext uri="{FF2B5EF4-FFF2-40B4-BE49-F238E27FC236}">
                <a16:creationId xmlns:a16="http://schemas.microsoft.com/office/drawing/2014/main" id="{AF169074-CD4C-44A7-80CC-B8608841F0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3113" y="3500438"/>
            <a:ext cx="6588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Oslo</a:t>
            </a:r>
          </a:p>
        </p:txBody>
      </p:sp>
      <p:grpSp>
        <p:nvGrpSpPr>
          <p:cNvPr id="2" name="Skupina 9">
            <a:extLst>
              <a:ext uri="{FF2B5EF4-FFF2-40B4-BE49-F238E27FC236}">
                <a16:creationId xmlns:a16="http://schemas.microsoft.com/office/drawing/2014/main" id="{0BAABCC6-F82E-4015-B74B-A0D54F2742CC}"/>
              </a:ext>
            </a:extLst>
          </p:cNvPr>
          <p:cNvGrpSpPr>
            <a:grpSpLocks/>
          </p:cNvGrpSpPr>
          <p:nvPr/>
        </p:nvGrpSpPr>
        <p:grpSpPr bwMode="auto">
          <a:xfrm>
            <a:off x="4583114" y="3500438"/>
            <a:ext cx="720725" cy="368300"/>
            <a:chOff x="-1404664" y="2564904"/>
            <a:chExt cx="720080" cy="369332"/>
          </a:xfrm>
        </p:grpSpPr>
        <p:sp>
          <p:nvSpPr>
            <p:cNvPr id="7" name="Obdélník 6">
              <a:extLst>
                <a:ext uri="{FF2B5EF4-FFF2-40B4-BE49-F238E27FC236}">
                  <a16:creationId xmlns:a16="http://schemas.microsoft.com/office/drawing/2014/main" id="{FF85B4BA-895C-4EDA-BB85-20ED30BCC7F3}"/>
                </a:ext>
              </a:extLst>
            </p:cNvPr>
            <p:cNvSpPr/>
            <p:nvPr/>
          </p:nvSpPr>
          <p:spPr>
            <a:xfrm>
              <a:off x="-1404664" y="2564904"/>
              <a:ext cx="720080" cy="35978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373" name="TextovéPole 7">
              <a:extLst>
                <a:ext uri="{FF2B5EF4-FFF2-40B4-BE49-F238E27FC236}">
                  <a16:creationId xmlns:a16="http://schemas.microsoft.com/office/drawing/2014/main" id="{43FB7C88-28E9-4B19-861A-5708FE982CD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188640" y="256490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?</a:t>
              </a:r>
            </a:p>
          </p:txBody>
        </p:sp>
      </p:grpSp>
      <p:sp>
        <p:nvSpPr>
          <p:cNvPr id="15368" name="TextovéPole 8">
            <a:extLst>
              <a:ext uri="{FF2B5EF4-FFF2-40B4-BE49-F238E27FC236}">
                <a16:creationId xmlns:a16="http://schemas.microsoft.com/office/drawing/2014/main" id="{7602BA40-20E0-4959-BC3B-854309D96F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4114" y="2349500"/>
            <a:ext cx="29162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Počet obyvatel : 4 920 305</a:t>
            </a:r>
          </a:p>
        </p:txBody>
      </p:sp>
      <p:sp>
        <p:nvSpPr>
          <p:cNvPr id="15369" name="TextovéPole 10">
            <a:extLst>
              <a:ext uri="{FF2B5EF4-FFF2-40B4-BE49-F238E27FC236}">
                <a16:creationId xmlns:a16="http://schemas.microsoft.com/office/drawing/2014/main" id="{95031AEB-A425-4174-B3DB-7F3754E6EE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4114" y="4221164"/>
            <a:ext cx="22621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Je tato země v EU ?</a:t>
            </a:r>
          </a:p>
        </p:txBody>
      </p:sp>
      <p:sp>
        <p:nvSpPr>
          <p:cNvPr id="15370" name="TextovéPole 11">
            <a:extLst>
              <a:ext uri="{FF2B5EF4-FFF2-40B4-BE49-F238E27FC236}">
                <a16:creationId xmlns:a16="http://schemas.microsoft.com/office/drawing/2014/main" id="{95236A6C-0956-4DA4-B993-EA72C116D5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5550" y="4941888"/>
            <a:ext cx="7366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Není.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48F3A116-84C8-4A27-BCFB-2B0B54D92FB3}"/>
              </a:ext>
            </a:extLst>
          </p:cNvPr>
          <p:cNvSpPr/>
          <p:nvPr/>
        </p:nvSpPr>
        <p:spPr>
          <a:xfrm>
            <a:off x="2566989" y="4868864"/>
            <a:ext cx="1728787" cy="13684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0574A964-4D97-49E3-AC83-12F68E334E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7357" y="3263954"/>
            <a:ext cx="4021506" cy="2654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Obrázek 2" descr="11949843682051368519map_of_denmark_jarno_vas_01_svg_med.png">
            <a:extLst>
              <a:ext uri="{FF2B5EF4-FFF2-40B4-BE49-F238E27FC236}">
                <a16:creationId xmlns:a16="http://schemas.microsoft.com/office/drawing/2014/main" id="{32A3A7AE-814E-4B91-A525-E328F91DEB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829198">
            <a:off x="4819651" y="1222375"/>
            <a:ext cx="4968875" cy="392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TextovéPole 4">
            <a:extLst>
              <a:ext uri="{FF2B5EF4-FFF2-40B4-BE49-F238E27FC236}">
                <a16:creationId xmlns:a16="http://schemas.microsoft.com/office/drawing/2014/main" id="{3BE149A8-33F2-4039-952E-52DA93AC9B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82889" y="2708276"/>
            <a:ext cx="661987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8000">
                <a:latin typeface="Calibri" panose="020F0502020204030204" pitchFamily="34" charset="0"/>
              </a:rPr>
              <a:t>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Obrázek 2" descr="11949843682051368519map_of_denmark_jarno_vas_01_svg_med.png">
            <a:extLst>
              <a:ext uri="{FF2B5EF4-FFF2-40B4-BE49-F238E27FC236}">
                <a16:creationId xmlns:a16="http://schemas.microsoft.com/office/drawing/2014/main" id="{826F475D-583D-4674-8473-9DBA9CC7A1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1100" y="97631"/>
            <a:ext cx="4968875" cy="392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TextovéPole 4">
            <a:extLst>
              <a:ext uri="{FF2B5EF4-FFF2-40B4-BE49-F238E27FC236}">
                <a16:creationId xmlns:a16="http://schemas.microsoft.com/office/drawing/2014/main" id="{EF3DD72B-3846-4EFB-B5DA-5A435F5E2C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7851" y="620714"/>
            <a:ext cx="14700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>
                <a:latin typeface="Calibri" panose="020F0502020204030204" pitchFamily="34" charset="0"/>
              </a:rPr>
              <a:t>Je to  Dánsko.</a:t>
            </a:r>
          </a:p>
        </p:txBody>
      </p:sp>
      <p:pic>
        <p:nvPicPr>
          <p:cNvPr id="17412" name="Obrázek 3" descr="1195003643710130006denmark_svg_med.png">
            <a:extLst>
              <a:ext uri="{FF2B5EF4-FFF2-40B4-BE49-F238E27FC236}">
                <a16:creationId xmlns:a16="http://schemas.microsoft.com/office/drawing/2014/main" id="{80B83696-BABE-4877-A72B-692F84B1AE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313" y="1052513"/>
            <a:ext cx="1331912" cy="100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TextovéPole 4">
            <a:extLst>
              <a:ext uri="{FF2B5EF4-FFF2-40B4-BE49-F238E27FC236}">
                <a16:creationId xmlns:a16="http://schemas.microsoft.com/office/drawing/2014/main" id="{4757296B-A4E1-48FF-AA1F-496DA62B75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3500439"/>
            <a:ext cx="16589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Hlavní město :</a:t>
            </a:r>
          </a:p>
        </p:txBody>
      </p:sp>
      <p:sp>
        <p:nvSpPr>
          <p:cNvPr id="17414" name="TextovéPole 5">
            <a:extLst>
              <a:ext uri="{FF2B5EF4-FFF2-40B4-BE49-F238E27FC236}">
                <a16:creationId xmlns:a16="http://schemas.microsoft.com/office/drawing/2014/main" id="{34F5982D-F368-489F-95F0-BF6CDF0846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63975" y="3500439"/>
            <a:ext cx="8524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Kodaň</a:t>
            </a:r>
          </a:p>
        </p:txBody>
      </p:sp>
      <p:grpSp>
        <p:nvGrpSpPr>
          <p:cNvPr id="2" name="Skupina 9">
            <a:extLst>
              <a:ext uri="{FF2B5EF4-FFF2-40B4-BE49-F238E27FC236}">
                <a16:creationId xmlns:a16="http://schemas.microsoft.com/office/drawing/2014/main" id="{7C287CD4-4F13-4EE1-A545-B0F08D66D363}"/>
              </a:ext>
            </a:extLst>
          </p:cNvPr>
          <p:cNvGrpSpPr>
            <a:grpSpLocks/>
          </p:cNvGrpSpPr>
          <p:nvPr/>
        </p:nvGrpSpPr>
        <p:grpSpPr bwMode="auto">
          <a:xfrm>
            <a:off x="3841751" y="3469969"/>
            <a:ext cx="936625" cy="369887"/>
            <a:chOff x="-1836712" y="2348880"/>
            <a:chExt cx="936104" cy="369332"/>
          </a:xfrm>
        </p:grpSpPr>
        <p:sp>
          <p:nvSpPr>
            <p:cNvPr id="7" name="Obdélník 6">
              <a:extLst>
                <a:ext uri="{FF2B5EF4-FFF2-40B4-BE49-F238E27FC236}">
                  <a16:creationId xmlns:a16="http://schemas.microsoft.com/office/drawing/2014/main" id="{EF7E5E73-65E0-4FBD-B877-A1352DB64590}"/>
                </a:ext>
              </a:extLst>
            </p:cNvPr>
            <p:cNvSpPr/>
            <p:nvPr/>
          </p:nvSpPr>
          <p:spPr>
            <a:xfrm>
              <a:off x="-1836712" y="2348880"/>
              <a:ext cx="936104" cy="359821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27" name="TextovéPole 7">
              <a:extLst>
                <a:ext uri="{FF2B5EF4-FFF2-40B4-BE49-F238E27FC236}">
                  <a16:creationId xmlns:a16="http://schemas.microsoft.com/office/drawing/2014/main" id="{D7AF766C-E8BA-4885-8ECA-D394096D08C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476672" y="2348880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?</a:t>
              </a:r>
            </a:p>
          </p:txBody>
        </p:sp>
      </p:grpSp>
      <p:sp>
        <p:nvSpPr>
          <p:cNvPr id="17416" name="TextovéPole 8">
            <a:extLst>
              <a:ext uri="{FF2B5EF4-FFF2-40B4-BE49-F238E27FC236}">
                <a16:creationId xmlns:a16="http://schemas.microsoft.com/office/drawing/2014/main" id="{7952A067-B035-4870-8224-2098D67CB5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9288" y="2276475"/>
            <a:ext cx="29146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Počet obyvatel : 5 447 084</a:t>
            </a:r>
          </a:p>
        </p:txBody>
      </p:sp>
      <p:sp>
        <p:nvSpPr>
          <p:cNvPr id="17417" name="TextovéPole 10">
            <a:extLst>
              <a:ext uri="{FF2B5EF4-FFF2-40B4-BE49-F238E27FC236}">
                <a16:creationId xmlns:a16="http://schemas.microsoft.com/office/drawing/2014/main" id="{8BDBAA1E-4045-4E6D-8BEF-CAF582F2DD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3276600" y="2492375"/>
            <a:ext cx="22621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Je tato země v EU ?</a:t>
            </a:r>
          </a:p>
        </p:txBody>
      </p:sp>
      <p:sp>
        <p:nvSpPr>
          <p:cNvPr id="17418" name="TextovéPole 11">
            <a:extLst>
              <a:ext uri="{FF2B5EF4-FFF2-40B4-BE49-F238E27FC236}">
                <a16:creationId xmlns:a16="http://schemas.microsoft.com/office/drawing/2014/main" id="{726B9BDC-82EB-4777-8CA2-869BF564EF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3" y="4221164"/>
            <a:ext cx="22606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Je tato země v EU ?</a:t>
            </a:r>
          </a:p>
        </p:txBody>
      </p:sp>
      <p:grpSp>
        <p:nvGrpSpPr>
          <p:cNvPr id="17419" name="Skupina 12">
            <a:extLst>
              <a:ext uri="{FF2B5EF4-FFF2-40B4-BE49-F238E27FC236}">
                <a16:creationId xmlns:a16="http://schemas.microsoft.com/office/drawing/2014/main" id="{0C0DF4F2-198D-4D13-BAD4-43DC3219AF13}"/>
              </a:ext>
            </a:extLst>
          </p:cNvPr>
          <p:cNvGrpSpPr>
            <a:grpSpLocks/>
          </p:cNvGrpSpPr>
          <p:nvPr/>
        </p:nvGrpSpPr>
        <p:grpSpPr bwMode="auto">
          <a:xfrm>
            <a:off x="-2844800" y="3716339"/>
            <a:ext cx="1582737" cy="1436687"/>
            <a:chOff x="-3060848" y="4221088"/>
            <a:chExt cx="1583282" cy="1436672"/>
          </a:xfrm>
        </p:grpSpPr>
        <p:sp>
          <p:nvSpPr>
            <p:cNvPr id="17424" name="TextovéPole 13">
              <a:extLst>
                <a:ext uri="{FF2B5EF4-FFF2-40B4-BE49-F238E27FC236}">
                  <a16:creationId xmlns:a16="http://schemas.microsoft.com/office/drawing/2014/main" id="{05501AC2-5CBD-42BB-8C80-F8B8A9ADC42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060848" y="4221088"/>
              <a:ext cx="65915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Ano.</a:t>
              </a:r>
            </a:p>
          </p:txBody>
        </p:sp>
        <p:pic>
          <p:nvPicPr>
            <p:cNvPr id="17425" name="Obrázek 14" descr="11949890211029228051eu_flag_hash_0x8a0ab9c__01_svg_med.png">
              <a:extLst>
                <a:ext uri="{FF2B5EF4-FFF2-40B4-BE49-F238E27FC236}">
                  <a16:creationId xmlns:a16="http://schemas.microsoft.com/office/drawing/2014/main" id="{55B34A47-5C26-43B6-A1EA-9DAC12C1441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3060848" y="4581128"/>
              <a:ext cx="1583282" cy="10766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7420" name="Skupina 15">
            <a:extLst>
              <a:ext uri="{FF2B5EF4-FFF2-40B4-BE49-F238E27FC236}">
                <a16:creationId xmlns:a16="http://schemas.microsoft.com/office/drawing/2014/main" id="{C2ADD963-200C-474A-A97D-C1E08CAA068B}"/>
              </a:ext>
            </a:extLst>
          </p:cNvPr>
          <p:cNvGrpSpPr>
            <a:grpSpLocks/>
          </p:cNvGrpSpPr>
          <p:nvPr/>
        </p:nvGrpSpPr>
        <p:grpSpPr bwMode="auto">
          <a:xfrm>
            <a:off x="2063750" y="4724400"/>
            <a:ext cx="1582738" cy="1436688"/>
            <a:chOff x="-3060848" y="4221088"/>
            <a:chExt cx="1583282" cy="1436672"/>
          </a:xfrm>
        </p:grpSpPr>
        <p:sp>
          <p:nvSpPr>
            <p:cNvPr id="17422" name="TextovéPole 16">
              <a:extLst>
                <a:ext uri="{FF2B5EF4-FFF2-40B4-BE49-F238E27FC236}">
                  <a16:creationId xmlns:a16="http://schemas.microsoft.com/office/drawing/2014/main" id="{359B34F3-1C2E-4D8A-8155-21ABE401A7D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060848" y="4221088"/>
              <a:ext cx="65915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Ano.</a:t>
              </a:r>
            </a:p>
          </p:txBody>
        </p:sp>
        <p:pic>
          <p:nvPicPr>
            <p:cNvPr id="17423" name="Obrázek 17" descr="11949890211029228051eu_flag_hash_0x8a0ab9c__01_svg_med.png">
              <a:extLst>
                <a:ext uri="{FF2B5EF4-FFF2-40B4-BE49-F238E27FC236}">
                  <a16:creationId xmlns:a16="http://schemas.microsoft.com/office/drawing/2014/main" id="{19F7C411-3355-47C1-9AA0-0A98F66E759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3060848" y="4581128"/>
              <a:ext cx="1583282" cy="10766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9" name="Obdélník 18">
            <a:extLst>
              <a:ext uri="{FF2B5EF4-FFF2-40B4-BE49-F238E27FC236}">
                <a16:creationId xmlns:a16="http://schemas.microsoft.com/office/drawing/2014/main" id="{8FB9C87C-9220-49D2-BA01-9FA834375AAF}"/>
              </a:ext>
            </a:extLst>
          </p:cNvPr>
          <p:cNvSpPr/>
          <p:nvPr/>
        </p:nvSpPr>
        <p:spPr>
          <a:xfrm>
            <a:off x="1992314" y="4652964"/>
            <a:ext cx="2016125" cy="17287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6D6D40BB-9A8E-4CD0-B706-A7D539A093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9089" y="3902970"/>
            <a:ext cx="3846325" cy="2500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Obrázek 1" descr="1194984316414305448spain_states_sherrera_01_svg_med.png">
            <a:extLst>
              <a:ext uri="{FF2B5EF4-FFF2-40B4-BE49-F238E27FC236}">
                <a16:creationId xmlns:a16="http://schemas.microsoft.com/office/drawing/2014/main" id="{56E1FF2B-3CB8-4DBC-A0C0-CA3221D380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238" y="981075"/>
            <a:ext cx="4337050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TextovéPole 2">
            <a:extLst>
              <a:ext uri="{FF2B5EF4-FFF2-40B4-BE49-F238E27FC236}">
                <a16:creationId xmlns:a16="http://schemas.microsoft.com/office/drawing/2014/main" id="{0CC2B062-B9F3-43C4-B508-3C3613B556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16275" y="2708276"/>
            <a:ext cx="66040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8000">
                <a:latin typeface="Calibri" panose="020F0502020204030204" pitchFamily="34" charset="0"/>
              </a:rPr>
              <a:t>?</a:t>
            </a: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96B07881-6F55-44C9-B437-FBDB4DED285E}"/>
              </a:ext>
            </a:extLst>
          </p:cNvPr>
          <p:cNvSpPr/>
          <p:nvPr/>
        </p:nvSpPr>
        <p:spPr>
          <a:xfrm>
            <a:off x="5972175" y="4471988"/>
            <a:ext cx="2057400" cy="6715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Obrázek 1" descr="1194984316414305448spain_states_sherrera_01_svg_med.png">
            <a:extLst>
              <a:ext uri="{FF2B5EF4-FFF2-40B4-BE49-F238E27FC236}">
                <a16:creationId xmlns:a16="http://schemas.microsoft.com/office/drawing/2014/main" id="{CC272E15-CB9E-410D-A34E-96B5E49D71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7062" y="127000"/>
            <a:ext cx="4337050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ovéPole 2">
            <a:extLst>
              <a:ext uri="{FF2B5EF4-FFF2-40B4-BE49-F238E27FC236}">
                <a16:creationId xmlns:a16="http://schemas.microsoft.com/office/drawing/2014/main" id="{AB7868C4-B9D1-4388-9517-8F6BF25E1C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8213" y="765175"/>
            <a:ext cx="19478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>
                <a:cs typeface="Arial" panose="020B0604020202020204" pitchFamily="34" charset="0"/>
              </a:rPr>
              <a:t>Je to  Španělsko</a:t>
            </a:r>
            <a:r>
              <a:rPr lang="cs-CZ" altLang="cs-CZ">
                <a:latin typeface="Calibri" panose="020F0502020204030204" pitchFamily="34" charset="0"/>
              </a:rPr>
              <a:t>.</a:t>
            </a:r>
          </a:p>
        </p:txBody>
      </p:sp>
      <p:pic>
        <p:nvPicPr>
          <p:cNvPr id="19460" name="Obrázek 3" descr="11950043161766083638spain_svg_med.png">
            <a:extLst>
              <a:ext uri="{FF2B5EF4-FFF2-40B4-BE49-F238E27FC236}">
                <a16:creationId xmlns:a16="http://schemas.microsoft.com/office/drawing/2014/main" id="{3030F8D6-0FE4-4EFC-B4EA-22D0D6068A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8214" y="1341438"/>
            <a:ext cx="1406525" cy="938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1" name="TextovéPole 4">
            <a:extLst>
              <a:ext uri="{FF2B5EF4-FFF2-40B4-BE49-F238E27FC236}">
                <a16:creationId xmlns:a16="http://schemas.microsoft.com/office/drawing/2014/main" id="{9FD85841-14D4-42C4-8E90-42B9587367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8214" y="4149725"/>
            <a:ext cx="16589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Hlavní město :</a:t>
            </a:r>
          </a:p>
        </p:txBody>
      </p:sp>
      <p:sp>
        <p:nvSpPr>
          <p:cNvPr id="19462" name="TextovéPole 5">
            <a:extLst>
              <a:ext uri="{FF2B5EF4-FFF2-40B4-BE49-F238E27FC236}">
                <a16:creationId xmlns:a16="http://schemas.microsoft.com/office/drawing/2014/main" id="{E073F0FB-EEFA-457B-A22B-FDEBC31A47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95775" y="4149725"/>
            <a:ext cx="8890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Madrid</a:t>
            </a:r>
          </a:p>
        </p:txBody>
      </p:sp>
      <p:grpSp>
        <p:nvGrpSpPr>
          <p:cNvPr id="2" name="Skupina 9">
            <a:extLst>
              <a:ext uri="{FF2B5EF4-FFF2-40B4-BE49-F238E27FC236}">
                <a16:creationId xmlns:a16="http://schemas.microsoft.com/office/drawing/2014/main" id="{4FAFDB10-8074-48C8-A95B-0342953B9598}"/>
              </a:ext>
            </a:extLst>
          </p:cNvPr>
          <p:cNvGrpSpPr>
            <a:grpSpLocks/>
          </p:cNvGrpSpPr>
          <p:nvPr/>
        </p:nvGrpSpPr>
        <p:grpSpPr bwMode="auto">
          <a:xfrm>
            <a:off x="4295775" y="4149725"/>
            <a:ext cx="935038" cy="368300"/>
            <a:chOff x="-1548680" y="3501008"/>
            <a:chExt cx="936104" cy="369332"/>
          </a:xfrm>
        </p:grpSpPr>
        <p:sp>
          <p:nvSpPr>
            <p:cNvPr id="7" name="Obdélník 6">
              <a:extLst>
                <a:ext uri="{FF2B5EF4-FFF2-40B4-BE49-F238E27FC236}">
                  <a16:creationId xmlns:a16="http://schemas.microsoft.com/office/drawing/2014/main" id="{6A18114E-56CE-4817-A3D3-EA7D889D87DF}"/>
                </a:ext>
              </a:extLst>
            </p:cNvPr>
            <p:cNvSpPr/>
            <p:nvPr/>
          </p:nvSpPr>
          <p:spPr>
            <a:xfrm>
              <a:off x="-1548680" y="3501008"/>
              <a:ext cx="936104" cy="35978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471" name="TextovéPole 8">
              <a:extLst>
                <a:ext uri="{FF2B5EF4-FFF2-40B4-BE49-F238E27FC236}">
                  <a16:creationId xmlns:a16="http://schemas.microsoft.com/office/drawing/2014/main" id="{8A1FA631-54BF-4384-BC2E-175391F5B86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260648" y="3501008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>
                  <a:solidFill>
                    <a:schemeClr val="bg1"/>
                  </a:solidFill>
                </a:rPr>
                <a:t>?</a:t>
              </a:r>
            </a:p>
          </p:txBody>
        </p:sp>
      </p:grpSp>
      <p:sp>
        <p:nvSpPr>
          <p:cNvPr id="19464" name="TextovéPole 10">
            <a:extLst>
              <a:ext uri="{FF2B5EF4-FFF2-40B4-BE49-F238E27FC236}">
                <a16:creationId xmlns:a16="http://schemas.microsoft.com/office/drawing/2014/main" id="{0B93568E-3A58-4379-8BE1-56FED6D915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8" y="2492375"/>
            <a:ext cx="30273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Počet obyvatel : 46 063 511</a:t>
            </a:r>
          </a:p>
        </p:txBody>
      </p:sp>
      <p:sp>
        <p:nvSpPr>
          <p:cNvPr id="19465" name="TextovéPole 10">
            <a:extLst>
              <a:ext uri="{FF2B5EF4-FFF2-40B4-BE49-F238E27FC236}">
                <a16:creationId xmlns:a16="http://schemas.microsoft.com/office/drawing/2014/main" id="{912A6FAE-BD3B-4318-8A08-42838E6E25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9" y="4724400"/>
            <a:ext cx="22621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Je tato země v EU ?</a:t>
            </a:r>
          </a:p>
        </p:txBody>
      </p:sp>
      <p:grpSp>
        <p:nvGrpSpPr>
          <p:cNvPr id="19466" name="Skupina 11">
            <a:extLst>
              <a:ext uri="{FF2B5EF4-FFF2-40B4-BE49-F238E27FC236}">
                <a16:creationId xmlns:a16="http://schemas.microsoft.com/office/drawing/2014/main" id="{65FBA93B-4A93-4EA9-BE29-49745E21EB4C}"/>
              </a:ext>
            </a:extLst>
          </p:cNvPr>
          <p:cNvGrpSpPr>
            <a:grpSpLocks/>
          </p:cNvGrpSpPr>
          <p:nvPr/>
        </p:nvGrpSpPr>
        <p:grpSpPr bwMode="auto">
          <a:xfrm>
            <a:off x="2208214" y="5157789"/>
            <a:ext cx="1582737" cy="1436687"/>
            <a:chOff x="-3060848" y="4221088"/>
            <a:chExt cx="1583282" cy="1436672"/>
          </a:xfrm>
        </p:grpSpPr>
        <p:sp>
          <p:nvSpPr>
            <p:cNvPr id="19468" name="TextovéPole 12">
              <a:extLst>
                <a:ext uri="{FF2B5EF4-FFF2-40B4-BE49-F238E27FC236}">
                  <a16:creationId xmlns:a16="http://schemas.microsoft.com/office/drawing/2014/main" id="{82E0F94C-D9A6-48A2-9B30-4C4EBCA5620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060848" y="4221088"/>
              <a:ext cx="65915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Ano.</a:t>
              </a:r>
            </a:p>
          </p:txBody>
        </p:sp>
        <p:pic>
          <p:nvPicPr>
            <p:cNvPr id="19469" name="Obrázek 13" descr="11949890211029228051eu_flag_hash_0x8a0ab9c__01_svg_med.png">
              <a:extLst>
                <a:ext uri="{FF2B5EF4-FFF2-40B4-BE49-F238E27FC236}">
                  <a16:creationId xmlns:a16="http://schemas.microsoft.com/office/drawing/2014/main" id="{C5586A65-9E09-41BB-8390-2DBAAEFECFE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3060848" y="4581128"/>
              <a:ext cx="1583282" cy="10766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5" name="Obdélník 14">
            <a:extLst>
              <a:ext uri="{FF2B5EF4-FFF2-40B4-BE49-F238E27FC236}">
                <a16:creationId xmlns:a16="http://schemas.microsoft.com/office/drawing/2014/main" id="{ED1980EB-C59C-459F-9CFB-5C9D96DFDF83}"/>
              </a:ext>
            </a:extLst>
          </p:cNvPr>
          <p:cNvSpPr/>
          <p:nvPr/>
        </p:nvSpPr>
        <p:spPr>
          <a:xfrm>
            <a:off x="2135188" y="5084764"/>
            <a:ext cx="2520950" cy="15843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3C064F6E-9226-4E08-AFE7-301778000899}"/>
              </a:ext>
            </a:extLst>
          </p:cNvPr>
          <p:cNvSpPr/>
          <p:nvPr/>
        </p:nvSpPr>
        <p:spPr>
          <a:xfrm>
            <a:off x="6229350" y="5517833"/>
            <a:ext cx="1700213" cy="62579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2B26D7FC-B159-465A-AC4F-AA5E8EA5D8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9762" y="3702439"/>
            <a:ext cx="4538294" cy="3028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Obdélník 3">
            <a:extLst>
              <a:ext uri="{FF2B5EF4-FFF2-40B4-BE49-F238E27FC236}">
                <a16:creationId xmlns:a16="http://schemas.microsoft.com/office/drawing/2014/main" id="{5271C4E1-7909-4818-8EB3-55E49BAD6C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3716339"/>
            <a:ext cx="41862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>
                <a:cs typeface="Arial" panose="020B0604020202020204" pitchFamily="34" charset="0"/>
              </a:rPr>
              <a:t>http://www.clker.com/clipart-10254.html</a:t>
            </a:r>
          </a:p>
        </p:txBody>
      </p:sp>
      <p:sp>
        <p:nvSpPr>
          <p:cNvPr id="20483" name="Obdélník 5">
            <a:extLst>
              <a:ext uri="{FF2B5EF4-FFF2-40B4-BE49-F238E27FC236}">
                <a16:creationId xmlns:a16="http://schemas.microsoft.com/office/drawing/2014/main" id="{655C1AA8-AD53-4C50-8E87-2D76E0F6A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1" y="3284539"/>
            <a:ext cx="61198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>
                <a:cs typeface="Arial" panose="020B0604020202020204" pitchFamily="34" charset="0"/>
              </a:rPr>
              <a:t>http://www.clker.com/clipart-germany-map-new-color.html</a:t>
            </a:r>
          </a:p>
        </p:txBody>
      </p:sp>
      <p:sp>
        <p:nvSpPr>
          <p:cNvPr id="20484" name="Obdélník 7">
            <a:extLst>
              <a:ext uri="{FF2B5EF4-FFF2-40B4-BE49-F238E27FC236}">
                <a16:creationId xmlns:a16="http://schemas.microsoft.com/office/drawing/2014/main" id="{D72E6CAA-1801-451B-AA3B-F8B953A928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2924175"/>
            <a:ext cx="40576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>
                <a:cs typeface="Arial" panose="020B0604020202020204" pitchFamily="34" charset="0"/>
              </a:rPr>
              <a:t>http://www.clker.com/clipart-2151.html</a:t>
            </a:r>
          </a:p>
        </p:txBody>
      </p:sp>
      <p:sp>
        <p:nvSpPr>
          <p:cNvPr id="20485" name="Obdélník 11">
            <a:extLst>
              <a:ext uri="{FF2B5EF4-FFF2-40B4-BE49-F238E27FC236}">
                <a16:creationId xmlns:a16="http://schemas.microsoft.com/office/drawing/2014/main" id="{5B7EF99B-54E5-4988-9325-CC787232F9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2205039"/>
            <a:ext cx="40576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>
                <a:cs typeface="Arial" panose="020B0604020202020204" pitchFamily="34" charset="0"/>
              </a:rPr>
              <a:t>http://www.clker.com/clipart-2153.html</a:t>
            </a:r>
          </a:p>
        </p:txBody>
      </p:sp>
      <p:sp>
        <p:nvSpPr>
          <p:cNvPr id="20486" name="Obdélník 13">
            <a:extLst>
              <a:ext uri="{FF2B5EF4-FFF2-40B4-BE49-F238E27FC236}">
                <a16:creationId xmlns:a16="http://schemas.microsoft.com/office/drawing/2014/main" id="{4E5C1054-6380-46C1-8E75-CD118A858A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1844675"/>
            <a:ext cx="40576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>
                <a:cs typeface="Arial" panose="020B0604020202020204" pitchFamily="34" charset="0"/>
              </a:rPr>
              <a:t>http://www.clker.com/clipart-2149.html</a:t>
            </a:r>
          </a:p>
        </p:txBody>
      </p:sp>
      <p:sp>
        <p:nvSpPr>
          <p:cNvPr id="20487" name="Obdélník 15">
            <a:extLst>
              <a:ext uri="{FF2B5EF4-FFF2-40B4-BE49-F238E27FC236}">
                <a16:creationId xmlns:a16="http://schemas.microsoft.com/office/drawing/2014/main" id="{125AE641-9B96-4E7C-A3E4-0B5F784F85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1484314"/>
            <a:ext cx="40576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>
                <a:cs typeface="Arial" panose="020B0604020202020204" pitchFamily="34" charset="0"/>
              </a:rPr>
              <a:t>http://www.clker.com/clipart-2099.html</a:t>
            </a:r>
          </a:p>
        </p:txBody>
      </p:sp>
      <p:sp>
        <p:nvSpPr>
          <p:cNvPr id="20488" name="Obdélník 17">
            <a:extLst>
              <a:ext uri="{FF2B5EF4-FFF2-40B4-BE49-F238E27FC236}">
                <a16:creationId xmlns:a16="http://schemas.microsoft.com/office/drawing/2014/main" id="{3A87830B-EF11-496D-A754-1992ADB6D8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1125539"/>
            <a:ext cx="40576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dirty="0">
                <a:cs typeface="Arial" panose="020B0604020202020204" pitchFamily="34" charset="0"/>
                <a:hlinkClick r:id="rId2"/>
              </a:rPr>
              <a:t>http://www.clker.com/clipart-2155.html</a:t>
            </a:r>
            <a:endParaRPr lang="cs-CZ" altLang="cs-CZ" dirty="0">
              <a:cs typeface="Arial" panose="020B0604020202020204" pitchFamily="34" charset="0"/>
            </a:endParaRPr>
          </a:p>
        </p:txBody>
      </p:sp>
      <p:sp>
        <p:nvSpPr>
          <p:cNvPr id="20489" name="TextovéPole 19">
            <a:extLst>
              <a:ext uri="{FF2B5EF4-FFF2-40B4-BE49-F238E27FC236}">
                <a16:creationId xmlns:a16="http://schemas.microsoft.com/office/drawing/2014/main" id="{9A92AE5F-18ED-421D-A99F-AA2D5DF83C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3" y="476251"/>
            <a:ext cx="71056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>
                <a:cs typeface="Arial" panose="020B0604020202020204" pitchFamily="34" charset="0"/>
              </a:rPr>
              <a:t>Zdroje obrázků:</a:t>
            </a:r>
          </a:p>
          <a:p>
            <a:pPr eaLnBrk="1" hangingPunct="1"/>
            <a:r>
              <a:rPr lang="cs-CZ" altLang="cs-CZ">
                <a:cs typeface="Arial" panose="020B0604020202020204" pitchFamily="34" charset="0"/>
              </a:rPr>
              <a:t>[ cit. 2011 – 05 – 15 ] .Dostupné pod licencí Public Domain na www:</a:t>
            </a:r>
          </a:p>
        </p:txBody>
      </p:sp>
      <p:sp>
        <p:nvSpPr>
          <p:cNvPr id="20490" name="Obdélník 10">
            <a:extLst>
              <a:ext uri="{FF2B5EF4-FFF2-40B4-BE49-F238E27FC236}">
                <a16:creationId xmlns:a16="http://schemas.microsoft.com/office/drawing/2014/main" id="{58F8E201-5212-4808-A1FB-D38DA55C1F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4076700"/>
            <a:ext cx="40576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http://www.clker.com/clipart-2855.html</a:t>
            </a:r>
          </a:p>
        </p:txBody>
      </p:sp>
      <p:sp>
        <p:nvSpPr>
          <p:cNvPr id="20491" name="Obdélník 11">
            <a:extLst>
              <a:ext uri="{FF2B5EF4-FFF2-40B4-BE49-F238E27FC236}">
                <a16:creationId xmlns:a16="http://schemas.microsoft.com/office/drawing/2014/main" id="{C036AD24-0A15-4E09-94F9-E31BBECBA5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4437064"/>
            <a:ext cx="40576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http://www.clker.com/clipart-9041.html</a:t>
            </a:r>
          </a:p>
        </p:txBody>
      </p:sp>
      <p:sp>
        <p:nvSpPr>
          <p:cNvPr id="20492" name="Obdélník 13">
            <a:extLst>
              <a:ext uri="{FF2B5EF4-FFF2-40B4-BE49-F238E27FC236}">
                <a16:creationId xmlns:a16="http://schemas.microsoft.com/office/drawing/2014/main" id="{0741B995-E3D7-443E-ACD9-7CDCF07951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5157788"/>
            <a:ext cx="40401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http://www.clker.com/clipart-9112.html</a:t>
            </a:r>
          </a:p>
        </p:txBody>
      </p:sp>
      <p:sp>
        <p:nvSpPr>
          <p:cNvPr id="20493" name="Obdélník 14">
            <a:extLst>
              <a:ext uri="{FF2B5EF4-FFF2-40B4-BE49-F238E27FC236}">
                <a16:creationId xmlns:a16="http://schemas.microsoft.com/office/drawing/2014/main" id="{4F81EBC5-9D87-4B0D-AEC1-5537BC2F1D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5516564"/>
            <a:ext cx="40576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http://www.clker.com/clipart-9030.html</a:t>
            </a:r>
          </a:p>
        </p:txBody>
      </p:sp>
      <p:sp>
        <p:nvSpPr>
          <p:cNvPr id="20494" name="Obdélník 15">
            <a:extLst>
              <a:ext uri="{FF2B5EF4-FFF2-40B4-BE49-F238E27FC236}">
                <a16:creationId xmlns:a16="http://schemas.microsoft.com/office/drawing/2014/main" id="{66D1D29E-5393-4B93-82A2-D1025D4421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5876925"/>
            <a:ext cx="40576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http://www.clker.com/clipart-9036.html</a:t>
            </a:r>
          </a:p>
        </p:txBody>
      </p:sp>
      <p:sp>
        <p:nvSpPr>
          <p:cNvPr id="20495" name="Obdélník 16">
            <a:extLst>
              <a:ext uri="{FF2B5EF4-FFF2-40B4-BE49-F238E27FC236}">
                <a16:creationId xmlns:a16="http://schemas.microsoft.com/office/drawing/2014/main" id="{F5304EB4-8591-47A8-A0FE-5C14D2D57A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6237289"/>
            <a:ext cx="40401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http://www.clker.com/clipart-9110.html</a:t>
            </a:r>
          </a:p>
        </p:txBody>
      </p:sp>
      <p:sp>
        <p:nvSpPr>
          <p:cNvPr id="20496" name="TextovéPole 49">
            <a:extLst>
              <a:ext uri="{FF2B5EF4-FFF2-40B4-BE49-F238E27FC236}">
                <a16:creationId xmlns:a16="http://schemas.microsoft.com/office/drawing/2014/main" id="{773A7BF9-BBA9-42FB-B849-72A4D1D9C7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6237289"/>
            <a:ext cx="3206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20497" name="TextovéPole 49">
            <a:extLst>
              <a:ext uri="{FF2B5EF4-FFF2-40B4-BE49-F238E27FC236}">
                <a16:creationId xmlns:a16="http://schemas.microsoft.com/office/drawing/2014/main" id="{71A87EA8-4E3B-49F2-94CD-C14C892B46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5876925"/>
            <a:ext cx="3206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20498" name="TextovéPole 49">
            <a:extLst>
              <a:ext uri="{FF2B5EF4-FFF2-40B4-BE49-F238E27FC236}">
                <a16:creationId xmlns:a16="http://schemas.microsoft.com/office/drawing/2014/main" id="{1DD8A3B8-245C-4DC5-B4E3-058B0DFEBF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5516564"/>
            <a:ext cx="3206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20499" name="TextovéPole 49">
            <a:extLst>
              <a:ext uri="{FF2B5EF4-FFF2-40B4-BE49-F238E27FC236}">
                <a16:creationId xmlns:a16="http://schemas.microsoft.com/office/drawing/2014/main" id="{A5831B76-2574-48D0-9FBA-6214BB21E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5157788"/>
            <a:ext cx="320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20500" name="TextovéPole 49">
            <a:extLst>
              <a:ext uri="{FF2B5EF4-FFF2-40B4-BE49-F238E27FC236}">
                <a16:creationId xmlns:a16="http://schemas.microsoft.com/office/drawing/2014/main" id="{343DBDEA-9635-43CC-936A-5CA3EA036B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4797425"/>
            <a:ext cx="320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20501" name="TextovéPole 49">
            <a:extLst>
              <a:ext uri="{FF2B5EF4-FFF2-40B4-BE49-F238E27FC236}">
                <a16:creationId xmlns:a16="http://schemas.microsoft.com/office/drawing/2014/main" id="{70FCDB68-DACE-4FC0-BB32-DCE12139AE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4437064"/>
            <a:ext cx="3206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20502" name="TextovéPole 49">
            <a:extLst>
              <a:ext uri="{FF2B5EF4-FFF2-40B4-BE49-F238E27FC236}">
                <a16:creationId xmlns:a16="http://schemas.microsoft.com/office/drawing/2014/main" id="{2DBCF17C-92A9-46F7-9134-702C624508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4076700"/>
            <a:ext cx="3206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20503" name="TextovéPole 49">
            <a:extLst>
              <a:ext uri="{FF2B5EF4-FFF2-40B4-BE49-F238E27FC236}">
                <a16:creationId xmlns:a16="http://schemas.microsoft.com/office/drawing/2014/main" id="{9A486652-6BB9-4E3A-8D2C-9F2245797F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3716339"/>
            <a:ext cx="3206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20504" name="TextovéPole 49">
            <a:extLst>
              <a:ext uri="{FF2B5EF4-FFF2-40B4-BE49-F238E27FC236}">
                <a16:creationId xmlns:a16="http://schemas.microsoft.com/office/drawing/2014/main" id="{17B63025-7D03-4D8D-9030-32E12FB159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3284539"/>
            <a:ext cx="3206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20505" name="TextovéPole 49">
            <a:extLst>
              <a:ext uri="{FF2B5EF4-FFF2-40B4-BE49-F238E27FC236}">
                <a16:creationId xmlns:a16="http://schemas.microsoft.com/office/drawing/2014/main" id="{820D7A71-C2BA-40FD-900C-DA4938EE9C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2924175"/>
            <a:ext cx="3206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20506" name="TextovéPole 49">
            <a:extLst>
              <a:ext uri="{FF2B5EF4-FFF2-40B4-BE49-F238E27FC236}">
                <a16:creationId xmlns:a16="http://schemas.microsoft.com/office/drawing/2014/main" id="{6710B42B-3290-49DB-BE2F-A19FC3915A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2565400"/>
            <a:ext cx="320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20507" name="TextovéPole 49">
            <a:extLst>
              <a:ext uri="{FF2B5EF4-FFF2-40B4-BE49-F238E27FC236}">
                <a16:creationId xmlns:a16="http://schemas.microsoft.com/office/drawing/2014/main" id="{0BB9577A-975B-4C57-8AD0-8B665B9C7F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2205039"/>
            <a:ext cx="3206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20508" name="TextovéPole 49">
            <a:extLst>
              <a:ext uri="{FF2B5EF4-FFF2-40B4-BE49-F238E27FC236}">
                <a16:creationId xmlns:a16="http://schemas.microsoft.com/office/drawing/2014/main" id="{EF148EA4-8A80-4351-BE3C-7B887BF766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1844675"/>
            <a:ext cx="3206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20509" name="TextovéPole 49">
            <a:extLst>
              <a:ext uri="{FF2B5EF4-FFF2-40B4-BE49-F238E27FC236}">
                <a16:creationId xmlns:a16="http://schemas.microsoft.com/office/drawing/2014/main" id="{9B3C7C1B-8CF2-4816-AB90-E26E9E886F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1484314"/>
            <a:ext cx="3206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20510" name="TextovéPole 49">
            <a:extLst>
              <a:ext uri="{FF2B5EF4-FFF2-40B4-BE49-F238E27FC236}">
                <a16:creationId xmlns:a16="http://schemas.microsoft.com/office/drawing/2014/main" id="{6616FBFA-448E-45C1-8F65-F207D0F33D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1125538"/>
            <a:ext cx="320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20511" name="TextovéPole 35">
            <a:extLst>
              <a:ext uri="{FF2B5EF4-FFF2-40B4-BE49-F238E27FC236}">
                <a16:creationId xmlns:a16="http://schemas.microsoft.com/office/drawing/2014/main" id="{4F3438EC-5125-45B3-BFAD-A049BEF03B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539" y="6165850"/>
            <a:ext cx="3190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20512" name="TextovéPole 37">
            <a:extLst>
              <a:ext uri="{FF2B5EF4-FFF2-40B4-BE49-F238E27FC236}">
                <a16:creationId xmlns:a16="http://schemas.microsoft.com/office/drawing/2014/main" id="{2B5EB4DE-8903-4E51-9D33-AE198B19B3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539" y="4797425"/>
            <a:ext cx="3190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20513" name="TextovéPole 38">
            <a:extLst>
              <a:ext uri="{FF2B5EF4-FFF2-40B4-BE49-F238E27FC236}">
                <a16:creationId xmlns:a16="http://schemas.microsoft.com/office/drawing/2014/main" id="{55638CCD-7D25-412F-918F-B617BF60E7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539" y="4437064"/>
            <a:ext cx="3190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20514" name="TextovéPole 39">
            <a:extLst>
              <a:ext uri="{FF2B5EF4-FFF2-40B4-BE49-F238E27FC236}">
                <a16:creationId xmlns:a16="http://schemas.microsoft.com/office/drawing/2014/main" id="{4A0703C9-46B5-4A98-9FDB-97D097D8B6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539" y="4076700"/>
            <a:ext cx="3190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20515" name="TextovéPole 40">
            <a:extLst>
              <a:ext uri="{FF2B5EF4-FFF2-40B4-BE49-F238E27FC236}">
                <a16:creationId xmlns:a16="http://schemas.microsoft.com/office/drawing/2014/main" id="{D97682B9-F61D-4491-8DCF-18E700621D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67439" y="3716339"/>
            <a:ext cx="3190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20516" name="TextovéPole 41">
            <a:extLst>
              <a:ext uri="{FF2B5EF4-FFF2-40B4-BE49-F238E27FC236}">
                <a16:creationId xmlns:a16="http://schemas.microsoft.com/office/drawing/2014/main" id="{4B0D20F3-F194-4A00-8EA2-5E4AAD06C6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40689" y="3284539"/>
            <a:ext cx="3190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20517" name="TextovéPole 42">
            <a:extLst>
              <a:ext uri="{FF2B5EF4-FFF2-40B4-BE49-F238E27FC236}">
                <a16:creationId xmlns:a16="http://schemas.microsoft.com/office/drawing/2014/main" id="{E0243A79-2BCC-415B-8537-0C8E1C7523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24564" y="2924175"/>
            <a:ext cx="3190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20518" name="TextovéPole 43">
            <a:extLst>
              <a:ext uri="{FF2B5EF4-FFF2-40B4-BE49-F238E27FC236}">
                <a16:creationId xmlns:a16="http://schemas.microsoft.com/office/drawing/2014/main" id="{A96E0EC1-AFCB-4182-B1FE-455F0D31B4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24564" y="2565400"/>
            <a:ext cx="3190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20519" name="TextovéPole 44">
            <a:extLst>
              <a:ext uri="{FF2B5EF4-FFF2-40B4-BE49-F238E27FC236}">
                <a16:creationId xmlns:a16="http://schemas.microsoft.com/office/drawing/2014/main" id="{D418FD5D-1108-459D-97CF-319FD8CC9B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24564" y="2205039"/>
            <a:ext cx="3190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20520" name="TextovéPole 45">
            <a:extLst>
              <a:ext uri="{FF2B5EF4-FFF2-40B4-BE49-F238E27FC236}">
                <a16:creationId xmlns:a16="http://schemas.microsoft.com/office/drawing/2014/main" id="{682D70C9-4013-4A78-84C5-61932D21B5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24564" y="1844675"/>
            <a:ext cx="3190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20521" name="TextovéPole 46">
            <a:extLst>
              <a:ext uri="{FF2B5EF4-FFF2-40B4-BE49-F238E27FC236}">
                <a16:creationId xmlns:a16="http://schemas.microsoft.com/office/drawing/2014/main" id="{B0853E68-5E5B-494F-9EF1-35B10D9B1F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24564" y="1484314"/>
            <a:ext cx="3190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20522" name="TextovéPole 47">
            <a:extLst>
              <a:ext uri="{FF2B5EF4-FFF2-40B4-BE49-F238E27FC236}">
                <a16:creationId xmlns:a16="http://schemas.microsoft.com/office/drawing/2014/main" id="{90DD9B6C-D624-41FE-9BE2-D203A9A752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24564" y="1125538"/>
            <a:ext cx="3190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20523" name="TextovéPole 48">
            <a:extLst>
              <a:ext uri="{FF2B5EF4-FFF2-40B4-BE49-F238E27FC236}">
                <a16:creationId xmlns:a16="http://schemas.microsoft.com/office/drawing/2014/main" id="{A700E1C8-2702-4B93-9AB5-D6CF38849F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539" y="5876925"/>
            <a:ext cx="3190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20524" name="TextovéPole 49">
            <a:extLst>
              <a:ext uri="{FF2B5EF4-FFF2-40B4-BE49-F238E27FC236}">
                <a16:creationId xmlns:a16="http://schemas.microsoft.com/office/drawing/2014/main" id="{2F06E5B4-079D-4E24-8F52-0086E338DB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539" y="5516564"/>
            <a:ext cx="3190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20525" name="TextovéPole 50">
            <a:extLst>
              <a:ext uri="{FF2B5EF4-FFF2-40B4-BE49-F238E27FC236}">
                <a16:creationId xmlns:a16="http://schemas.microsoft.com/office/drawing/2014/main" id="{C938FFD8-9899-4B09-9F06-FC398F4752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1539" y="5157788"/>
            <a:ext cx="3190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20526" name="Obdélník 47">
            <a:extLst>
              <a:ext uri="{FF2B5EF4-FFF2-40B4-BE49-F238E27FC236}">
                <a16:creationId xmlns:a16="http://schemas.microsoft.com/office/drawing/2014/main" id="{05A22C28-4F16-4A06-865B-09489E5A05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2565400"/>
            <a:ext cx="40576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http://www.clker.com/clipart-2078.html</a:t>
            </a:r>
          </a:p>
        </p:txBody>
      </p:sp>
      <p:sp>
        <p:nvSpPr>
          <p:cNvPr id="20527" name="Obdélník 48">
            <a:extLst>
              <a:ext uri="{FF2B5EF4-FFF2-40B4-BE49-F238E27FC236}">
                <a16:creationId xmlns:a16="http://schemas.microsoft.com/office/drawing/2014/main" id="{C5962658-F6A4-4358-AEB5-03349FC748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750" y="4797425"/>
            <a:ext cx="40576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http://www.clker.com/clipart-7326.html</a:t>
            </a:r>
          </a:p>
        </p:txBody>
      </p:sp>
      <p:sp>
        <p:nvSpPr>
          <p:cNvPr id="20528" name="TextovéPole 49">
            <a:extLst>
              <a:ext uri="{FF2B5EF4-FFF2-40B4-BE49-F238E27FC236}">
                <a16:creationId xmlns:a16="http://schemas.microsoft.com/office/drawing/2014/main" id="{C57124CC-2C8C-478C-BC7A-9D85FC8B5D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2124075" y="1125538"/>
            <a:ext cx="3190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2">
            <a:extLst>
              <a:ext uri="{FF2B5EF4-FFF2-40B4-BE49-F238E27FC236}">
                <a16:creationId xmlns:a16="http://schemas.microsoft.com/office/drawing/2014/main" id="{F302DDBA-2AE5-4F57-A362-BFA2B98D63C1}"/>
              </a:ext>
            </a:extLst>
          </p:cNvPr>
          <p:cNvGrpSpPr>
            <a:grpSpLocks/>
          </p:cNvGrpSpPr>
          <p:nvPr/>
        </p:nvGrpSpPr>
        <p:grpSpPr bwMode="auto">
          <a:xfrm>
            <a:off x="1774825" y="836614"/>
            <a:ext cx="8096250" cy="801687"/>
            <a:chOff x="251520" y="836712"/>
            <a:chExt cx="8096182" cy="801380"/>
          </a:xfrm>
        </p:grpSpPr>
        <p:sp>
          <p:nvSpPr>
            <p:cNvPr id="3" name="Obdélník 3">
              <a:extLst>
                <a:ext uri="{FF2B5EF4-FFF2-40B4-BE49-F238E27FC236}">
                  <a16:creationId xmlns:a16="http://schemas.microsoft.com/office/drawing/2014/main" id="{6DFD3929-7F06-41AF-8E25-C37765D0EC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9552" y="836712"/>
              <a:ext cx="777686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http://www.pdclipart.org/displayimage.php?album=search&amp;cat=0&amp;pos=0</a:t>
              </a:r>
            </a:p>
          </p:txBody>
        </p:sp>
        <p:sp>
          <p:nvSpPr>
            <p:cNvPr id="4" name="Obdélník 4">
              <a:extLst>
                <a:ext uri="{FF2B5EF4-FFF2-40B4-BE49-F238E27FC236}">
                  <a16:creationId xmlns:a16="http://schemas.microsoft.com/office/drawing/2014/main" id="{65E77335-32C8-47E3-BD4C-7FF411B1D7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9552" y="1268760"/>
              <a:ext cx="4057649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http://www.clker.com/clipart-2855.html</a:t>
              </a:r>
            </a:p>
          </p:txBody>
        </p:sp>
        <p:sp>
          <p:nvSpPr>
            <p:cNvPr id="5" name="TextovéPole 5">
              <a:extLst>
                <a:ext uri="{FF2B5EF4-FFF2-40B4-BE49-F238E27FC236}">
                  <a16:creationId xmlns:a16="http://schemas.microsoft.com/office/drawing/2014/main" id="{96000CA7-03EE-487F-B90A-92D924BEC31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1520" y="836712"/>
              <a:ext cx="31931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&lt;</a:t>
              </a:r>
            </a:p>
          </p:txBody>
        </p:sp>
        <p:sp>
          <p:nvSpPr>
            <p:cNvPr id="6" name="TextovéPole 6">
              <a:extLst>
                <a:ext uri="{FF2B5EF4-FFF2-40B4-BE49-F238E27FC236}">
                  <a16:creationId xmlns:a16="http://schemas.microsoft.com/office/drawing/2014/main" id="{8633876C-0AE7-4385-8EF2-14FA6FF3DA2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1520" y="1268760"/>
              <a:ext cx="31931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&lt;</a:t>
              </a:r>
            </a:p>
          </p:txBody>
        </p:sp>
        <p:sp>
          <p:nvSpPr>
            <p:cNvPr id="7" name="TextovéPole 7">
              <a:extLst>
                <a:ext uri="{FF2B5EF4-FFF2-40B4-BE49-F238E27FC236}">
                  <a16:creationId xmlns:a16="http://schemas.microsoft.com/office/drawing/2014/main" id="{CF2E5467-527E-4046-A114-4A35A24BE1B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028384" y="836712"/>
              <a:ext cx="31931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&gt;</a:t>
              </a:r>
            </a:p>
          </p:txBody>
        </p:sp>
        <p:sp>
          <p:nvSpPr>
            <p:cNvPr id="8" name="TextovéPole 8">
              <a:extLst>
                <a:ext uri="{FF2B5EF4-FFF2-40B4-BE49-F238E27FC236}">
                  <a16:creationId xmlns:a16="http://schemas.microsoft.com/office/drawing/2014/main" id="{71388F11-D93B-41B3-B672-C2E6D08CFE6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72000" y="1268760"/>
              <a:ext cx="31931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cs-CZ" altLang="cs-CZ"/>
                <a:t>&gt;</a:t>
              </a:r>
            </a:p>
          </p:txBody>
        </p:sp>
      </p:grpSp>
      <p:sp>
        <p:nvSpPr>
          <p:cNvPr id="9" name="Obdélník 9">
            <a:extLst>
              <a:ext uri="{FF2B5EF4-FFF2-40B4-BE49-F238E27FC236}">
                <a16:creationId xmlns:a16="http://schemas.microsoft.com/office/drawing/2014/main" id="{10D37065-B6F2-4B3A-9C2D-47FEEC265B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1773238"/>
            <a:ext cx="40576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http://www.clker.com/clipart-6265.html</a:t>
            </a:r>
          </a:p>
        </p:txBody>
      </p:sp>
      <p:sp>
        <p:nvSpPr>
          <p:cNvPr id="10" name="TextovéPole 10">
            <a:extLst>
              <a:ext uri="{FF2B5EF4-FFF2-40B4-BE49-F238E27FC236}">
                <a16:creationId xmlns:a16="http://schemas.microsoft.com/office/drawing/2014/main" id="{01B9B8DD-414F-41D2-8793-0C614AA96C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1773238"/>
            <a:ext cx="320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&lt;</a:t>
            </a:r>
          </a:p>
        </p:txBody>
      </p:sp>
      <p:sp>
        <p:nvSpPr>
          <p:cNvPr id="11" name="TextovéPole 11">
            <a:extLst>
              <a:ext uri="{FF2B5EF4-FFF2-40B4-BE49-F238E27FC236}">
                <a16:creationId xmlns:a16="http://schemas.microsoft.com/office/drawing/2014/main" id="{A59394CC-592E-4B41-892D-DB38FB1E25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0" y="1773238"/>
            <a:ext cx="3190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/>
              <a:t>&gt;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EA6BEB3F-E359-4C46-B7B9-546F21BF6377}"/>
              </a:ext>
            </a:extLst>
          </p:cNvPr>
          <p:cNvSpPr txBox="1"/>
          <p:nvPr/>
        </p:nvSpPr>
        <p:spPr>
          <a:xfrm>
            <a:off x="1774824" y="2108524"/>
            <a:ext cx="1009912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Rhian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. flickr.com: </a:t>
            </a:r>
            <a:r>
              <a:rPr lang="cs-CZ" b="0" i="1" dirty="0" err="1">
                <a:solidFill>
                  <a:srgbClr val="212529"/>
                </a:solidFill>
                <a:effectLst/>
                <a:latin typeface="Roboto Condensed"/>
              </a:rPr>
              <a:t>Stokholm</a:t>
            </a:r>
            <a:r>
              <a:rPr lang="cs-CZ" b="0" i="1" dirty="0">
                <a:solidFill>
                  <a:srgbClr val="212529"/>
                </a:solidFill>
                <a:effectLst/>
                <a:latin typeface="Roboto Condensed"/>
              </a:rPr>
              <a:t> </a:t>
            </a:r>
            <a:r>
              <a:rPr lang="cs-CZ" b="0" i="1" dirty="0" err="1">
                <a:solidFill>
                  <a:srgbClr val="212529"/>
                </a:solidFill>
                <a:effectLst/>
                <a:latin typeface="Roboto Condensed"/>
              </a:rPr>
              <a:t>ferry</a:t>
            </a:r>
            <a:r>
              <a:rPr lang="cs-CZ" b="0" i="1" dirty="0">
                <a:solidFill>
                  <a:srgbClr val="212529"/>
                </a:solidFill>
                <a:effectLst/>
                <a:latin typeface="Roboto Condensed"/>
              </a:rPr>
              <a:t> and </a:t>
            </a:r>
            <a:r>
              <a:rPr lang="cs-CZ" b="0" i="1" dirty="0" err="1">
                <a:solidFill>
                  <a:srgbClr val="212529"/>
                </a:solidFill>
                <a:effectLst/>
                <a:latin typeface="Roboto Condensed"/>
              </a:rPr>
              <a:t>Orthodox</a:t>
            </a:r>
            <a:r>
              <a:rPr lang="cs-CZ" b="0" i="1" dirty="0">
                <a:solidFill>
                  <a:srgbClr val="212529"/>
                </a:solidFill>
                <a:effectLst/>
                <a:latin typeface="Roboto Condensed"/>
              </a:rPr>
              <a:t> </a:t>
            </a:r>
            <a:r>
              <a:rPr lang="cs-CZ" b="0" i="1" dirty="0" err="1">
                <a:solidFill>
                  <a:srgbClr val="212529"/>
                </a:solidFill>
                <a:effectLst/>
                <a:latin typeface="Roboto Condensed"/>
              </a:rPr>
              <a:t>cathedral</a:t>
            </a:r>
            <a:r>
              <a:rPr lang="cs-CZ" b="0" i="1" dirty="0">
                <a:solidFill>
                  <a:srgbClr val="212529"/>
                </a:solidFill>
                <a:effectLst/>
                <a:latin typeface="Roboto Condensed"/>
              </a:rPr>
              <a:t>, </a:t>
            </a:r>
            <a:r>
              <a:rPr lang="cs-CZ" b="0" i="1" dirty="0" err="1">
                <a:solidFill>
                  <a:srgbClr val="212529"/>
                </a:solidFill>
                <a:effectLst/>
                <a:latin typeface="Roboto Condensed"/>
              </a:rPr>
              <a:t>Helsinki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 [online]. 2010-08-05 [cit. 2020-12-13]. Dostupný pod licencí </a:t>
            </a:r>
            <a:r>
              <a:rPr lang="cs-CZ" b="0" i="0" u="sng" dirty="0">
                <a:solidFill>
                  <a:srgbClr val="0056B3"/>
                </a:solidFill>
                <a:effectLst/>
                <a:latin typeface="Roboto Condensed"/>
                <a:hlinkClick r:id="rId2"/>
              </a:rPr>
              <a:t>CC-BY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 na WWW: &lt;https://www.flickr.com/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photos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/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rhian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/4863130986/&gt;.</a:t>
            </a:r>
            <a:endParaRPr lang="cs-CZ" dirty="0"/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B699E86C-B054-4A07-8AA2-CA18007CEC65}"/>
              </a:ext>
            </a:extLst>
          </p:cNvPr>
          <p:cNvSpPr txBox="1"/>
          <p:nvPr/>
        </p:nvSpPr>
        <p:spPr>
          <a:xfrm>
            <a:off x="1774825" y="3031854"/>
            <a:ext cx="100991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Ugmedia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. Pixabay.com: [online]. [cit. 2020-12-13]. Dostupný pod licencí Public 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Domain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 na WWW: &lt;https://pixabay.com/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photos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/finland-helsinki-area-finland-111809/&gt;.</a:t>
            </a:r>
            <a:endParaRPr lang="cs-CZ" dirty="0"/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C5AE4574-5DE1-45D2-B5F4-C4AB31DCA06C}"/>
              </a:ext>
            </a:extLst>
          </p:cNvPr>
          <p:cNvSpPr txBox="1"/>
          <p:nvPr/>
        </p:nvSpPr>
        <p:spPr>
          <a:xfrm>
            <a:off x="1774824" y="3678185"/>
            <a:ext cx="994009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TheDigitalArtist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. Pixabay.com: [online]. [cit. 2020-12-13]. Dostupný pod licencí Public 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Domain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 na WWW: &lt;https://pixabay.com/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photos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/eiffel-tower-paris-france-5673391/&gt;.</a:t>
            </a:r>
            <a:endParaRPr lang="cs-CZ" dirty="0"/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CFA8BED3-DD9C-4D20-A708-A89F66805F8E}"/>
              </a:ext>
            </a:extLst>
          </p:cNvPr>
          <p:cNvSpPr txBox="1"/>
          <p:nvPr/>
        </p:nvSpPr>
        <p:spPr>
          <a:xfrm>
            <a:off x="1774823" y="4324516"/>
            <a:ext cx="100991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ROMANO, Angelo. flickr.com: </a:t>
            </a:r>
            <a:r>
              <a:rPr lang="cs-CZ" b="0" i="1" dirty="0" err="1">
                <a:solidFill>
                  <a:srgbClr val="212529"/>
                </a:solidFill>
                <a:effectLst/>
                <a:latin typeface="Roboto Condensed"/>
              </a:rPr>
              <a:t>Warsaw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 [online]. 2013-07-02 [cit. 2020-12-13]. Dostupný pod licencí </a:t>
            </a:r>
            <a:r>
              <a:rPr lang="cs-CZ" b="0" i="0" u="none" strike="noStrike" dirty="0">
                <a:solidFill>
                  <a:srgbClr val="29ABE5"/>
                </a:solidFill>
                <a:effectLst/>
                <a:latin typeface="Roboto Condensed"/>
                <a:hlinkClick r:id="rId2"/>
              </a:rPr>
              <a:t>CC-BY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 na WWW: &lt;https://www.flickr.com/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photos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/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aromano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/9191257070/&gt;.</a:t>
            </a:r>
            <a:endParaRPr lang="cs-CZ" dirty="0"/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518CAD09-42D4-49F1-89E4-6538BABDB59D}"/>
              </a:ext>
            </a:extLst>
          </p:cNvPr>
          <p:cNvSpPr txBox="1"/>
          <p:nvPr/>
        </p:nvSpPr>
        <p:spPr>
          <a:xfrm>
            <a:off x="1774822" y="4989007"/>
            <a:ext cx="994009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Pawel. flickr.com: </a:t>
            </a:r>
            <a:r>
              <a:rPr lang="cs-CZ" b="0" i="1" dirty="0" err="1">
                <a:solidFill>
                  <a:srgbClr val="212529"/>
                </a:solidFill>
                <a:effectLst/>
                <a:latin typeface="Roboto Condensed"/>
              </a:rPr>
              <a:t>Berlin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 [online]. 2019-05-10 [cit. 2020-12-13]. Dostupný pod licencí </a:t>
            </a:r>
            <a:r>
              <a:rPr lang="cs-CZ" b="0" i="0" u="none" strike="noStrike" dirty="0">
                <a:solidFill>
                  <a:srgbClr val="29ABE5"/>
                </a:solidFill>
                <a:effectLst/>
                <a:latin typeface="Roboto Condensed"/>
                <a:hlinkClick r:id="rId3"/>
              </a:rPr>
              <a:t>CC-BY-SA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 na WWW: &lt;https://www.flickr.com/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photos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/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fucktyczny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/40853814833/&gt;.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6264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>
            <a:extLst>
              <a:ext uri="{FF2B5EF4-FFF2-40B4-BE49-F238E27FC236}">
                <a16:creationId xmlns:a16="http://schemas.microsoft.com/office/drawing/2014/main" id="{A7DAED68-AF4E-4029-A2FA-B823646815A8}"/>
              </a:ext>
            </a:extLst>
          </p:cNvPr>
          <p:cNvSpPr txBox="1"/>
          <p:nvPr/>
        </p:nvSpPr>
        <p:spPr>
          <a:xfrm>
            <a:off x="1205947" y="367245"/>
            <a:ext cx="1076076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office8. Pixabay.com: [online]. [cit. 2020-12-13]. Dostupný pod licencí Public 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Domain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 na WWW: &lt;https://pixabay.com/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photos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/oslo-norway-king-house-castle-park-338281/&gt;.</a:t>
            </a:r>
            <a:endParaRPr lang="cs-CZ" dirty="0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A50B13D4-AB04-4BDB-9387-3389AC60B123}"/>
              </a:ext>
            </a:extLst>
          </p:cNvPr>
          <p:cNvSpPr txBox="1"/>
          <p:nvPr/>
        </p:nvSpPr>
        <p:spPr>
          <a:xfrm>
            <a:off x="1205947" y="1013576"/>
            <a:ext cx="1060174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Moahim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. Wikimedia.org: </a:t>
            </a:r>
            <a:r>
              <a:rPr lang="cs-CZ" b="0" i="1" dirty="0">
                <a:solidFill>
                  <a:srgbClr val="212529"/>
                </a:solidFill>
                <a:effectLst/>
                <a:latin typeface="Roboto Condensed"/>
              </a:rPr>
              <a:t>2018 - </a:t>
            </a:r>
            <a:r>
              <a:rPr lang="cs-CZ" b="0" i="1" dirty="0" err="1">
                <a:solidFill>
                  <a:srgbClr val="212529"/>
                </a:solidFill>
                <a:effectLst/>
                <a:latin typeface="Roboto Condensed"/>
              </a:rPr>
              <a:t>Nyhavn</a:t>
            </a:r>
            <a:r>
              <a:rPr lang="cs-CZ" b="0" i="1" dirty="0">
                <a:solidFill>
                  <a:srgbClr val="212529"/>
                </a:solidFill>
                <a:effectLst/>
                <a:latin typeface="Roboto Condensed"/>
              </a:rPr>
              <a:t> on </a:t>
            </a:r>
            <a:r>
              <a:rPr lang="cs-CZ" b="0" i="1" dirty="0" err="1">
                <a:solidFill>
                  <a:srgbClr val="212529"/>
                </a:solidFill>
                <a:effectLst/>
                <a:latin typeface="Roboto Condensed"/>
              </a:rPr>
              <a:t>sunset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 [online]. 2018-09-28 [cit. 2020-12-13]. Dostupný pod licencí </a:t>
            </a:r>
            <a:r>
              <a:rPr lang="cs-CZ" b="0" i="0" u="none" strike="noStrike" dirty="0" err="1">
                <a:solidFill>
                  <a:srgbClr val="29ABE5"/>
                </a:solidFill>
                <a:effectLst/>
                <a:latin typeface="Roboto Condensed"/>
                <a:hlinkClick r:id="rId2"/>
              </a:rPr>
              <a:t>Creative</a:t>
            </a:r>
            <a:r>
              <a:rPr lang="cs-CZ" b="0" i="0" u="none" strike="noStrike" dirty="0">
                <a:solidFill>
                  <a:srgbClr val="29ABE5"/>
                </a:solidFill>
                <a:effectLst/>
                <a:latin typeface="Roboto Condensed"/>
                <a:hlinkClick r:id="rId2"/>
              </a:rPr>
              <a:t> </a:t>
            </a:r>
            <a:r>
              <a:rPr lang="cs-CZ" b="0" i="0" u="none" strike="noStrike" dirty="0" err="1">
                <a:solidFill>
                  <a:srgbClr val="29ABE5"/>
                </a:solidFill>
                <a:effectLst/>
                <a:latin typeface="Roboto Condensed"/>
                <a:hlinkClick r:id="rId2"/>
              </a:rPr>
              <a:t>Commons</a:t>
            </a:r>
            <a:r>
              <a:rPr lang="cs-CZ" b="0" i="0" u="none" strike="noStrike" dirty="0">
                <a:solidFill>
                  <a:srgbClr val="29ABE5"/>
                </a:solidFill>
                <a:effectLst/>
                <a:latin typeface="Roboto Condensed"/>
                <a:hlinkClick r:id="rId2"/>
              </a:rPr>
              <a:t> </a:t>
            </a:r>
            <a:r>
              <a:rPr lang="cs-CZ" b="0" i="0" u="none" strike="noStrike" dirty="0" err="1">
                <a:solidFill>
                  <a:srgbClr val="29ABE5"/>
                </a:solidFill>
                <a:effectLst/>
                <a:latin typeface="Roboto Condensed"/>
                <a:hlinkClick r:id="rId2"/>
              </a:rPr>
              <a:t>Attribution-Share</a:t>
            </a:r>
            <a:r>
              <a:rPr lang="cs-CZ" b="0" i="0" u="none" strike="noStrike" dirty="0">
                <a:solidFill>
                  <a:srgbClr val="29ABE5"/>
                </a:solidFill>
                <a:effectLst/>
                <a:latin typeface="Roboto Condensed"/>
                <a:hlinkClick r:id="rId2"/>
              </a:rPr>
              <a:t> </a:t>
            </a:r>
            <a:r>
              <a:rPr lang="cs-CZ" b="0" i="0" u="none" strike="noStrike" dirty="0" err="1">
                <a:solidFill>
                  <a:srgbClr val="29ABE5"/>
                </a:solidFill>
                <a:effectLst/>
                <a:latin typeface="Roboto Condensed"/>
                <a:hlinkClick r:id="rId2"/>
              </a:rPr>
              <a:t>Alike</a:t>
            </a:r>
            <a:r>
              <a:rPr lang="cs-CZ" b="0" i="0" u="none" strike="noStrike" dirty="0">
                <a:solidFill>
                  <a:srgbClr val="29ABE5"/>
                </a:solidFill>
                <a:effectLst/>
                <a:latin typeface="Roboto Condensed"/>
                <a:hlinkClick r:id="rId2"/>
              </a:rPr>
              <a:t> 4.0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 na WWW: &lt;https://commons.wikimedia.org/wiki/File:2018_-_Nyhavn_on_sunset.jpg&gt;.</a:t>
            </a:r>
            <a:endParaRPr lang="cs-CZ" dirty="0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B7BD2137-C236-4BF2-9304-9D2BB22D60E5}"/>
              </a:ext>
            </a:extLst>
          </p:cNvPr>
          <p:cNvSpPr txBox="1"/>
          <p:nvPr/>
        </p:nvSpPr>
        <p:spPr>
          <a:xfrm>
            <a:off x="1205946" y="1936906"/>
            <a:ext cx="106017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212529"/>
                </a:solidFill>
                <a:effectLst/>
                <a:latin typeface="Roboto Condensed"/>
              </a:rPr>
              <a:t>YUNKER, Chris. flickr.com: </a:t>
            </a:r>
            <a:r>
              <a:rPr lang="en-US" b="0" i="1" dirty="0">
                <a:solidFill>
                  <a:srgbClr val="212529"/>
                </a:solidFill>
                <a:effectLst/>
                <a:latin typeface="Roboto Condensed"/>
              </a:rPr>
              <a:t>Madrid</a:t>
            </a:r>
            <a:r>
              <a:rPr lang="en-US" b="0" i="0" dirty="0">
                <a:solidFill>
                  <a:srgbClr val="212529"/>
                </a:solidFill>
                <a:effectLst/>
                <a:latin typeface="Roboto Condensed"/>
              </a:rPr>
              <a:t> [online]. 2008-05-24 [cit. 2020-12-13]. </a:t>
            </a:r>
            <a:r>
              <a:rPr lang="en-US" b="0" i="0" dirty="0" err="1">
                <a:solidFill>
                  <a:srgbClr val="212529"/>
                </a:solidFill>
                <a:effectLst/>
                <a:latin typeface="Roboto Condensed"/>
              </a:rPr>
              <a:t>Dostupný</a:t>
            </a:r>
            <a:r>
              <a:rPr lang="en-US" b="0" i="0" dirty="0">
                <a:solidFill>
                  <a:srgbClr val="212529"/>
                </a:solidFill>
                <a:effectLst/>
                <a:latin typeface="Roboto Condensed"/>
              </a:rPr>
              <a:t> pod </a:t>
            </a:r>
            <a:r>
              <a:rPr lang="en-US" b="0" i="0" dirty="0" err="1">
                <a:solidFill>
                  <a:srgbClr val="212529"/>
                </a:solidFill>
                <a:effectLst/>
                <a:latin typeface="Roboto Condensed"/>
              </a:rPr>
              <a:t>licencí</a:t>
            </a:r>
            <a:r>
              <a:rPr lang="en-US" b="0" i="0" dirty="0">
                <a:solidFill>
                  <a:srgbClr val="212529"/>
                </a:solidFill>
                <a:effectLst/>
                <a:latin typeface="Roboto Condensed"/>
              </a:rPr>
              <a:t> </a:t>
            </a:r>
            <a:r>
              <a:rPr lang="en-US" b="0" i="0" u="sng" dirty="0">
                <a:solidFill>
                  <a:srgbClr val="0056B3"/>
                </a:solidFill>
                <a:effectLst/>
                <a:latin typeface="Roboto Condensed"/>
                <a:hlinkClick r:id="rId3"/>
              </a:rPr>
              <a:t>CC-BY</a:t>
            </a:r>
            <a:r>
              <a:rPr lang="en-US" b="0" i="0" dirty="0">
                <a:solidFill>
                  <a:srgbClr val="212529"/>
                </a:solidFill>
                <a:effectLst/>
                <a:latin typeface="Roboto Condensed"/>
              </a:rPr>
              <a:t> </a:t>
            </a:r>
            <a:r>
              <a:rPr lang="en-US" b="0" i="0" dirty="0" err="1">
                <a:solidFill>
                  <a:srgbClr val="212529"/>
                </a:solidFill>
                <a:effectLst/>
                <a:latin typeface="Roboto Condensed"/>
              </a:rPr>
              <a:t>na</a:t>
            </a:r>
            <a:r>
              <a:rPr lang="en-US" b="0" i="0" dirty="0">
                <a:solidFill>
                  <a:srgbClr val="212529"/>
                </a:solidFill>
                <a:effectLst/>
                <a:latin typeface="Roboto Condensed"/>
              </a:rPr>
              <a:t> WWW: &lt;https://www.flickr.com/photos/chris-yunker/2516756299/&gt;.</a:t>
            </a:r>
            <a:endParaRPr lang="cs-CZ" dirty="0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D382DBD5-9C44-4172-85E4-040AD4DAC778}"/>
              </a:ext>
            </a:extLst>
          </p:cNvPr>
          <p:cNvSpPr txBox="1"/>
          <p:nvPr/>
        </p:nvSpPr>
        <p:spPr>
          <a:xfrm>
            <a:off x="1205946" y="2643810"/>
            <a:ext cx="106017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Apcbg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. Wikimedia.org: </a:t>
            </a:r>
            <a:r>
              <a:rPr lang="cs-CZ" b="0" i="1" dirty="0" err="1">
                <a:solidFill>
                  <a:srgbClr val="212529"/>
                </a:solidFill>
                <a:effectLst/>
                <a:latin typeface="Roboto Condensed"/>
              </a:rPr>
              <a:t>Europe</a:t>
            </a:r>
            <a:r>
              <a:rPr lang="cs-CZ" b="0" i="1" dirty="0">
                <a:solidFill>
                  <a:srgbClr val="212529"/>
                </a:solidFill>
                <a:effectLst/>
                <a:latin typeface="Roboto Condensed"/>
              </a:rPr>
              <a:t>-Negative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 [online]. 2006-09-26 [cit. 2020-12-13]. Dostupný pod licencí </a:t>
            </a:r>
            <a:r>
              <a:rPr lang="cs-CZ" b="0" i="0" u="none" strike="noStrike" dirty="0" err="1">
                <a:solidFill>
                  <a:srgbClr val="29ABE5"/>
                </a:solidFill>
                <a:effectLst/>
                <a:latin typeface="Roboto Condensed"/>
                <a:hlinkClick r:id="rId4"/>
              </a:rPr>
              <a:t>Creative</a:t>
            </a:r>
            <a:r>
              <a:rPr lang="cs-CZ" b="0" i="0" u="none" strike="noStrike" dirty="0">
                <a:solidFill>
                  <a:srgbClr val="29ABE5"/>
                </a:solidFill>
                <a:effectLst/>
                <a:latin typeface="Roboto Condensed"/>
                <a:hlinkClick r:id="rId4"/>
              </a:rPr>
              <a:t> </a:t>
            </a:r>
            <a:r>
              <a:rPr lang="cs-CZ" b="0" i="0" u="none" strike="noStrike" dirty="0" err="1">
                <a:solidFill>
                  <a:srgbClr val="29ABE5"/>
                </a:solidFill>
                <a:effectLst/>
                <a:latin typeface="Roboto Condensed"/>
                <a:hlinkClick r:id="rId4"/>
              </a:rPr>
              <a:t>Commons</a:t>
            </a:r>
            <a:r>
              <a:rPr lang="cs-CZ" b="0" i="0" u="none" strike="noStrike" dirty="0">
                <a:solidFill>
                  <a:srgbClr val="29ABE5"/>
                </a:solidFill>
                <a:effectLst/>
                <a:latin typeface="Roboto Condensed"/>
                <a:hlinkClick r:id="rId4"/>
              </a:rPr>
              <a:t> </a:t>
            </a:r>
            <a:r>
              <a:rPr lang="cs-CZ" b="0" i="0" u="none" strike="noStrike" dirty="0" err="1">
                <a:solidFill>
                  <a:srgbClr val="29ABE5"/>
                </a:solidFill>
                <a:effectLst/>
                <a:latin typeface="Roboto Condensed"/>
                <a:hlinkClick r:id="rId4"/>
              </a:rPr>
              <a:t>Attribution-Share</a:t>
            </a:r>
            <a:r>
              <a:rPr lang="cs-CZ" b="0" i="0" u="none" strike="noStrike" dirty="0">
                <a:solidFill>
                  <a:srgbClr val="29ABE5"/>
                </a:solidFill>
                <a:effectLst/>
                <a:latin typeface="Roboto Condensed"/>
                <a:hlinkClick r:id="rId4"/>
              </a:rPr>
              <a:t> </a:t>
            </a:r>
            <a:r>
              <a:rPr lang="cs-CZ" b="0" i="0" u="none" strike="noStrike" dirty="0" err="1">
                <a:solidFill>
                  <a:srgbClr val="29ABE5"/>
                </a:solidFill>
                <a:effectLst/>
                <a:latin typeface="Roboto Condensed"/>
                <a:hlinkClick r:id="rId4"/>
              </a:rPr>
              <a:t>Alike</a:t>
            </a:r>
            <a:r>
              <a:rPr lang="cs-CZ" b="0" i="0" u="none" strike="noStrike" dirty="0">
                <a:solidFill>
                  <a:srgbClr val="29ABE5"/>
                </a:solidFill>
                <a:effectLst/>
                <a:latin typeface="Roboto Condensed"/>
                <a:hlinkClick r:id="rId4"/>
              </a:rPr>
              <a:t> 3.0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 na WWW: &lt;https://commons.wikimedia.org/wiki/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/>
              </a:rPr>
              <a:t>File:Europe-Negative.jpg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/>
              </a:rPr>
              <a:t>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93922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863</Words>
  <Application>Microsoft Office PowerPoint</Application>
  <PresentationFormat>Širokoúhlá obrazovka</PresentationFormat>
  <Paragraphs>141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Roboto Condensed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9</cp:revision>
  <dcterms:created xsi:type="dcterms:W3CDTF">2020-12-13T03:53:30Z</dcterms:created>
  <dcterms:modified xsi:type="dcterms:W3CDTF">2020-12-13T05:05:05Z</dcterms:modified>
</cp:coreProperties>
</file>