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time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time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70C92C-D9CA-438C-92B9-3FFB712730A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E65350-4785-4791-A511-D184AABA27AB}" type="presOf" srcId="{757F3AB3-0718-4624-B441-E567A8F0AB56}" destId="{333A1088-737F-45CB-B68E-254E46348037}" srcOrd="0" destOrd="0" presId="urn:microsoft.com/office/officeart/2005/8/layout/target3"/>
    <dgm:cxn modelId="{ED2D3A9D-B70E-41AE-BCFC-E48E4CBF490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3D5798-BE5E-4A25-9D1D-AC686E7C64C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660268-3742-4B67-BB36-73F994DEC67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EDF8AAF-17C7-466C-AC35-8E224529D48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346A447-9FD4-4768-9245-C3B1BEFFB766}" type="presOf" srcId="{D8197B8C-B260-4A16-BDF4-0947B075E274}" destId="{25B08C86-7E15-44DC-BE7F-FFB55DD49D12}" srcOrd="0" destOrd="0" presId="urn:microsoft.com/office/officeart/2005/8/layout/target3"/>
    <dgm:cxn modelId="{E20D85BA-0452-4002-88EC-47BCB8327884}" type="presOf" srcId="{B651F6E3-6281-48DB-9319-2AEAFDAE7572}" destId="{619D679B-A015-4ECF-8348-D1034C574F40}" srcOrd="0" destOrd="0" presId="urn:microsoft.com/office/officeart/2005/8/layout/target3"/>
    <dgm:cxn modelId="{3C9BD099-3530-436C-9C2F-66725DCEED8C}" type="presOf" srcId="{D1D4F407-5343-4D3F-B5B9-D407B03CAEB4}" destId="{AED2198E-93D5-4001-81B4-73124B309672}" srcOrd="1" destOrd="0" presId="urn:microsoft.com/office/officeart/2005/8/layout/target3"/>
    <dgm:cxn modelId="{7C05C86A-159A-4613-A873-2B996858E7D3}" type="presOf" srcId="{4C35D32F-0EAB-4CD7-82EE-45574DC2A586}" destId="{890E4F0B-2866-4A3F-A3C7-2A14B1797930}" srcOrd="1" destOrd="0" presId="urn:microsoft.com/office/officeart/2005/8/layout/target3"/>
    <dgm:cxn modelId="{34A61E14-D86C-4ECC-BE3D-66051AB467ED}" type="presOf" srcId="{4C35D32F-0EAB-4CD7-82EE-45574DC2A586}" destId="{8BEBB6EC-1DAA-4CAC-8A25-BC0FCBD5DBD5}" srcOrd="0" destOrd="0" presId="urn:microsoft.com/office/officeart/2005/8/layout/target3"/>
    <dgm:cxn modelId="{3A69E317-E56B-4714-BD0D-833F1C874969}" type="presParOf" srcId="{333A1088-737F-45CB-B68E-254E46348037}" destId="{F5ABB229-8D3B-4694-996A-96F23CF14429}" srcOrd="0" destOrd="0" presId="urn:microsoft.com/office/officeart/2005/8/layout/target3"/>
    <dgm:cxn modelId="{78D30EFB-7F98-453D-829C-14CDB934DD3A}" type="presParOf" srcId="{333A1088-737F-45CB-B68E-254E46348037}" destId="{F41139FD-01EE-4571-8B17-4FB00FC51163}" srcOrd="1" destOrd="0" presId="urn:microsoft.com/office/officeart/2005/8/layout/target3"/>
    <dgm:cxn modelId="{E7638591-7893-4AAA-833C-8079B52B9EEB}" type="presParOf" srcId="{333A1088-737F-45CB-B68E-254E46348037}" destId="{D005CE8C-CC26-4C3E-AC11-E15060ECD759}" srcOrd="2" destOrd="0" presId="urn:microsoft.com/office/officeart/2005/8/layout/target3"/>
    <dgm:cxn modelId="{2C7A474E-F3B6-46E5-A4B0-6651FAB8EC2C}" type="presParOf" srcId="{333A1088-737F-45CB-B68E-254E46348037}" destId="{2C702D82-9B77-49B7-9568-BB8EB47C3372}" srcOrd="3" destOrd="0" presId="urn:microsoft.com/office/officeart/2005/8/layout/target3"/>
    <dgm:cxn modelId="{FD8E063B-AF5F-4507-AD40-780AF3EA91DC}" type="presParOf" srcId="{333A1088-737F-45CB-B68E-254E46348037}" destId="{A52A0455-90FF-4808-ABD0-F02540D31D5A}" srcOrd="4" destOrd="0" presId="urn:microsoft.com/office/officeart/2005/8/layout/target3"/>
    <dgm:cxn modelId="{6ED3900E-46FB-4969-AB91-285B959BB5F6}" type="presParOf" srcId="{333A1088-737F-45CB-B68E-254E46348037}" destId="{6140AFEC-043D-4C43-A2F9-D0F5331DF3A3}" srcOrd="5" destOrd="0" presId="urn:microsoft.com/office/officeart/2005/8/layout/target3"/>
    <dgm:cxn modelId="{7E03D2F5-02DC-4E33-89B8-6AB2F11E0C6C}" type="presParOf" srcId="{333A1088-737F-45CB-B68E-254E46348037}" destId="{9358AC05-5D7D-4327-9F80-1AD486AEA664}" srcOrd="6" destOrd="0" presId="urn:microsoft.com/office/officeart/2005/8/layout/target3"/>
    <dgm:cxn modelId="{B1085DFF-EBC3-4695-8AFC-73AEE0CCADD5}" type="presParOf" srcId="{333A1088-737F-45CB-B68E-254E46348037}" destId="{313FC574-E1CD-4FB4-B054-0B805CE0447D}" srcOrd="7" destOrd="0" presId="urn:microsoft.com/office/officeart/2005/8/layout/target3"/>
    <dgm:cxn modelId="{F36CC9CD-5363-4CC4-87E6-115A92F7FECA}" type="presParOf" srcId="{333A1088-737F-45CB-B68E-254E46348037}" destId="{619D679B-A015-4ECF-8348-D1034C574F40}" srcOrd="8" destOrd="0" presId="urn:microsoft.com/office/officeart/2005/8/layout/target3"/>
    <dgm:cxn modelId="{76B7217C-B13C-467F-8E31-3F5DF6A91933}" type="presParOf" srcId="{333A1088-737F-45CB-B68E-254E46348037}" destId="{322283A8-4A27-4CDA-BAE3-F381106A9174}" srcOrd="9" destOrd="0" presId="urn:microsoft.com/office/officeart/2005/8/layout/target3"/>
    <dgm:cxn modelId="{56C40D52-C5C2-4DAB-81B8-5CDAEDA78B11}" type="presParOf" srcId="{333A1088-737F-45CB-B68E-254E46348037}" destId="{FFC9F71D-1B4F-4AD9-A4A6-86ADEFC8AF5C}" srcOrd="10" destOrd="0" presId="urn:microsoft.com/office/officeart/2005/8/layout/target3"/>
    <dgm:cxn modelId="{E8545289-EA1D-4B93-839E-D3FB622F8097}" type="presParOf" srcId="{333A1088-737F-45CB-B68E-254E46348037}" destId="{25B08C86-7E15-44DC-BE7F-FFB55DD49D12}" srcOrd="11" destOrd="0" presId="urn:microsoft.com/office/officeart/2005/8/layout/target3"/>
    <dgm:cxn modelId="{BD70F5E3-983C-4E76-B973-D08F000E452C}" type="presParOf" srcId="{333A1088-737F-45CB-B68E-254E46348037}" destId="{76644BE8-9D7C-4C09-B250-3D10AF48CBB7}" srcOrd="12" destOrd="0" presId="urn:microsoft.com/office/officeart/2005/8/layout/target3"/>
    <dgm:cxn modelId="{D0D4686A-E4E9-4EA0-A92E-0969722BA72B}" type="presParOf" srcId="{333A1088-737F-45CB-B68E-254E46348037}" destId="{EE85B701-7295-41C0-BA7A-34D3756A2AE6}" srcOrd="13" destOrd="0" presId="urn:microsoft.com/office/officeart/2005/8/layout/target3"/>
    <dgm:cxn modelId="{D3F7C55F-BAFC-4BBB-B912-2B4C41739A74}" type="presParOf" srcId="{333A1088-737F-45CB-B68E-254E46348037}" destId="{8BEBB6EC-1DAA-4CAC-8A25-BC0FCBD5DBD5}" srcOrd="14" destOrd="0" presId="urn:microsoft.com/office/officeart/2005/8/layout/target3"/>
    <dgm:cxn modelId="{9A8F767B-B6A0-414F-B185-630319AF2AC5}" type="presParOf" srcId="{333A1088-737F-45CB-B68E-254E46348037}" destId="{AED2198E-93D5-4001-81B4-73124B309672}" srcOrd="15" destOrd="0" presId="urn:microsoft.com/office/officeart/2005/8/layout/target3"/>
    <dgm:cxn modelId="{FEA2A202-23B0-4B39-AA83-EA2FE02DC0F2}" type="presParOf" srcId="{333A1088-737F-45CB-B68E-254E46348037}" destId="{2BE915AB-18AA-4053-B92C-3BFC9ED204BB}" srcOrd="16" destOrd="0" presId="urn:microsoft.com/office/officeart/2005/8/layout/target3"/>
    <dgm:cxn modelId="{E49DDAB6-86E8-4974-9DCB-4998396AC469}" type="presParOf" srcId="{333A1088-737F-45CB-B68E-254E46348037}" destId="{6BB5E863-4638-4E1D-BFDE-399D028AC4ED}" srcOrd="17" destOrd="0" presId="urn:microsoft.com/office/officeart/2005/8/layout/target3"/>
    <dgm:cxn modelId="{0F4AA09F-4173-44A5-9080-331434091F96}" type="presParOf" srcId="{333A1088-737F-45CB-B68E-254E46348037}" destId="{5A5FFA88-C948-4069-8E93-59FA12366E83}" srcOrd="18" destOrd="0" presId="urn:microsoft.com/office/officeart/2005/8/layout/target3"/>
    <dgm:cxn modelId="{C941A24A-D487-49EC-AFAF-AE1DE1E2FF6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time</a:t>
          </a:r>
          <a:endParaRPr lang="cs-CZ" sz="2000" i="1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time</a:t>
          </a:r>
          <a:endParaRPr lang="cs-CZ" sz="2000" i="1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221D9-C38B-4F9C-8B9D-30AEC033B04D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6FE78-A95A-4B35-8944-C046026326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 měřením času,</a:t>
            </a:r>
            <a:r>
              <a:rPr lang="cs-CZ" baseline="0" dirty="0" smtClean="0"/>
              <a:t> opis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Seznámení s pojmy měření času,</a:t>
            </a:r>
            <a:r>
              <a:rPr lang="cs-CZ" baseline="0" dirty="0" smtClean="0"/>
              <a:t> opis do sešitu.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Říci čas, kontrola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Říci čas, kontrola ukryta.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Říci čas, kontrola ukryta.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čas s textem.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Opis do sešitu, procvičení předložek</a:t>
            </a:r>
            <a:r>
              <a:rPr lang="cs-CZ" baseline="0" dirty="0" smtClean="0"/>
              <a:t> času, tvoření rozhovorů.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Opis slovní zásoby, procvičování.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96FE78-A95A-4B35-8944-C0460263265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5005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sešit, papír,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interaktivní  procvičování určování času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vyvozování učiva, procvičování slovní zásoby, časové předložky, rozhovory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LFN51MY0\MC90031186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2378" y="2143116"/>
            <a:ext cx="3552696" cy="32857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dministrator\Local Settings\Temporary Internet Files\Content.IE5\IQV8GVD3\MC9004414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7" y="1628943"/>
            <a:ext cx="5143537" cy="5229057"/>
          </a:xfrm>
          <a:prstGeom prst="rect">
            <a:avLst/>
          </a:prstGeom>
          <a:noFill/>
        </p:spPr>
      </p:pic>
      <p:sp>
        <p:nvSpPr>
          <p:cNvPr id="5" name="Oblouk 4"/>
          <p:cNvSpPr/>
          <p:nvPr/>
        </p:nvSpPr>
        <p:spPr>
          <a:xfrm>
            <a:off x="2786050" y="3929066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2643174" y="1857364"/>
            <a:ext cx="928694" cy="3143272"/>
          </a:xfrm>
          <a:prstGeom prst="leftBrace">
            <a:avLst>
              <a:gd name="adj1" fmla="val 84615"/>
              <a:gd name="adj2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Levá složená závorka 7"/>
          <p:cNvSpPr/>
          <p:nvPr/>
        </p:nvSpPr>
        <p:spPr>
          <a:xfrm rot="10800000">
            <a:off x="6143635" y="1928802"/>
            <a:ext cx="850961" cy="3143272"/>
          </a:xfrm>
          <a:prstGeom prst="leftBrace">
            <a:avLst>
              <a:gd name="adj1" fmla="val 92345"/>
              <a:gd name="adj2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85918" y="2571744"/>
            <a:ext cx="114300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to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72330" y="2571744"/>
            <a:ext cx="142876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past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86512" y="1357298"/>
            <a:ext cx="2857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12.00-6.00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1500174"/>
            <a:ext cx="32146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6.00-12.00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Documents and Settings\Administrator\Local Settings\Temporary Internet Files\Content.IE5\IQV8GVD3\MC9004414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5" y="1628943"/>
            <a:ext cx="5357850" cy="544693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85720" y="3143248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quarter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57950" y="3214686"/>
            <a:ext cx="2786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quarter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past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5286388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half past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7554" y="1214422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o´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´s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dirty="0" err="1" smtClean="0"/>
              <a:t>It</a:t>
            </a:r>
            <a:r>
              <a:rPr lang="cs-CZ" dirty="0" smtClean="0"/>
              <a:t>´s half past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500034" y="2786058"/>
            <a:ext cx="2786082" cy="3357586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428625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71604" y="57150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27860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428625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307181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28860" y="500063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37147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57224" y="564357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7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14546" y="550070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34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28662" y="300037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11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1472" y="357187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4929190" y="3000372"/>
            <a:ext cx="2786082" cy="335758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43702" y="328612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00760" y="307181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29454" y="378619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15206" y="435769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00892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15140" y="550070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00760" y="592933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6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86380" y="57150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7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929190" y="528638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8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29190" y="450057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57752" y="385762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14942" y="335756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11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 rot="5400000" flipH="1" flipV="1">
            <a:off x="1750199" y="3750471"/>
            <a:ext cx="785818" cy="7143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1785918" y="4500570"/>
            <a:ext cx="114300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16200000" flipH="1">
            <a:off x="6036479" y="4822041"/>
            <a:ext cx="857256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endCxn id="31" idx="0"/>
          </p:cNvCxnSpPr>
          <p:nvPr/>
        </p:nvCxnSpPr>
        <p:spPr>
          <a:xfrm rot="16200000" flipH="1">
            <a:off x="5643570" y="5214950"/>
            <a:ext cx="1357322" cy="7143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Zaoblený obdélník 56"/>
          <p:cNvSpPr/>
          <p:nvPr/>
        </p:nvSpPr>
        <p:spPr>
          <a:xfrm>
            <a:off x="0" y="836712"/>
            <a:ext cx="3357586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4644008" y="692696"/>
            <a:ext cx="3357586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´s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four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quarter</a:t>
            </a:r>
            <a:r>
              <a:rPr lang="cs-CZ" dirty="0" smtClean="0"/>
              <a:t> to  </a:t>
            </a:r>
            <a:r>
              <a:rPr lang="cs-CZ" dirty="0" err="1" smtClean="0"/>
              <a:t>twelve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500034" y="2786058"/>
            <a:ext cx="2786082" cy="3357586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428625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71604" y="57150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27860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428625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307181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28860" y="500063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37147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57224" y="564357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7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14546" y="550070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34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28662" y="300037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11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1472" y="357187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4929190" y="3000372"/>
            <a:ext cx="2786082" cy="335758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43702" y="328612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00760" y="307181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29454" y="378619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15206" y="435769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00892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15140" y="550070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00760" y="592933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6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86380" y="57150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7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929190" y="528638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8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29190" y="450057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57752" y="385762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14942" y="335756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11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>
            <a:off x="1785918" y="4500570"/>
            <a:ext cx="714380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1785918" y="4500570"/>
            <a:ext cx="114300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16200000" flipV="1">
            <a:off x="5679289" y="3964785"/>
            <a:ext cx="1000132" cy="21431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10800000" flipV="1">
            <a:off x="5214942" y="4572008"/>
            <a:ext cx="1071570" cy="7143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Zaoblený obdélník 56"/>
          <p:cNvSpPr/>
          <p:nvPr/>
        </p:nvSpPr>
        <p:spPr>
          <a:xfrm>
            <a:off x="179512" y="620688"/>
            <a:ext cx="3357586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4932040" y="404664"/>
            <a:ext cx="3357586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´s </a:t>
            </a:r>
            <a:r>
              <a:rPr lang="cs-CZ" dirty="0" err="1" smtClean="0"/>
              <a:t>quarter</a:t>
            </a:r>
            <a:r>
              <a:rPr lang="cs-CZ" dirty="0" smtClean="0"/>
              <a:t> to </a:t>
            </a:r>
            <a:r>
              <a:rPr lang="cs-CZ" dirty="0" err="1" smtClean="0"/>
              <a:t>seven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dirty="0" err="1" smtClean="0"/>
              <a:t>It</a:t>
            </a:r>
            <a:r>
              <a:rPr lang="cs-CZ" dirty="0" smtClean="0"/>
              <a:t>´s ten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500034" y="2786058"/>
            <a:ext cx="2786082" cy="3357586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428625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71604" y="57150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27860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428625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307181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28860" y="500063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37147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57224" y="564357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7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14546" y="550070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34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28662" y="300037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11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1472" y="357187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4929190" y="3000372"/>
            <a:ext cx="2786082" cy="335758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43702" y="328612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00760" y="307181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29454" y="378619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15206" y="435769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00892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15140" y="550070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00760" y="592933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6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86380" y="57150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7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929190" y="528638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8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29190" y="450057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57752" y="385762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14942" y="335756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11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 rot="5400000">
            <a:off x="1142976" y="4929198"/>
            <a:ext cx="1071570" cy="21431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10800000">
            <a:off x="714348" y="4500570"/>
            <a:ext cx="107157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endCxn id="26" idx="2"/>
          </p:cNvCxnSpPr>
          <p:nvPr/>
        </p:nvCxnSpPr>
        <p:spPr>
          <a:xfrm rot="5400000" flipH="1" flipV="1">
            <a:off x="5792517" y="4006575"/>
            <a:ext cx="113086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10800000">
            <a:off x="5715008" y="4214818"/>
            <a:ext cx="642942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Zaoblený obdélník 56"/>
          <p:cNvSpPr/>
          <p:nvPr/>
        </p:nvSpPr>
        <p:spPr>
          <a:xfrm>
            <a:off x="467544" y="620688"/>
            <a:ext cx="3357586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4860032" y="332656"/>
            <a:ext cx="3357586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Matching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596" y="2714620"/>
            <a:ext cx="1843094" cy="114300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8:30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6314" y="2714620"/>
            <a:ext cx="1843094" cy="114300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9:45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643174" y="2714620"/>
            <a:ext cx="1843094" cy="114300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6:00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929454" y="2643182"/>
            <a:ext cx="1843094" cy="114300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7:15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857760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o´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57554" y="492919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quarter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71670" y="6000768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quarter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to ten.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86446" y="5786454"/>
            <a:ext cx="3357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´s half past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Remember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428596" y="1643050"/>
            <a:ext cx="1500198" cy="1357322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357158" y="3214686"/>
            <a:ext cx="1500198" cy="1357322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357158" y="4857760"/>
            <a:ext cx="1500198" cy="1357322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lus 7"/>
          <p:cNvSpPr/>
          <p:nvPr/>
        </p:nvSpPr>
        <p:spPr>
          <a:xfrm>
            <a:off x="2143108" y="1857364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us 8"/>
          <p:cNvSpPr/>
          <p:nvPr/>
        </p:nvSpPr>
        <p:spPr>
          <a:xfrm>
            <a:off x="2143108" y="342900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Plus 9"/>
          <p:cNvSpPr/>
          <p:nvPr/>
        </p:nvSpPr>
        <p:spPr>
          <a:xfrm>
            <a:off x="2071670" y="5072074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214678" y="2000240"/>
            <a:ext cx="53578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čas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o´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half past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3643314"/>
            <a:ext cx="52864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dny v týdnu        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5286388"/>
            <a:ext cx="57150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roční období         in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winter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in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summer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 </a:t>
            </a:r>
            <a:r>
              <a:rPr lang="cs-CZ" dirty="0" err="1" smtClean="0"/>
              <a:t>Wake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                    Vstávej.</a:t>
            </a:r>
          </a:p>
          <a:p>
            <a:r>
              <a:rPr lang="cs-CZ" dirty="0" smtClean="0"/>
              <a:t>Go to </a:t>
            </a:r>
            <a:r>
              <a:rPr lang="cs-CZ" dirty="0" err="1" smtClean="0"/>
              <a:t>bed</a:t>
            </a:r>
            <a:r>
              <a:rPr lang="cs-CZ" dirty="0" smtClean="0"/>
              <a:t>.                                Jdi do postele.  </a:t>
            </a:r>
          </a:p>
          <a:p>
            <a:r>
              <a:rPr lang="cs-CZ" dirty="0" smtClean="0"/>
              <a:t>Go to </a:t>
            </a:r>
            <a:r>
              <a:rPr lang="cs-CZ" dirty="0" err="1" smtClean="0"/>
              <a:t>sleep</a:t>
            </a:r>
            <a:r>
              <a:rPr lang="cs-CZ" dirty="0" smtClean="0"/>
              <a:t>.                              Jdi spát.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                        ráno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                         večer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  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470</Words>
  <Application>Microsoft Office PowerPoint</Application>
  <PresentationFormat>Předvádění na obrazovce (4:3)</PresentationFormat>
  <Paragraphs>151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What time is it? What´s the time? </vt:lpstr>
      <vt:lpstr>Snímek 4</vt:lpstr>
      <vt:lpstr>Snímek 5</vt:lpstr>
      <vt:lpstr>What time is it?</vt:lpstr>
      <vt:lpstr>What time is it?</vt:lpstr>
      <vt:lpstr>What time is it?</vt:lpstr>
      <vt:lpstr>Matching time.</vt:lpstr>
      <vt:lpstr>Remember!</vt:lpstr>
      <vt:lpstr>New words.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time is it? What´s the time?</dc:title>
  <dc:creator>Simona</dc:creator>
  <cp:lastModifiedBy>Pechanovi</cp:lastModifiedBy>
  <cp:revision>13</cp:revision>
  <dcterms:modified xsi:type="dcterms:W3CDTF">2012-04-20T19:49:13Z</dcterms:modified>
</cp:coreProperties>
</file>