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5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8AC1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VY_32_INOVACE_11_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verbs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verbs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F1053A-B927-48C5-8DE3-3B7C7B802B0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23A008-88AE-46F2-AA6A-98D6F8DAD68B}" type="presOf" srcId="{D1B46980-6531-4606-95E6-44980827E919}" destId="{6140AFEC-043D-4C43-A2F9-D0F5331DF3A3}" srcOrd="0" destOrd="0" presId="urn:microsoft.com/office/officeart/2005/8/layout/target3"/>
    <dgm:cxn modelId="{BB5D53FC-76B9-4A86-82FB-B849C269E99C}" type="presOf" srcId="{D8197B8C-B260-4A16-BDF4-0947B075E274}" destId="{25B08C86-7E15-44DC-BE7F-FFB55DD49D12}" srcOrd="0" destOrd="0" presId="urn:microsoft.com/office/officeart/2005/8/layout/target3"/>
    <dgm:cxn modelId="{146DFC57-BD69-492A-9093-8A25C7BA428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FD437BB-9D25-4AAA-9AA7-B462379B101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C3042DD-D1F3-48FA-A222-C5E79F39DAA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4A5A87-A09B-4D55-BE24-F735847F752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E71EFF7-AD28-442F-ABCE-D67AB9B90E52}" type="presOf" srcId="{D1B46980-6531-4606-95E6-44980827E919}" destId="{2BE915AB-18AA-4053-B92C-3BFC9ED204BB}" srcOrd="1" destOrd="0" presId="urn:microsoft.com/office/officeart/2005/8/layout/target3"/>
    <dgm:cxn modelId="{84E98E86-82BB-466C-9F90-8740338C35DE}" type="presOf" srcId="{4C35D32F-0EAB-4CD7-82EE-45574DC2A586}" destId="{890E4F0B-2866-4A3F-A3C7-2A14B1797930}" srcOrd="1" destOrd="0" presId="urn:microsoft.com/office/officeart/2005/8/layout/target3"/>
    <dgm:cxn modelId="{F471F15C-C8DE-4F84-B55F-D4EB7B2A7915}" type="presOf" srcId="{D1D4F407-5343-4D3F-B5B9-D407B03CAEB4}" destId="{D005CE8C-CC26-4C3E-AC11-E15060ECD759}" srcOrd="0" destOrd="0" presId="urn:microsoft.com/office/officeart/2005/8/layout/target3"/>
    <dgm:cxn modelId="{81D91226-4BBC-4071-8F41-819B0159ED18}" type="presOf" srcId="{B651F6E3-6281-48DB-9319-2AEAFDAE7572}" destId="{6BB5E863-4638-4E1D-BFDE-399D028AC4ED}" srcOrd="1" destOrd="0" presId="urn:microsoft.com/office/officeart/2005/8/layout/target3"/>
    <dgm:cxn modelId="{F8CD2C1B-26A8-484D-86F0-7DBC5B96FFDB}" type="presParOf" srcId="{333A1088-737F-45CB-B68E-254E46348037}" destId="{F5ABB229-8D3B-4694-996A-96F23CF14429}" srcOrd="0" destOrd="0" presId="urn:microsoft.com/office/officeart/2005/8/layout/target3"/>
    <dgm:cxn modelId="{6633331E-B9BC-44F3-B398-863EE759333E}" type="presParOf" srcId="{333A1088-737F-45CB-B68E-254E46348037}" destId="{F41139FD-01EE-4571-8B17-4FB00FC51163}" srcOrd="1" destOrd="0" presId="urn:microsoft.com/office/officeart/2005/8/layout/target3"/>
    <dgm:cxn modelId="{FF2D0768-5819-4A2F-B43E-B343CB90AEC1}" type="presParOf" srcId="{333A1088-737F-45CB-B68E-254E46348037}" destId="{D005CE8C-CC26-4C3E-AC11-E15060ECD759}" srcOrd="2" destOrd="0" presId="urn:microsoft.com/office/officeart/2005/8/layout/target3"/>
    <dgm:cxn modelId="{13DFC2F3-FABD-4421-9D03-824F796F8C88}" type="presParOf" srcId="{333A1088-737F-45CB-B68E-254E46348037}" destId="{2C702D82-9B77-49B7-9568-BB8EB47C3372}" srcOrd="3" destOrd="0" presId="urn:microsoft.com/office/officeart/2005/8/layout/target3"/>
    <dgm:cxn modelId="{1DC6028C-CD51-47C2-9818-B5CDD6B32F9F}" type="presParOf" srcId="{333A1088-737F-45CB-B68E-254E46348037}" destId="{A52A0455-90FF-4808-ABD0-F02540D31D5A}" srcOrd="4" destOrd="0" presId="urn:microsoft.com/office/officeart/2005/8/layout/target3"/>
    <dgm:cxn modelId="{86FE81DA-7979-41AC-9CF8-D649D937F930}" type="presParOf" srcId="{333A1088-737F-45CB-B68E-254E46348037}" destId="{6140AFEC-043D-4C43-A2F9-D0F5331DF3A3}" srcOrd="5" destOrd="0" presId="urn:microsoft.com/office/officeart/2005/8/layout/target3"/>
    <dgm:cxn modelId="{FB42361F-BFE9-4946-B60C-21F6551357FD}" type="presParOf" srcId="{333A1088-737F-45CB-B68E-254E46348037}" destId="{9358AC05-5D7D-4327-9F80-1AD486AEA664}" srcOrd="6" destOrd="0" presId="urn:microsoft.com/office/officeart/2005/8/layout/target3"/>
    <dgm:cxn modelId="{8D4C0E84-1BDE-46EB-A66C-2A02CE140196}" type="presParOf" srcId="{333A1088-737F-45CB-B68E-254E46348037}" destId="{313FC574-E1CD-4FB4-B054-0B805CE0447D}" srcOrd="7" destOrd="0" presId="urn:microsoft.com/office/officeart/2005/8/layout/target3"/>
    <dgm:cxn modelId="{919B5D7D-97DC-43DE-9262-275FA80EE19C}" type="presParOf" srcId="{333A1088-737F-45CB-B68E-254E46348037}" destId="{619D679B-A015-4ECF-8348-D1034C574F40}" srcOrd="8" destOrd="0" presId="urn:microsoft.com/office/officeart/2005/8/layout/target3"/>
    <dgm:cxn modelId="{D3472540-A8FC-4EF3-944C-2A82B4338ADA}" type="presParOf" srcId="{333A1088-737F-45CB-B68E-254E46348037}" destId="{322283A8-4A27-4CDA-BAE3-F381106A9174}" srcOrd="9" destOrd="0" presId="urn:microsoft.com/office/officeart/2005/8/layout/target3"/>
    <dgm:cxn modelId="{DD936E76-3B5C-4E37-B244-8AB8F77CB6F9}" type="presParOf" srcId="{333A1088-737F-45CB-B68E-254E46348037}" destId="{FFC9F71D-1B4F-4AD9-A4A6-86ADEFC8AF5C}" srcOrd="10" destOrd="0" presId="urn:microsoft.com/office/officeart/2005/8/layout/target3"/>
    <dgm:cxn modelId="{A2158438-FFDC-4874-B1FE-3A8D0DC15BE7}" type="presParOf" srcId="{333A1088-737F-45CB-B68E-254E46348037}" destId="{25B08C86-7E15-44DC-BE7F-FFB55DD49D12}" srcOrd="11" destOrd="0" presId="urn:microsoft.com/office/officeart/2005/8/layout/target3"/>
    <dgm:cxn modelId="{662B5B0E-7362-4BF5-8B31-EA2BC2D21E78}" type="presParOf" srcId="{333A1088-737F-45CB-B68E-254E46348037}" destId="{76644BE8-9D7C-4C09-B250-3D10AF48CBB7}" srcOrd="12" destOrd="0" presId="urn:microsoft.com/office/officeart/2005/8/layout/target3"/>
    <dgm:cxn modelId="{C5C7CF36-B0BB-4BB9-8788-CB4106BAA1DB}" type="presParOf" srcId="{333A1088-737F-45CB-B68E-254E46348037}" destId="{EE85B701-7295-41C0-BA7A-34D3756A2AE6}" srcOrd="13" destOrd="0" presId="urn:microsoft.com/office/officeart/2005/8/layout/target3"/>
    <dgm:cxn modelId="{68D2DE2A-4981-465C-8E6E-4ED13FF04759}" type="presParOf" srcId="{333A1088-737F-45CB-B68E-254E46348037}" destId="{8BEBB6EC-1DAA-4CAC-8A25-BC0FCBD5DBD5}" srcOrd="14" destOrd="0" presId="urn:microsoft.com/office/officeart/2005/8/layout/target3"/>
    <dgm:cxn modelId="{987564D3-5218-4775-8CFD-76FC74BE1E42}" type="presParOf" srcId="{333A1088-737F-45CB-B68E-254E46348037}" destId="{AED2198E-93D5-4001-81B4-73124B309672}" srcOrd="15" destOrd="0" presId="urn:microsoft.com/office/officeart/2005/8/layout/target3"/>
    <dgm:cxn modelId="{4979554E-B152-4261-8045-4252D07D2662}" type="presParOf" srcId="{333A1088-737F-45CB-B68E-254E46348037}" destId="{2BE915AB-18AA-4053-B92C-3BFC9ED204BB}" srcOrd="16" destOrd="0" presId="urn:microsoft.com/office/officeart/2005/8/layout/target3"/>
    <dgm:cxn modelId="{7CC6E83A-54E5-47C4-A98B-DC353072FC14}" type="presParOf" srcId="{333A1088-737F-45CB-B68E-254E46348037}" destId="{6BB5E863-4638-4E1D-BFDE-399D028AC4ED}" srcOrd="17" destOrd="0" presId="urn:microsoft.com/office/officeart/2005/8/layout/target3"/>
    <dgm:cxn modelId="{1DE02682-7D00-4F7F-BE53-157B8905795F}" type="presParOf" srcId="{333A1088-737F-45CB-B68E-254E46348037}" destId="{5A5FFA88-C948-4069-8E93-59FA12366E83}" srcOrd="18" destOrd="0" presId="urn:microsoft.com/office/officeart/2005/8/layout/target3"/>
    <dgm:cxn modelId="{68CEC912-E2AF-42F5-876D-B9EEAF19EE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VY_32_INOVACE_11_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verbs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verbs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ACE7B3-172C-49F0-97D8-12DBC843B65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A26B2E-3489-4B9A-94E2-BB0D23DB5A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Neznámá slova vyhledat ve slovníku, překlad ukryt.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– společná, samostatná, vzájemná.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slovní zásoby,</a:t>
            </a:r>
            <a:r>
              <a:rPr lang="cs-CZ" baseline="0" dirty="0" smtClean="0"/>
              <a:t> tvořit věty ve všech osobách.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 ve 3. os.</a:t>
            </a:r>
            <a:r>
              <a:rPr lang="cs-CZ" dirty="0" err="1" smtClean="0"/>
              <a:t>č.j</a:t>
            </a:r>
            <a:r>
              <a:rPr lang="cs-CZ" dirty="0" smtClean="0"/>
              <a:t>., některé napsat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Doplnění vět – psaní</a:t>
            </a:r>
            <a:r>
              <a:rPr lang="cs-CZ" baseline="0" dirty="0" smtClean="0"/>
              <a:t> na </a:t>
            </a:r>
            <a:r>
              <a:rPr lang="cs-CZ" baseline="0" dirty="0" err="1" smtClean="0"/>
              <a:t>inter</a:t>
            </a:r>
            <a:r>
              <a:rPr lang="cs-CZ" baseline="0" dirty="0" smtClean="0"/>
              <a:t>. tabuli nebo na okopírované listy.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Podtrhnout správný výraz, všechna slova přeložit, tvořit krátké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26B2E-3489-4B9A-94E2-BB0D23DB5A0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png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slovník AJ-ČJ, fixy na </a:t>
            </a:r>
            <a:r>
              <a:rPr lang="cs-CZ" dirty="0" err="1" smtClean="0"/>
              <a:t>inter</a:t>
            </a:r>
            <a:r>
              <a:rPr lang="cs-CZ" dirty="0" smtClean="0"/>
              <a:t>.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procvičování slovní zásoby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nová slovní zásoba, práce se slovníkem, slovosled, rozhovory, opakování slovní zásoby, tvoření vět ve 3.os.č.j.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b="1" u="sng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200" b="1" u="sng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dicitonary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429264"/>
          </a:xfrm>
          <a:solidFill>
            <a:srgbClr val="00FF00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                                              vstávat</a:t>
            </a:r>
          </a:p>
          <a:p>
            <a:r>
              <a:rPr lang="cs-CZ" dirty="0" err="1" smtClean="0"/>
              <a:t>take</a:t>
            </a:r>
            <a:r>
              <a:rPr lang="cs-CZ" dirty="0" smtClean="0"/>
              <a:t>                                                   vzít          </a:t>
            </a:r>
          </a:p>
          <a:p>
            <a:r>
              <a:rPr lang="cs-CZ" dirty="0" smtClean="0"/>
              <a:t>start                                                  začít       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                                sprchovat se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 </a:t>
            </a:r>
            <a:r>
              <a:rPr lang="cs-CZ" dirty="0" smtClean="0"/>
              <a:t>(lunch)                 snídat(obědvat)</a:t>
            </a:r>
          </a:p>
          <a:p>
            <a:r>
              <a:rPr lang="cs-CZ" dirty="0" err="1" smtClean="0"/>
              <a:t>meet</a:t>
            </a:r>
            <a:r>
              <a:rPr lang="cs-CZ" dirty="0" smtClean="0"/>
              <a:t>                                                 setkat se       </a:t>
            </a:r>
          </a:p>
          <a:p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                                   jezdit autobusem</a:t>
            </a:r>
          </a:p>
          <a:p>
            <a:r>
              <a:rPr lang="cs-CZ" dirty="0" err="1" smtClean="0"/>
              <a:t>finish</a:t>
            </a:r>
            <a:r>
              <a:rPr lang="cs-CZ" dirty="0" smtClean="0"/>
              <a:t>                                                skončit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homework</a:t>
            </a:r>
            <a:r>
              <a:rPr lang="cs-CZ" dirty="0" smtClean="0"/>
              <a:t>                                 dělat úkoly</a:t>
            </a:r>
          </a:p>
          <a:p>
            <a:r>
              <a:rPr lang="cs-CZ" dirty="0" err="1" smtClean="0"/>
              <a:t>collect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r>
              <a:rPr lang="cs-CZ" dirty="0" smtClean="0"/>
              <a:t>                                  sbírat věci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Svislý svitek 5"/>
          <p:cNvSpPr/>
          <p:nvPr/>
        </p:nvSpPr>
        <p:spPr>
          <a:xfrm>
            <a:off x="5143504" y="1428736"/>
            <a:ext cx="4000496" cy="5143536"/>
          </a:xfrm>
          <a:prstGeom prst="vertic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00FF0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Vstáváme ve čtvrt na sedm.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Snídám v sedm hodin.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školy jedu autobusem.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Vyučování (</a:t>
            </a:r>
            <a:r>
              <a:rPr lang="cs-CZ" dirty="0" err="1" smtClean="0"/>
              <a:t>Lessons</a:t>
            </a:r>
            <a:r>
              <a:rPr lang="cs-CZ" dirty="0" smtClean="0"/>
              <a:t>) začíná v osm hodin.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Obědváme v půl jedné.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Úkoly dělám od (</a:t>
            </a:r>
            <a:r>
              <a:rPr lang="cs-CZ" dirty="0" err="1" smtClean="0"/>
              <a:t>from</a:t>
            </a:r>
            <a:r>
              <a:rPr lang="cs-CZ" dirty="0" smtClean="0"/>
              <a:t>) pěti do (to) šesti.</a:t>
            </a:r>
          </a:p>
          <a:p>
            <a:pPr marL="514350" indent="-514350">
              <a:buNone/>
            </a:pPr>
            <a:r>
              <a:rPr lang="cs-CZ" dirty="0" smtClean="0"/>
              <a:t>7.  Jdu do postele v půl desáté.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3PVKIJVL\MC9004343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7868" y="428604"/>
            <a:ext cx="2132721" cy="20701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00FF0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six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Lessons</a:t>
            </a:r>
            <a:r>
              <a:rPr lang="cs-CZ" dirty="0" smtClean="0"/>
              <a:t> start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lunch </a:t>
            </a:r>
            <a:r>
              <a:rPr lang="cs-CZ" dirty="0" err="1" smtClean="0"/>
              <a:t>at</a:t>
            </a:r>
            <a:r>
              <a:rPr lang="cs-CZ" dirty="0" smtClean="0"/>
              <a:t> half past </a:t>
            </a:r>
            <a:r>
              <a:rPr lang="cs-CZ" dirty="0" err="1" smtClean="0"/>
              <a:t>twelve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do 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to </a:t>
            </a:r>
            <a:r>
              <a:rPr lang="cs-CZ" dirty="0" err="1" smtClean="0"/>
              <a:t>six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go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half past </a:t>
            </a:r>
            <a:r>
              <a:rPr lang="cs-CZ" dirty="0" err="1" smtClean="0"/>
              <a:t>nine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IQV8GVD3\MC9004343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857760"/>
            <a:ext cx="1838325" cy="1784350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AJ1XMTL\MC900440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2643182"/>
            <a:ext cx="1827886" cy="1506017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TK4FQMDO\MC9004404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642918"/>
            <a:ext cx="1828800" cy="1727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verb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3PVKIJVL\MC9002958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750352"/>
            <a:ext cx="1495282" cy="2107648"/>
          </a:xfrm>
          <a:prstGeom prst="rect">
            <a:avLst/>
          </a:prstGeom>
          <a:noFill/>
        </p:spPr>
      </p:pic>
      <p:pic>
        <p:nvPicPr>
          <p:cNvPr id="2051" name="Picture 3" descr="C:\Documents and Settings\Administrator\Local Settings\Temporary Internet Files\Content.IE5\3PVKIJVL\MC9004118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3429000"/>
            <a:ext cx="2421096" cy="1641379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IQV8GVD3\MC9004405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5357826"/>
            <a:ext cx="1828800" cy="1292225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TK4FQMDO\MC9003184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1071546"/>
            <a:ext cx="1828800" cy="1828800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IQV8GVD3\MC90044173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2786058"/>
            <a:ext cx="2085980" cy="2085980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Local Settings\Temporary Internet Files\Content.IE5\3PVKIJVL\MP90042801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768" y="1071546"/>
            <a:ext cx="1725813" cy="2214578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>
            <a:off x="3357554" y="1071546"/>
            <a:ext cx="164307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drive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000628" y="1928802"/>
            <a:ext cx="164307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786050" y="2857496"/>
            <a:ext cx="164307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sleep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786314" y="3643314"/>
            <a:ext cx="164307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clean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928926" y="4643446"/>
            <a:ext cx="164307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eat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929190" y="5572140"/>
            <a:ext cx="1357322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85776"/>
            <a:ext cx="8229600" cy="9286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78647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Hana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Michael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Molly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Andrew</a:t>
            </a:r>
            <a:endParaRPr lang="cs-CZ" dirty="0"/>
          </a:p>
        </p:txBody>
      </p:sp>
      <p:pic>
        <p:nvPicPr>
          <p:cNvPr id="4099" name="Picture 3" descr="C:\Documents and Settings\Administrator\Local Settings\Temporary Internet Files\Content.IE5\WI60G1FI\MC9004370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642918"/>
            <a:ext cx="1285878" cy="1285878"/>
          </a:xfrm>
          <a:prstGeom prst="rect">
            <a:avLst/>
          </a:prstGeom>
          <a:noFill/>
        </p:spPr>
      </p:pic>
      <p:pic>
        <p:nvPicPr>
          <p:cNvPr id="4101" name="Picture 5" descr="C:\Documents and Settings\Administrator\Local Settings\Temporary Internet Files\Content.IE5\IQV8GVD3\MC900295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428604"/>
            <a:ext cx="1682858" cy="1582036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WI60G1FI\MC9002291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428604"/>
            <a:ext cx="1802282" cy="1494130"/>
          </a:xfrm>
          <a:prstGeom prst="rect">
            <a:avLst/>
          </a:prstGeom>
          <a:noFill/>
        </p:spPr>
      </p:pic>
      <p:pic>
        <p:nvPicPr>
          <p:cNvPr id="4106" name="Picture 10" descr="C:\Documents and Settings\Administrator\Local Settings\Temporary Internet Files\Content.IE5\IAJ1XMTL\MP9003873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2143116"/>
            <a:ext cx="1471610" cy="1471610"/>
          </a:xfrm>
          <a:prstGeom prst="rect">
            <a:avLst/>
          </a:prstGeom>
          <a:noFill/>
        </p:spPr>
      </p:pic>
      <p:pic>
        <p:nvPicPr>
          <p:cNvPr id="4107" name="Picture 11" descr="C:\Documents and Settings\Administrator\Local Settings\Temporary Internet Files\Content.IE5\IAJ1XMTL\MC90023243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6314" y="1928802"/>
            <a:ext cx="1735248" cy="1852943"/>
          </a:xfrm>
          <a:prstGeom prst="rect">
            <a:avLst/>
          </a:prstGeom>
          <a:noFill/>
        </p:spPr>
      </p:pic>
      <p:pic>
        <p:nvPicPr>
          <p:cNvPr id="4111" name="Picture 15" descr="C:\Documents and Settings\Administrator\Local Settings\Temporary Internet Files\Content.IE5\Z71DI2OS\MC90034723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85984" y="3786190"/>
            <a:ext cx="1819656" cy="1390802"/>
          </a:xfrm>
          <a:prstGeom prst="rect">
            <a:avLst/>
          </a:prstGeom>
          <a:noFill/>
        </p:spPr>
      </p:pic>
      <p:pic>
        <p:nvPicPr>
          <p:cNvPr id="4112" name="Picture 16" descr="C:\Documents and Settings\Administrator\Local Settings\Temporary Internet Files\Content.IE5\3PVKIJVL\MP90030938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28860" y="5357826"/>
            <a:ext cx="1973287" cy="1312236"/>
          </a:xfrm>
          <a:prstGeom prst="rect">
            <a:avLst/>
          </a:prstGeom>
          <a:noFill/>
        </p:spPr>
      </p:pic>
      <p:pic>
        <p:nvPicPr>
          <p:cNvPr id="4113" name="Picture 17" descr="C:\Documents and Settings\Administrator\Local Settings\Temporary Internet Files\Content.IE5\IAJ1XMTL\MC90043816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7686" y="3786190"/>
            <a:ext cx="1920875" cy="1308100"/>
          </a:xfrm>
          <a:prstGeom prst="rect">
            <a:avLst/>
          </a:prstGeom>
          <a:noFill/>
        </p:spPr>
      </p:pic>
      <p:pic>
        <p:nvPicPr>
          <p:cNvPr id="4115" name="Picture 19" descr="C:\Documents and Settings\Administrator\Local Settings\Temporary Internet Files\Content.IE5\WI60G1FI\MC90023755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29454" y="4429132"/>
            <a:ext cx="1940459" cy="2165287"/>
          </a:xfrm>
          <a:prstGeom prst="rect">
            <a:avLst/>
          </a:prstGeom>
          <a:noFill/>
        </p:spPr>
      </p:pic>
      <p:pic>
        <p:nvPicPr>
          <p:cNvPr id="4117" name="Picture 21" descr="C:\Documents and Settings\Administrator\Local Settings\Temporary Internet Files\Content.IE5\IQV8GVD3\MC90035495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4876" y="5357826"/>
            <a:ext cx="1835201" cy="11347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solidFill>
            <a:srgbClr val="00FF00"/>
          </a:solidFill>
        </p:spPr>
        <p:txBody>
          <a:bodyPr>
            <a:normAutofit/>
          </a:bodyPr>
          <a:lstStyle/>
          <a:p>
            <a:r>
              <a:rPr lang="cs-CZ" dirty="0" smtClean="0"/>
              <a:t>He (hraje) …………………………………….</a:t>
            </a:r>
            <a:r>
              <a:rPr lang="cs-CZ" dirty="0" err="1" smtClean="0"/>
              <a:t>volleyball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(chodíme)……………………………….</a:t>
            </a:r>
            <a:r>
              <a:rPr lang="cs-CZ" dirty="0" err="1" smtClean="0"/>
              <a:t>walking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(sedím)………………………………………on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(dívá se)…………………………………TV.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(lyžují)…………………………………………………..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(vstáváš)…………………………………..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Molly</a:t>
            </a:r>
            <a:r>
              <a:rPr lang="cs-CZ" dirty="0" smtClean="0"/>
              <a:t> (se sprchuje)…………………………………………</a:t>
            </a:r>
          </a:p>
          <a:p>
            <a:r>
              <a:rPr lang="cs-CZ" dirty="0" err="1" smtClean="0"/>
              <a:t>Spike</a:t>
            </a:r>
            <a:r>
              <a:rPr lang="cs-CZ" dirty="0" smtClean="0"/>
              <a:t> (snídá)………………………………………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8572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b="1" u="sng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92933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eye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egg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winter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window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flower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roll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ring – run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cheese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chef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fox – rock - box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bell 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Documents and Settings\Administrator\Local Settings\Temporary Internet Files\Content.IE5\WI60G1FI\MC900217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857232"/>
            <a:ext cx="904342" cy="904342"/>
          </a:xfrm>
          <a:prstGeom prst="rect">
            <a:avLst/>
          </a:prstGeom>
          <a:noFill/>
        </p:spPr>
      </p:pic>
      <p:pic>
        <p:nvPicPr>
          <p:cNvPr id="3078" name="Picture 6" descr="C:\Documents and Settings\Administrator\Local Settings\Temporary Internet Files\Content.IE5\LFN51MY0\MP9001787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071546"/>
            <a:ext cx="2260114" cy="1502976"/>
          </a:xfrm>
          <a:prstGeom prst="rect">
            <a:avLst/>
          </a:prstGeom>
          <a:noFill/>
        </p:spPr>
      </p:pic>
      <p:pic>
        <p:nvPicPr>
          <p:cNvPr id="3083" name="Picture 11" descr="C:\Documents and Settings\Administrator\Local Settings\Temporary Internet Files\Content.IE5\IAJ1XMTL\MC9002150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2143116"/>
            <a:ext cx="2050610" cy="1357322"/>
          </a:xfrm>
          <a:prstGeom prst="rect">
            <a:avLst/>
          </a:prstGeom>
          <a:noFill/>
        </p:spPr>
      </p:pic>
      <p:pic>
        <p:nvPicPr>
          <p:cNvPr id="3089" name="Picture 17" descr="C:\Documents and Settings\Administrator\Local Settings\Temporary Internet Files\Content.IE5\ZTNVNTSM\MC9004357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5140325"/>
            <a:ext cx="1793875" cy="1717675"/>
          </a:xfrm>
          <a:prstGeom prst="rect">
            <a:avLst/>
          </a:prstGeom>
          <a:noFill/>
        </p:spPr>
      </p:pic>
      <p:pic>
        <p:nvPicPr>
          <p:cNvPr id="3090" name="Picture 18" descr="C:\Documents and Settings\Administrator\Local Settings\Temporary Internet Files\Content.IE5\Z71DI2OS\MC90044177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6" y="3000372"/>
            <a:ext cx="1585914" cy="1585914"/>
          </a:xfrm>
          <a:prstGeom prst="rect">
            <a:avLst/>
          </a:prstGeom>
          <a:noFill/>
        </p:spPr>
      </p:pic>
      <p:pic>
        <p:nvPicPr>
          <p:cNvPr id="3092" name="Picture 20" descr="C:\Documents and Settings\Administrator\Local Settings\Temporary Internet Files\Content.IE5\WI60G1FI\MC90023727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43636" y="4071942"/>
            <a:ext cx="1923861" cy="18061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439</Words>
  <Application>Microsoft Office PowerPoint</Application>
  <PresentationFormat>Předvádění na obrazovce (4:3)</PresentationFormat>
  <Paragraphs>98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Find in the dicitonary:</vt:lpstr>
      <vt:lpstr>Translate.</vt:lpstr>
      <vt:lpstr>Check.</vt:lpstr>
      <vt:lpstr>Match the verb with the picture.</vt:lpstr>
      <vt:lpstr>Make sentences.</vt:lpstr>
      <vt:lpstr>Complete the sentences.</vt:lpstr>
      <vt:lpstr>Find the word.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 in the dicitonary:</dc:title>
  <dc:creator>HP</dc:creator>
  <cp:lastModifiedBy>HP</cp:lastModifiedBy>
  <cp:revision>28</cp:revision>
  <dcterms:modified xsi:type="dcterms:W3CDTF">2012-04-25T18:11:48Z</dcterms:modified>
</cp:coreProperties>
</file>