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3" r:id="rId2"/>
    <p:sldId id="264" r:id="rId3"/>
    <p:sldId id="256" r:id="rId4"/>
    <p:sldId id="257" r:id="rId5"/>
    <p:sldId id="261" r:id="rId6"/>
    <p:sldId id="258" r:id="rId7"/>
    <p:sldId id="259" r:id="rId8"/>
    <p:sldId id="260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28F83C"/>
    <a:srgbClr val="42A60A"/>
    <a:srgbClr val="349C45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VY_32_INOVACE_12_</a:t>
          </a:r>
          <a:r>
            <a:rPr lang="cs-CZ" sz="2000" baseline="0" dirty="0" err="1" smtClean="0"/>
            <a:t>The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verbs</a:t>
          </a:r>
          <a:r>
            <a:rPr lang="cs-CZ" sz="2000" baseline="0" dirty="0" smtClean="0"/>
            <a:t> </a:t>
          </a:r>
          <a:r>
            <a:rPr lang="cs-CZ" sz="2000" i="1" baseline="0" dirty="0" smtClean="0"/>
            <a:t>to do</a:t>
          </a:r>
          <a:endParaRPr lang="cs-CZ" sz="2000" i="1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The</a:t>
          </a:r>
          <a:r>
            <a:rPr lang="cs-CZ" sz="2000" dirty="0" smtClean="0"/>
            <a:t> </a:t>
          </a:r>
          <a:r>
            <a:rPr lang="cs-CZ" sz="2000" dirty="0" err="1" smtClean="0"/>
            <a:t>verbs</a:t>
          </a:r>
          <a:r>
            <a:rPr lang="cs-CZ" sz="2000" dirty="0" smtClean="0"/>
            <a:t> </a:t>
          </a:r>
          <a:r>
            <a:rPr lang="cs-CZ" sz="2000" i="1" dirty="0" smtClean="0"/>
            <a:t>to do</a:t>
          </a:r>
          <a:endParaRPr lang="cs-CZ" sz="2000" i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78F46BA-0BF2-467C-94E0-7C96650CAE9A}" type="presOf" srcId="{4C35D32F-0EAB-4CD7-82EE-45574DC2A586}" destId="{8BEBB6EC-1DAA-4CAC-8A25-BC0FCBD5DBD5}" srcOrd="0" destOrd="0" presId="urn:microsoft.com/office/officeart/2005/8/layout/target3"/>
    <dgm:cxn modelId="{614C9635-C1A9-4DA6-89D2-1EF1467EBE67}" type="presOf" srcId="{D8197B8C-B260-4A16-BDF4-0947B075E274}" destId="{25B08C86-7E15-44DC-BE7F-FFB55DD49D12}" srcOrd="0" destOrd="0" presId="urn:microsoft.com/office/officeart/2005/8/layout/target3"/>
    <dgm:cxn modelId="{C5E00E93-B07B-4ED6-95EA-56E05370431D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826519A-1D2D-4DC0-A5D7-F4FE1B00731D}" type="presOf" srcId="{B651F6E3-6281-48DB-9319-2AEAFDAE7572}" destId="{619D679B-A015-4ECF-8348-D1034C574F40}" srcOrd="0" destOrd="0" presId="urn:microsoft.com/office/officeart/2005/8/layout/target3"/>
    <dgm:cxn modelId="{DDB29F5A-DEB9-419B-82AE-1DF32DCE2C1E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EB15AAE-D0CA-470E-A8ED-E3B9AF430C12}" type="presOf" srcId="{D1B46980-6531-4606-95E6-44980827E919}" destId="{2BE915AB-18AA-4053-B92C-3BFC9ED204BB}" srcOrd="1" destOrd="0" presId="urn:microsoft.com/office/officeart/2005/8/layout/target3"/>
    <dgm:cxn modelId="{E37B6A81-1CCD-44E8-913F-2B08C1A0B0B3}" type="presOf" srcId="{D8197B8C-B260-4A16-BDF4-0947B075E274}" destId="{5A5FFA88-C948-4069-8E93-59FA12366E83}" srcOrd="1" destOrd="0" presId="urn:microsoft.com/office/officeart/2005/8/layout/target3"/>
    <dgm:cxn modelId="{808F57BE-AA59-422B-8D70-7A34992A2B44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DAB33EE-26C8-483E-9077-D8BCAA19793D}" type="presOf" srcId="{D1D4F407-5343-4D3F-B5B9-D407B03CAEB4}" destId="{D005CE8C-CC26-4C3E-AC11-E15060ECD759}" srcOrd="0" destOrd="0" presId="urn:microsoft.com/office/officeart/2005/8/layout/target3"/>
    <dgm:cxn modelId="{0D3F0E45-0C05-4E24-8DC1-FE64DBD25D68}" type="presOf" srcId="{D1B46980-6531-4606-95E6-44980827E919}" destId="{6140AFEC-043D-4C43-A2F9-D0F5331DF3A3}" srcOrd="0" destOrd="0" presId="urn:microsoft.com/office/officeart/2005/8/layout/target3"/>
    <dgm:cxn modelId="{5AA2EBB1-0880-4E8C-8EC8-27BEDFC4971A}" type="presOf" srcId="{4C35D32F-0EAB-4CD7-82EE-45574DC2A586}" destId="{890E4F0B-2866-4A3F-A3C7-2A14B1797930}" srcOrd="1" destOrd="0" presId="urn:microsoft.com/office/officeart/2005/8/layout/target3"/>
    <dgm:cxn modelId="{7BB99625-789C-4ED8-BFE8-5CE3C4E2E58B}" type="presParOf" srcId="{333A1088-737F-45CB-B68E-254E46348037}" destId="{F5ABB229-8D3B-4694-996A-96F23CF14429}" srcOrd="0" destOrd="0" presId="urn:microsoft.com/office/officeart/2005/8/layout/target3"/>
    <dgm:cxn modelId="{A4AF5A71-9FB8-4AD2-8949-D80D45C760E0}" type="presParOf" srcId="{333A1088-737F-45CB-B68E-254E46348037}" destId="{F41139FD-01EE-4571-8B17-4FB00FC51163}" srcOrd="1" destOrd="0" presId="urn:microsoft.com/office/officeart/2005/8/layout/target3"/>
    <dgm:cxn modelId="{6C32D107-7934-4A51-8416-2F4DC25786EB}" type="presParOf" srcId="{333A1088-737F-45CB-B68E-254E46348037}" destId="{D005CE8C-CC26-4C3E-AC11-E15060ECD759}" srcOrd="2" destOrd="0" presId="urn:microsoft.com/office/officeart/2005/8/layout/target3"/>
    <dgm:cxn modelId="{6E4916BD-E142-4456-AC81-E548DB24E0A8}" type="presParOf" srcId="{333A1088-737F-45CB-B68E-254E46348037}" destId="{2C702D82-9B77-49B7-9568-BB8EB47C3372}" srcOrd="3" destOrd="0" presId="urn:microsoft.com/office/officeart/2005/8/layout/target3"/>
    <dgm:cxn modelId="{BDE07E35-C0E6-4EB9-9C88-054E8E396790}" type="presParOf" srcId="{333A1088-737F-45CB-B68E-254E46348037}" destId="{A52A0455-90FF-4808-ABD0-F02540D31D5A}" srcOrd="4" destOrd="0" presId="urn:microsoft.com/office/officeart/2005/8/layout/target3"/>
    <dgm:cxn modelId="{25B22B3E-5652-4134-9B6B-9A8F0B423C52}" type="presParOf" srcId="{333A1088-737F-45CB-B68E-254E46348037}" destId="{6140AFEC-043D-4C43-A2F9-D0F5331DF3A3}" srcOrd="5" destOrd="0" presId="urn:microsoft.com/office/officeart/2005/8/layout/target3"/>
    <dgm:cxn modelId="{CFBA54BF-879A-4D4E-8D7E-B9506936D9B5}" type="presParOf" srcId="{333A1088-737F-45CB-B68E-254E46348037}" destId="{9358AC05-5D7D-4327-9F80-1AD486AEA664}" srcOrd="6" destOrd="0" presId="urn:microsoft.com/office/officeart/2005/8/layout/target3"/>
    <dgm:cxn modelId="{7F4AE050-2EA6-40CB-B2B7-A2D3F8EAAF29}" type="presParOf" srcId="{333A1088-737F-45CB-B68E-254E46348037}" destId="{313FC574-E1CD-4FB4-B054-0B805CE0447D}" srcOrd="7" destOrd="0" presId="urn:microsoft.com/office/officeart/2005/8/layout/target3"/>
    <dgm:cxn modelId="{CD637083-5C2E-4D1F-A1CE-BB59AA95CED7}" type="presParOf" srcId="{333A1088-737F-45CB-B68E-254E46348037}" destId="{619D679B-A015-4ECF-8348-D1034C574F40}" srcOrd="8" destOrd="0" presId="urn:microsoft.com/office/officeart/2005/8/layout/target3"/>
    <dgm:cxn modelId="{2CB8D0FE-D23D-478A-A0DA-5563A3F7D8A2}" type="presParOf" srcId="{333A1088-737F-45CB-B68E-254E46348037}" destId="{322283A8-4A27-4CDA-BAE3-F381106A9174}" srcOrd="9" destOrd="0" presId="urn:microsoft.com/office/officeart/2005/8/layout/target3"/>
    <dgm:cxn modelId="{F9F766DC-4812-4AEE-A88D-D37480BDCE16}" type="presParOf" srcId="{333A1088-737F-45CB-B68E-254E46348037}" destId="{FFC9F71D-1B4F-4AD9-A4A6-86ADEFC8AF5C}" srcOrd="10" destOrd="0" presId="urn:microsoft.com/office/officeart/2005/8/layout/target3"/>
    <dgm:cxn modelId="{A2E32B71-3FDE-4CA8-AA55-AB83A271B688}" type="presParOf" srcId="{333A1088-737F-45CB-B68E-254E46348037}" destId="{25B08C86-7E15-44DC-BE7F-FFB55DD49D12}" srcOrd="11" destOrd="0" presId="urn:microsoft.com/office/officeart/2005/8/layout/target3"/>
    <dgm:cxn modelId="{518BD81B-ED8F-414D-8B67-B1AAF5732D61}" type="presParOf" srcId="{333A1088-737F-45CB-B68E-254E46348037}" destId="{76644BE8-9D7C-4C09-B250-3D10AF48CBB7}" srcOrd="12" destOrd="0" presId="urn:microsoft.com/office/officeart/2005/8/layout/target3"/>
    <dgm:cxn modelId="{67B1AA6F-84FD-4CB7-9977-5C0D9FEC4F11}" type="presParOf" srcId="{333A1088-737F-45CB-B68E-254E46348037}" destId="{EE85B701-7295-41C0-BA7A-34D3756A2AE6}" srcOrd="13" destOrd="0" presId="urn:microsoft.com/office/officeart/2005/8/layout/target3"/>
    <dgm:cxn modelId="{6FF36780-4730-46B8-9D82-31AC82C98451}" type="presParOf" srcId="{333A1088-737F-45CB-B68E-254E46348037}" destId="{8BEBB6EC-1DAA-4CAC-8A25-BC0FCBD5DBD5}" srcOrd="14" destOrd="0" presId="urn:microsoft.com/office/officeart/2005/8/layout/target3"/>
    <dgm:cxn modelId="{04FC128A-BC1A-443E-990D-7DBF02513E67}" type="presParOf" srcId="{333A1088-737F-45CB-B68E-254E46348037}" destId="{AED2198E-93D5-4001-81B4-73124B309672}" srcOrd="15" destOrd="0" presId="urn:microsoft.com/office/officeart/2005/8/layout/target3"/>
    <dgm:cxn modelId="{4D2A234E-26D8-46DF-A573-5AE973B9465E}" type="presParOf" srcId="{333A1088-737F-45CB-B68E-254E46348037}" destId="{2BE915AB-18AA-4053-B92C-3BFC9ED204BB}" srcOrd="16" destOrd="0" presId="urn:microsoft.com/office/officeart/2005/8/layout/target3"/>
    <dgm:cxn modelId="{01CDCF0D-CBFE-495B-812B-DC2F563701C0}" type="presParOf" srcId="{333A1088-737F-45CB-B68E-254E46348037}" destId="{6BB5E863-4638-4E1D-BFDE-399D028AC4ED}" srcOrd="17" destOrd="0" presId="urn:microsoft.com/office/officeart/2005/8/layout/target3"/>
    <dgm:cxn modelId="{9C34D392-D0D6-4F87-B691-5F8BBDCA3D63}" type="presParOf" srcId="{333A1088-737F-45CB-B68E-254E46348037}" destId="{5A5FFA88-C948-4069-8E93-59FA12366E83}" srcOrd="18" destOrd="0" presId="urn:microsoft.com/office/officeart/2005/8/layout/target3"/>
    <dgm:cxn modelId="{1B80AA96-9B42-4D81-9A27-15B05F08BB7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0412" cy="35204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4551" y="0"/>
          <a:ext cx="6415646" cy="3520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44551" y="0"/>
        <a:ext cx="6415646" cy="563265"/>
      </dsp:txXfrm>
    </dsp:sp>
    <dsp:sp modelId="{A52A0455-90FF-4808-ABD0-F02540D31D5A}">
      <dsp:nvSpPr>
        <dsp:cNvPr id="0" name=""/>
        <dsp:cNvSpPr/>
      </dsp:nvSpPr>
      <dsp:spPr>
        <a:xfrm>
          <a:off x="369643" y="563265"/>
          <a:ext cx="2781125" cy="2781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60206" y="563265"/>
          <a:ext cx="6415646" cy="278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Kaĺavská</a:t>
          </a:r>
          <a:endParaRPr lang="cs-CZ" sz="2000" kern="1200" dirty="0"/>
        </a:p>
      </dsp:txBody>
      <dsp:txXfrm>
        <a:off x="1760206" y="563265"/>
        <a:ext cx="6415646" cy="563265"/>
      </dsp:txXfrm>
    </dsp:sp>
    <dsp:sp modelId="{313FC574-E1CD-4FB4-B054-0B805CE0447D}">
      <dsp:nvSpPr>
        <dsp:cNvPr id="0" name=""/>
        <dsp:cNvSpPr/>
      </dsp:nvSpPr>
      <dsp:spPr>
        <a:xfrm>
          <a:off x="739286" y="1126531"/>
          <a:ext cx="2041838" cy="20418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0206" y="1126531"/>
          <a:ext cx="6415646" cy="20418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VY_32_INOVACE_12_</a:t>
          </a:r>
          <a:r>
            <a:rPr lang="cs-CZ" sz="2000" kern="1200" baseline="0" dirty="0" err="1" smtClean="0"/>
            <a:t>The</a:t>
          </a:r>
          <a:r>
            <a:rPr lang="cs-CZ" sz="2000" kern="1200" baseline="0" dirty="0" smtClean="0"/>
            <a:t> </a:t>
          </a:r>
          <a:r>
            <a:rPr lang="cs-CZ" sz="2000" kern="1200" baseline="0" dirty="0" err="1" smtClean="0"/>
            <a:t>verbs</a:t>
          </a:r>
          <a:r>
            <a:rPr lang="cs-CZ" sz="2000" kern="1200" baseline="0" dirty="0" smtClean="0"/>
            <a:t> </a:t>
          </a:r>
          <a:r>
            <a:rPr lang="cs-CZ" sz="2000" i="1" kern="1200" baseline="0" dirty="0" smtClean="0"/>
            <a:t>to do</a:t>
          </a:r>
          <a:endParaRPr lang="cs-CZ" sz="2000" i="1" kern="1200" dirty="0"/>
        </a:p>
      </dsp:txBody>
      <dsp:txXfrm>
        <a:off x="1760206" y="1126531"/>
        <a:ext cx="6415646" cy="563265"/>
      </dsp:txXfrm>
    </dsp:sp>
    <dsp:sp modelId="{FFC9F71D-1B4F-4AD9-A4A6-86ADEFC8AF5C}">
      <dsp:nvSpPr>
        <dsp:cNvPr id="0" name=""/>
        <dsp:cNvSpPr/>
      </dsp:nvSpPr>
      <dsp:spPr>
        <a:xfrm>
          <a:off x="1108929" y="1689797"/>
          <a:ext cx="1302552" cy="13025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11126" y="1691504"/>
          <a:ext cx="6415646" cy="13025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The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verbs</a:t>
          </a:r>
          <a:r>
            <a:rPr lang="cs-CZ" sz="2000" kern="1200" dirty="0" smtClean="0"/>
            <a:t> </a:t>
          </a:r>
          <a:r>
            <a:rPr lang="cs-CZ" sz="2000" i="1" kern="1200" dirty="0" smtClean="0"/>
            <a:t>to do</a:t>
          </a:r>
          <a:endParaRPr lang="cs-CZ" sz="2000" i="1" kern="1200" dirty="0"/>
        </a:p>
      </dsp:txBody>
      <dsp:txXfrm>
        <a:off x="1711126" y="1691504"/>
        <a:ext cx="6415646" cy="563265"/>
      </dsp:txXfrm>
    </dsp:sp>
    <dsp:sp modelId="{EE85B701-7295-41C0-BA7A-34D3756A2AE6}">
      <dsp:nvSpPr>
        <dsp:cNvPr id="0" name=""/>
        <dsp:cNvSpPr/>
      </dsp:nvSpPr>
      <dsp:spPr>
        <a:xfrm>
          <a:off x="1478573" y="2253063"/>
          <a:ext cx="563265" cy="5632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0206" y="2253063"/>
          <a:ext cx="6415646" cy="5632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CZ.1.07/1.4.00/21.2004 </a:t>
          </a:r>
          <a:endParaRPr lang="cs-CZ" sz="2000" kern="1200" dirty="0"/>
        </a:p>
      </dsp:txBody>
      <dsp:txXfrm>
        <a:off x="1760206" y="2253063"/>
        <a:ext cx="6415646" cy="5632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53E312-0DF5-4FD4-AB1E-9C7F4CBAB690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A1C006-2A62-44CA-B4E2-AA1BFFAC75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Opsat tvary</a:t>
            </a:r>
            <a:r>
              <a:rPr lang="cs-CZ" baseline="0" dirty="0" smtClean="0"/>
              <a:t> slovesa do sešitu + otázky.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1C006-2A62-44CA-B4E2-AA1BFFAC753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Doplnit tvary slovesa společně fixem na </a:t>
            </a:r>
            <a:r>
              <a:rPr lang="cs-CZ" dirty="0" err="1" smtClean="0"/>
              <a:t>inetr</a:t>
            </a:r>
            <a:r>
              <a:rPr lang="cs-CZ" dirty="0" smtClean="0"/>
              <a:t>. tabuli nebo samostatně na okopírovaný papír.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1C006-2A62-44CA-B4E2-AA1BFFAC753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Tvořit otázky – ústně nebo písemně na papír. Správné tvary slovesa ukryty. Na</a:t>
            </a:r>
            <a:r>
              <a:rPr lang="cs-CZ" baseline="0" dirty="0" smtClean="0"/>
              <a:t> otázky odpovědět – rozhovory.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1C006-2A62-44CA-B4E2-AA1BFFAC753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Opsat do sešitu zápor</a:t>
            </a:r>
            <a:r>
              <a:rPr lang="cs-CZ" baseline="0" dirty="0" smtClean="0"/>
              <a:t> slovesa, vyvodit a doplnit chybějící tvary.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1C006-2A62-44CA-B4E2-AA1BFFAC753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Doplnit negativ</a:t>
            </a:r>
            <a:r>
              <a:rPr lang="cs-CZ" baseline="0" dirty="0" smtClean="0"/>
              <a:t> fixem na </a:t>
            </a:r>
            <a:r>
              <a:rPr lang="cs-CZ" baseline="0" dirty="0" err="1" smtClean="0"/>
              <a:t>inter</a:t>
            </a:r>
            <a:r>
              <a:rPr lang="cs-CZ" baseline="0" dirty="0" smtClean="0"/>
              <a:t>. tabuli nebo písemně na okopírovaný papír. Správné tvary ukryty.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1C006-2A62-44CA-B4E2-AA1BFFAC753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Tvořit obdobné rozhovory.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1C006-2A62-44CA-B4E2-AA1BFFAC753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 okopírovaného dotazníku vymyslet další otázky a ptát se kamaráda.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A1C006-2A62-44CA-B4E2-AA1BFFAC753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64347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5. 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nakopírované listy, sešit, papír, psací potřeby, fixy na </a:t>
            </a:r>
            <a:r>
              <a:rPr lang="cs-CZ" dirty="0" err="1" smtClean="0"/>
              <a:t>inter</a:t>
            </a:r>
            <a:r>
              <a:rPr lang="cs-CZ" dirty="0" smtClean="0"/>
              <a:t>.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interaktivní  procvičování slovesa to do, tvoření otázek a odpovědí, zápor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slovosled tázací věty, doplňování slovesných tvarů, rozhovory, dotazník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FF6600"/>
                </a:solidFill>
              </a:rPr>
              <a:t>Remember</a:t>
            </a:r>
            <a:r>
              <a:rPr lang="cs-CZ" sz="3200" b="1" u="sng" dirty="0" smtClean="0">
                <a:solidFill>
                  <a:srgbClr val="FF6600"/>
                </a:solidFill>
              </a:rPr>
              <a:t> </a:t>
            </a:r>
            <a:r>
              <a:rPr lang="cs-CZ" sz="3200" b="1" u="sng" dirty="0" err="1" smtClean="0">
                <a:solidFill>
                  <a:srgbClr val="FF6600"/>
                </a:solidFill>
              </a:rPr>
              <a:t>the</a:t>
            </a:r>
            <a:r>
              <a:rPr lang="cs-CZ" sz="3200" b="1" u="sng" dirty="0" smtClean="0">
                <a:solidFill>
                  <a:srgbClr val="FF6600"/>
                </a:solidFill>
              </a:rPr>
              <a:t> verb </a:t>
            </a:r>
            <a:r>
              <a:rPr lang="cs-CZ" sz="3200" b="1" i="1" u="sng" dirty="0" smtClean="0">
                <a:solidFill>
                  <a:schemeClr val="accent6">
                    <a:lumMod val="50000"/>
                  </a:schemeClr>
                </a:solidFill>
              </a:rPr>
              <a:t>to do </a:t>
            </a:r>
            <a:r>
              <a:rPr lang="cs-CZ" sz="3200" b="1" u="sng" dirty="0" smtClean="0">
                <a:solidFill>
                  <a:srgbClr val="FF6600"/>
                </a:solidFill>
              </a:rPr>
              <a:t>– dělat.</a:t>
            </a:r>
            <a:endParaRPr lang="cs-CZ" sz="3200" b="1" u="sng" dirty="0">
              <a:solidFill>
                <a:srgbClr val="FF66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42928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 do                                    1. </a:t>
            </a:r>
            <a:r>
              <a:rPr lang="cs-CZ" dirty="0" err="1" smtClean="0"/>
              <a:t>we</a:t>
            </a:r>
            <a:r>
              <a:rPr lang="cs-CZ" dirty="0" smtClean="0"/>
              <a:t> do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you</a:t>
            </a:r>
            <a:r>
              <a:rPr lang="cs-CZ" dirty="0" smtClean="0"/>
              <a:t> do                               2. </a:t>
            </a:r>
            <a:r>
              <a:rPr lang="cs-CZ" dirty="0" err="1" smtClean="0"/>
              <a:t>you</a:t>
            </a:r>
            <a:r>
              <a:rPr lang="cs-CZ" dirty="0" smtClean="0"/>
              <a:t> do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he </a:t>
            </a:r>
            <a:r>
              <a:rPr lang="cs-CZ" b="1" dirty="0" err="1" smtClean="0">
                <a:solidFill>
                  <a:srgbClr val="0070C0"/>
                </a:solidFill>
              </a:rPr>
              <a:t>does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                            3. </a:t>
            </a:r>
            <a:r>
              <a:rPr lang="cs-CZ" dirty="0" err="1" smtClean="0"/>
              <a:t>they</a:t>
            </a:r>
            <a:r>
              <a:rPr lang="cs-CZ" dirty="0" smtClean="0"/>
              <a:t> do</a:t>
            </a:r>
          </a:p>
          <a:p>
            <a:pPr marL="514350" indent="-514350">
              <a:buNone/>
            </a:pPr>
            <a:r>
              <a:rPr lang="cs-CZ" dirty="0" smtClean="0"/>
              <a:t>     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does</a:t>
            </a:r>
            <a:endParaRPr lang="cs-CZ" b="1" dirty="0" smtClean="0">
              <a:solidFill>
                <a:srgbClr val="0070C0"/>
              </a:solidFill>
            </a:endParaRPr>
          </a:p>
          <a:p>
            <a:pPr marL="514350" indent="-514350">
              <a:buNone/>
            </a:pPr>
            <a:r>
              <a:rPr lang="cs-CZ" dirty="0" smtClean="0"/>
              <a:t>     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does</a:t>
            </a:r>
            <a:endParaRPr lang="cs-CZ" b="1" dirty="0" smtClean="0">
              <a:solidFill>
                <a:srgbClr val="0070C0"/>
              </a:solidFill>
            </a:endParaRPr>
          </a:p>
          <a:p>
            <a:pPr marL="514350" indent="-514350"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pPr marL="514350" indent="-514350">
              <a:buNone/>
            </a:pPr>
            <a:r>
              <a:rPr lang="cs-CZ" b="1" u="sng" dirty="0" err="1" smtClean="0">
                <a:solidFill>
                  <a:srgbClr val="FF6600"/>
                </a:solidFill>
              </a:rPr>
              <a:t>Question</a:t>
            </a:r>
            <a:r>
              <a:rPr lang="cs-CZ" b="1" u="sng" dirty="0" smtClean="0">
                <a:solidFill>
                  <a:srgbClr val="FF6600"/>
                </a:solidFill>
              </a:rPr>
              <a:t>: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Do</a:t>
            </a:r>
            <a:r>
              <a:rPr lang="cs-CZ" b="1" dirty="0" smtClean="0"/>
              <a:t> </a:t>
            </a:r>
            <a:r>
              <a:rPr lang="cs-CZ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eat</a:t>
            </a:r>
            <a:r>
              <a:rPr lang="cs-CZ" b="1" dirty="0" smtClean="0"/>
              <a:t> </a:t>
            </a:r>
            <a:r>
              <a:rPr lang="cs-CZ" dirty="0" err="1" smtClean="0"/>
              <a:t>fish</a:t>
            </a:r>
            <a:r>
              <a:rPr lang="cs-CZ" dirty="0" smtClean="0"/>
              <a:t>?</a:t>
            </a:r>
          </a:p>
          <a:p>
            <a:pPr marL="514350" indent="-514350">
              <a:buNone/>
            </a:pPr>
            <a:r>
              <a:rPr lang="cs-CZ" b="1" dirty="0" err="1" smtClean="0">
                <a:solidFill>
                  <a:srgbClr val="0070C0"/>
                </a:solidFill>
              </a:rPr>
              <a:t>Does</a:t>
            </a:r>
            <a:r>
              <a:rPr lang="cs-CZ" dirty="0" smtClean="0"/>
              <a:t> he </a:t>
            </a:r>
            <a:r>
              <a:rPr lang="cs-CZ" b="1" dirty="0" err="1" smtClean="0">
                <a:solidFill>
                  <a:srgbClr val="0070C0"/>
                </a:solidFill>
              </a:rPr>
              <a:t>watch</a:t>
            </a:r>
            <a:r>
              <a:rPr lang="cs-CZ" dirty="0" smtClean="0"/>
              <a:t> TV?</a:t>
            </a:r>
            <a:endParaRPr lang="cs-CZ" dirty="0"/>
          </a:p>
        </p:txBody>
      </p:sp>
      <p:pic>
        <p:nvPicPr>
          <p:cNvPr id="1026" name="Picture 2" descr="C:\Documents and Settings\Administrator\Local Settings\Temporary Internet Files\Content.IE5\Z71DI2OS\MC90043247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94" y="3794566"/>
            <a:ext cx="2357454" cy="28062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sz="3200" b="1" u="sng" dirty="0" err="1" smtClean="0">
                <a:solidFill>
                  <a:srgbClr val="FF6600"/>
                </a:solidFill>
              </a:rPr>
              <a:t>Complete</a:t>
            </a:r>
            <a:r>
              <a:rPr lang="cs-CZ" sz="3200" b="1" u="sng" dirty="0" smtClean="0">
                <a:solidFill>
                  <a:srgbClr val="FF6600"/>
                </a:solidFill>
              </a:rPr>
              <a:t> </a:t>
            </a:r>
            <a:r>
              <a:rPr lang="cs-CZ" sz="3200" b="1" u="sng" dirty="0" err="1" smtClean="0">
                <a:solidFill>
                  <a:srgbClr val="FF6600"/>
                </a:solidFill>
              </a:rPr>
              <a:t>the</a:t>
            </a:r>
            <a:r>
              <a:rPr lang="cs-CZ" sz="3200" b="1" u="sng" dirty="0" smtClean="0">
                <a:solidFill>
                  <a:srgbClr val="FF6600"/>
                </a:solidFill>
              </a:rPr>
              <a:t> </a:t>
            </a:r>
            <a:r>
              <a:rPr lang="cs-CZ" sz="3200" b="1" u="sng" dirty="0" err="1" smtClean="0">
                <a:solidFill>
                  <a:srgbClr val="FF6600"/>
                </a:solidFill>
              </a:rPr>
              <a:t>questions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5214974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……………………………………….a car?  (</a:t>
            </a:r>
            <a:r>
              <a:rPr lang="cs-CZ" dirty="0" err="1" smtClean="0"/>
              <a:t>you</a:t>
            </a:r>
            <a:r>
              <a:rPr lang="cs-CZ" dirty="0" smtClean="0"/>
              <a:t>, </a:t>
            </a:r>
            <a:r>
              <a:rPr lang="cs-CZ" dirty="0" err="1" smtClean="0"/>
              <a:t>have</a:t>
            </a:r>
            <a:r>
              <a:rPr lang="cs-CZ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…………………………….......to </a:t>
            </a:r>
            <a:r>
              <a:rPr lang="cs-CZ" dirty="0" err="1" smtClean="0"/>
              <a:t>radio</a:t>
            </a:r>
            <a:r>
              <a:rPr lang="cs-CZ" dirty="0" smtClean="0"/>
              <a:t>?  (</a:t>
            </a:r>
            <a:r>
              <a:rPr lang="cs-CZ" dirty="0" err="1" smtClean="0"/>
              <a:t>you</a:t>
            </a:r>
            <a:r>
              <a:rPr lang="cs-CZ" dirty="0" smtClean="0"/>
              <a:t>, listen)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……………………......... </a:t>
            </a:r>
            <a:r>
              <a:rPr lang="cs-CZ" dirty="0" err="1" smtClean="0"/>
              <a:t>homework</a:t>
            </a:r>
            <a:r>
              <a:rPr lang="cs-CZ" dirty="0" smtClean="0"/>
              <a:t>?  (</a:t>
            </a:r>
            <a:r>
              <a:rPr lang="cs-CZ" dirty="0" err="1" smtClean="0"/>
              <a:t>you</a:t>
            </a:r>
            <a:r>
              <a:rPr lang="cs-CZ" dirty="0" smtClean="0"/>
              <a:t>, do)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……………………………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friends</a:t>
            </a:r>
            <a:r>
              <a:rPr lang="cs-CZ" dirty="0" smtClean="0"/>
              <a:t>?  (he, </a:t>
            </a:r>
            <a:r>
              <a:rPr lang="cs-CZ" dirty="0" err="1" smtClean="0"/>
              <a:t>meet</a:t>
            </a:r>
            <a:r>
              <a:rPr lang="cs-CZ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…………………………………..</a:t>
            </a:r>
            <a:r>
              <a:rPr lang="cs-CZ" dirty="0" err="1" smtClean="0"/>
              <a:t>the</a:t>
            </a:r>
            <a:r>
              <a:rPr lang="cs-CZ" dirty="0" smtClean="0"/>
              <a:t> bus?  (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take</a:t>
            </a:r>
            <a:r>
              <a:rPr lang="cs-CZ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………………………………..a </a:t>
            </a:r>
            <a:r>
              <a:rPr lang="cs-CZ" dirty="0" err="1" smtClean="0"/>
              <a:t>shower</a:t>
            </a:r>
            <a:r>
              <a:rPr lang="cs-CZ" dirty="0" smtClean="0"/>
              <a:t>?  (</a:t>
            </a:r>
            <a:r>
              <a:rPr lang="cs-CZ" dirty="0" err="1" smtClean="0"/>
              <a:t>Susi</a:t>
            </a:r>
            <a:r>
              <a:rPr lang="cs-CZ" dirty="0" smtClean="0"/>
              <a:t>, </a:t>
            </a:r>
            <a:r>
              <a:rPr lang="cs-CZ" dirty="0" err="1" smtClean="0"/>
              <a:t>have</a:t>
            </a:r>
            <a:r>
              <a:rPr lang="cs-CZ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…………………………...........a </a:t>
            </a:r>
            <a:r>
              <a:rPr lang="cs-CZ" dirty="0" err="1" smtClean="0"/>
              <a:t>book</a:t>
            </a:r>
            <a:r>
              <a:rPr lang="cs-CZ" dirty="0" smtClean="0"/>
              <a:t>?  (</a:t>
            </a:r>
            <a:r>
              <a:rPr lang="cs-CZ" dirty="0" err="1" smtClean="0"/>
              <a:t>they</a:t>
            </a:r>
            <a:r>
              <a:rPr lang="cs-CZ" dirty="0" smtClean="0"/>
              <a:t>, </a:t>
            </a:r>
            <a:r>
              <a:rPr lang="cs-CZ" dirty="0" err="1" smtClean="0"/>
              <a:t>read</a:t>
            </a:r>
            <a:r>
              <a:rPr lang="cs-CZ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…………………………..lunch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?  (</a:t>
            </a:r>
            <a:r>
              <a:rPr lang="cs-CZ" dirty="0" err="1" smtClean="0"/>
              <a:t>Nick</a:t>
            </a:r>
            <a:r>
              <a:rPr lang="cs-CZ" dirty="0" smtClean="0"/>
              <a:t>, </a:t>
            </a:r>
            <a:r>
              <a:rPr lang="cs-CZ" dirty="0" err="1" smtClean="0"/>
              <a:t>have</a:t>
            </a:r>
            <a:r>
              <a:rPr lang="cs-CZ" dirty="0" smtClean="0"/>
              <a:t>)</a:t>
            </a:r>
          </a:p>
          <a:p>
            <a:pPr marL="514350" indent="-514350">
              <a:buNone/>
            </a:pPr>
            <a:endParaRPr lang="cs-CZ" dirty="0"/>
          </a:p>
        </p:txBody>
      </p:sp>
      <p:pic>
        <p:nvPicPr>
          <p:cNvPr id="2051" name="Picture 3" descr="C:\Documents and Settings\Administrator\Local Settings\Temporary Internet Files\Content.IE5\IQV8GVD3\MC9004344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-315416"/>
            <a:ext cx="1362075" cy="19081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u="sng" dirty="0" err="1" smtClean="0">
                <a:solidFill>
                  <a:srgbClr val="FF6600"/>
                </a:solidFill>
              </a:rPr>
              <a:t>Make</a:t>
            </a:r>
            <a:r>
              <a:rPr lang="cs-CZ" sz="3200" b="1" u="sng" dirty="0" smtClean="0">
                <a:solidFill>
                  <a:srgbClr val="FF6600"/>
                </a:solidFill>
              </a:rPr>
              <a:t> </a:t>
            </a:r>
            <a:r>
              <a:rPr lang="cs-CZ" sz="3200" b="1" u="sng" dirty="0" err="1" smtClean="0">
                <a:solidFill>
                  <a:srgbClr val="FF6600"/>
                </a:solidFill>
              </a:rPr>
              <a:t>the</a:t>
            </a:r>
            <a:r>
              <a:rPr lang="cs-CZ" sz="3200" b="1" u="sng" dirty="0" smtClean="0">
                <a:solidFill>
                  <a:srgbClr val="FF6600"/>
                </a:solidFill>
              </a:rPr>
              <a:t> </a:t>
            </a:r>
            <a:r>
              <a:rPr lang="cs-CZ" sz="3200" b="1" u="sng" dirty="0" err="1" smtClean="0">
                <a:solidFill>
                  <a:srgbClr val="FF6600"/>
                </a:solidFill>
              </a:rPr>
              <a:t>questions</a:t>
            </a:r>
            <a:r>
              <a:rPr lang="cs-CZ" sz="3200" b="1" u="sng" dirty="0" smtClean="0">
                <a:solidFill>
                  <a:srgbClr val="FF6600"/>
                </a:solidFill>
              </a:rPr>
              <a:t> </a:t>
            </a:r>
            <a:r>
              <a:rPr lang="cs-CZ" sz="3200" b="1" u="sng" dirty="0" err="1" smtClean="0">
                <a:solidFill>
                  <a:srgbClr val="FF6600"/>
                </a:solidFill>
              </a:rPr>
              <a:t>and</a:t>
            </a:r>
            <a:r>
              <a:rPr lang="cs-CZ" sz="3200" b="1" u="sng" dirty="0" smtClean="0">
                <a:solidFill>
                  <a:srgbClr val="FF6600"/>
                </a:solidFill>
              </a:rPr>
              <a:t> </a:t>
            </a:r>
            <a:r>
              <a:rPr lang="cs-CZ" sz="3200" b="1" u="sng" dirty="0" err="1" smtClean="0">
                <a:solidFill>
                  <a:srgbClr val="FF6600"/>
                </a:solidFill>
              </a:rPr>
              <a:t>answer</a:t>
            </a:r>
            <a:r>
              <a:rPr lang="cs-CZ" sz="3200" b="1" u="sng" dirty="0" smtClean="0">
                <a:solidFill>
                  <a:srgbClr val="FF6600"/>
                </a:solidFill>
              </a:rPr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When</a:t>
            </a:r>
            <a:r>
              <a:rPr lang="cs-CZ" dirty="0" smtClean="0"/>
              <a:t> / </a:t>
            </a:r>
            <a:r>
              <a:rPr lang="cs-CZ" dirty="0" err="1" smtClean="0"/>
              <a:t>have</a:t>
            </a:r>
            <a:r>
              <a:rPr lang="cs-CZ" dirty="0" smtClean="0"/>
              <a:t> lunch? (</a:t>
            </a:r>
            <a:r>
              <a:rPr lang="cs-CZ" dirty="0" err="1" smtClean="0"/>
              <a:t>you</a:t>
            </a:r>
            <a:r>
              <a:rPr lang="cs-CZ" dirty="0" smtClean="0"/>
              <a:t>)                    do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When</a:t>
            </a:r>
            <a:r>
              <a:rPr lang="cs-CZ" dirty="0" smtClean="0"/>
              <a:t> / go to </a:t>
            </a:r>
            <a:r>
              <a:rPr lang="cs-CZ" dirty="0" err="1" smtClean="0"/>
              <a:t>school</a:t>
            </a:r>
            <a:r>
              <a:rPr lang="cs-CZ" dirty="0" smtClean="0"/>
              <a:t>? (</a:t>
            </a:r>
            <a:r>
              <a:rPr lang="cs-CZ" dirty="0" err="1" smtClean="0"/>
              <a:t>you</a:t>
            </a:r>
            <a:r>
              <a:rPr lang="cs-CZ" dirty="0" smtClean="0"/>
              <a:t>)                  do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Where</a:t>
            </a:r>
            <a:r>
              <a:rPr lang="cs-CZ" dirty="0" smtClean="0"/>
              <a:t> /</a:t>
            </a:r>
            <a:r>
              <a:rPr lang="cs-CZ" dirty="0" err="1" smtClean="0"/>
              <a:t>watch</a:t>
            </a:r>
            <a:r>
              <a:rPr lang="cs-CZ" dirty="0" smtClean="0"/>
              <a:t> TV? (</a:t>
            </a:r>
            <a:r>
              <a:rPr lang="cs-CZ" dirty="0" err="1" smtClean="0"/>
              <a:t>they</a:t>
            </a:r>
            <a:r>
              <a:rPr lang="cs-CZ" dirty="0" smtClean="0"/>
              <a:t>)                      do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Where</a:t>
            </a:r>
            <a:r>
              <a:rPr lang="cs-CZ" dirty="0" smtClean="0"/>
              <a:t> /do </a:t>
            </a:r>
            <a:r>
              <a:rPr lang="cs-CZ" dirty="0" err="1" smtClean="0"/>
              <a:t>homework</a:t>
            </a:r>
            <a:r>
              <a:rPr lang="cs-CZ" dirty="0" smtClean="0"/>
              <a:t>? (</a:t>
            </a:r>
            <a:r>
              <a:rPr lang="cs-CZ" dirty="0" err="1" smtClean="0"/>
              <a:t>she</a:t>
            </a:r>
            <a:r>
              <a:rPr lang="cs-CZ" dirty="0" smtClean="0"/>
              <a:t>)               </a:t>
            </a:r>
            <a:r>
              <a:rPr lang="cs-CZ" dirty="0" err="1" smtClean="0"/>
              <a:t>does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When</a:t>
            </a:r>
            <a:r>
              <a:rPr lang="cs-CZ" dirty="0" smtClean="0"/>
              <a:t> /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? (he)                               </a:t>
            </a:r>
            <a:r>
              <a:rPr lang="cs-CZ" dirty="0" err="1" smtClean="0"/>
              <a:t>does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When</a:t>
            </a:r>
            <a:r>
              <a:rPr lang="cs-CZ" dirty="0" smtClean="0"/>
              <a:t> /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dinner</a:t>
            </a:r>
            <a:r>
              <a:rPr lang="cs-CZ" dirty="0" smtClean="0"/>
              <a:t>? (</a:t>
            </a:r>
            <a:r>
              <a:rPr lang="cs-CZ" dirty="0" err="1" smtClean="0"/>
              <a:t>we</a:t>
            </a:r>
            <a:r>
              <a:rPr lang="cs-CZ" dirty="0" smtClean="0"/>
              <a:t>)                     do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When</a:t>
            </a:r>
            <a:r>
              <a:rPr lang="cs-CZ" dirty="0" smtClean="0"/>
              <a:t>/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? (Oliver)                          </a:t>
            </a:r>
            <a:r>
              <a:rPr lang="cs-CZ" dirty="0" err="1" smtClean="0"/>
              <a:t>does</a:t>
            </a:r>
            <a:endParaRPr lang="cs-CZ" dirty="0"/>
          </a:p>
        </p:txBody>
      </p:sp>
      <p:sp>
        <p:nvSpPr>
          <p:cNvPr id="4" name="Plechovka 3"/>
          <p:cNvSpPr/>
          <p:nvPr/>
        </p:nvSpPr>
        <p:spPr>
          <a:xfrm>
            <a:off x="6786578" y="1428736"/>
            <a:ext cx="1928794" cy="4929222"/>
          </a:xfrm>
          <a:prstGeom prst="can">
            <a:avLst/>
          </a:prstGeom>
          <a:solidFill>
            <a:srgbClr val="42A60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57232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FF6600"/>
                </a:solidFill>
              </a:rPr>
              <a:t>Remember</a:t>
            </a:r>
            <a:r>
              <a:rPr lang="cs-CZ" sz="3200" b="1" u="sng" dirty="0" smtClean="0">
                <a:solidFill>
                  <a:srgbClr val="FF6600"/>
                </a:solidFill>
              </a:rPr>
              <a:t> </a:t>
            </a:r>
            <a:r>
              <a:rPr lang="cs-CZ" sz="3200" b="1" u="sng" dirty="0" err="1" smtClean="0">
                <a:solidFill>
                  <a:srgbClr val="FF6600"/>
                </a:solidFill>
              </a:rPr>
              <a:t>the</a:t>
            </a:r>
            <a:r>
              <a:rPr lang="cs-CZ" sz="3200" b="1" u="sng" dirty="0" smtClean="0">
                <a:solidFill>
                  <a:srgbClr val="FF6600"/>
                </a:solidFill>
              </a:rPr>
              <a:t> verb </a:t>
            </a:r>
            <a:r>
              <a:rPr lang="cs-CZ" sz="3200" b="1" i="1" u="sng" dirty="0" smtClean="0">
                <a:solidFill>
                  <a:schemeClr val="accent6">
                    <a:lumMod val="50000"/>
                  </a:schemeClr>
                </a:solidFill>
              </a:rPr>
              <a:t>to do </a:t>
            </a:r>
            <a:r>
              <a:rPr lang="cs-CZ" sz="3200" b="1" u="sng" dirty="0" smtClean="0">
                <a:solidFill>
                  <a:srgbClr val="FF6600"/>
                </a:solidFill>
              </a:rPr>
              <a:t>– negativ, </a:t>
            </a:r>
            <a:r>
              <a:rPr lang="cs-CZ" sz="3200" b="1" u="sng" dirty="0" err="1" smtClean="0">
                <a:solidFill>
                  <a:srgbClr val="FF6600"/>
                </a:solidFill>
              </a:rPr>
              <a:t>complete</a:t>
            </a:r>
            <a:r>
              <a:rPr lang="cs-CZ" sz="3200" b="1" u="sng" dirty="0" smtClean="0">
                <a:solidFill>
                  <a:srgbClr val="FF6600"/>
                </a:solidFill>
              </a:rPr>
              <a:t>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857916"/>
          </a:xfrm>
        </p:spPr>
        <p:txBody>
          <a:bodyPr/>
          <a:lstStyle/>
          <a:p>
            <a:pPr marL="514350" indent="-514350" algn="ctr">
              <a:buNone/>
            </a:pPr>
            <a:r>
              <a:rPr lang="cs-CZ" b="1" u="sng" dirty="0" err="1" smtClean="0">
                <a:solidFill>
                  <a:srgbClr val="00B050"/>
                </a:solidFill>
              </a:rPr>
              <a:t>long</a:t>
            </a:r>
            <a:r>
              <a:rPr lang="cs-CZ" b="1" u="sng" dirty="0" smtClean="0">
                <a:solidFill>
                  <a:srgbClr val="00B050"/>
                </a:solidFill>
              </a:rPr>
              <a:t> </a:t>
            </a:r>
            <a:r>
              <a:rPr lang="cs-CZ" b="1" u="sng" dirty="0" err="1" smtClean="0">
                <a:solidFill>
                  <a:srgbClr val="00B050"/>
                </a:solidFill>
              </a:rPr>
              <a:t>form</a:t>
            </a:r>
            <a:r>
              <a:rPr lang="cs-CZ" b="1" u="sng" dirty="0" smtClean="0">
                <a:solidFill>
                  <a:srgbClr val="00B050"/>
                </a:solidFill>
              </a:rPr>
              <a:t>                                            </a:t>
            </a:r>
            <a:r>
              <a:rPr lang="cs-CZ" b="1" u="sng" dirty="0" err="1" smtClean="0">
                <a:solidFill>
                  <a:srgbClr val="00B050"/>
                </a:solidFill>
              </a:rPr>
              <a:t>short</a:t>
            </a:r>
            <a:r>
              <a:rPr lang="cs-CZ" b="1" u="sng" dirty="0" smtClean="0">
                <a:solidFill>
                  <a:srgbClr val="00B050"/>
                </a:solidFill>
              </a:rPr>
              <a:t> </a:t>
            </a:r>
            <a:r>
              <a:rPr lang="cs-CZ" b="1" u="sng" dirty="0" err="1" smtClean="0">
                <a:solidFill>
                  <a:srgbClr val="00B050"/>
                </a:solidFill>
              </a:rPr>
              <a:t>form</a:t>
            </a:r>
            <a:endParaRPr lang="cs-CZ" b="1" u="sng" dirty="0" smtClean="0">
              <a:solidFill>
                <a:srgbClr val="00B05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 do not                                       1. I </a:t>
            </a:r>
            <a:r>
              <a:rPr lang="cs-CZ" b="1" dirty="0" smtClean="0">
                <a:solidFill>
                  <a:srgbClr val="0070C0"/>
                </a:solidFill>
              </a:rPr>
              <a:t>don´t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you</a:t>
            </a:r>
            <a:r>
              <a:rPr lang="cs-CZ" dirty="0" smtClean="0"/>
              <a:t> do not                                  2. </a:t>
            </a:r>
            <a:r>
              <a:rPr lang="cs-CZ" dirty="0" err="1" smtClean="0"/>
              <a:t>you</a:t>
            </a:r>
            <a:r>
              <a:rPr lang="cs-CZ" dirty="0" smtClean="0"/>
              <a:t> don´t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he </a:t>
            </a:r>
            <a:r>
              <a:rPr lang="cs-CZ" dirty="0" err="1" smtClean="0"/>
              <a:t>does</a:t>
            </a:r>
            <a:r>
              <a:rPr lang="cs-CZ" dirty="0" smtClean="0"/>
              <a:t> not                                3. he </a:t>
            </a:r>
            <a:r>
              <a:rPr lang="cs-CZ" b="1" dirty="0" err="1" smtClean="0">
                <a:solidFill>
                  <a:srgbClr val="0070C0"/>
                </a:solidFill>
              </a:rPr>
              <a:t>doesn</a:t>
            </a:r>
            <a:r>
              <a:rPr lang="cs-CZ" b="1" dirty="0" smtClean="0">
                <a:solidFill>
                  <a:srgbClr val="0070C0"/>
                </a:solidFill>
              </a:rPr>
              <a:t>´t</a:t>
            </a:r>
          </a:p>
          <a:p>
            <a:pPr marL="514350" indent="-514350">
              <a:buNone/>
            </a:pPr>
            <a:r>
              <a:rPr lang="cs-CZ" dirty="0" smtClean="0"/>
              <a:t>     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not                                  </a:t>
            </a:r>
            <a:r>
              <a:rPr lang="cs-CZ" dirty="0" err="1" smtClean="0"/>
              <a:t>she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 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not                                      </a:t>
            </a:r>
            <a:r>
              <a:rPr lang="cs-CZ" dirty="0" err="1" smtClean="0"/>
              <a:t>it</a:t>
            </a: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err="1" smtClean="0"/>
              <a:t>we</a:t>
            </a:r>
            <a:r>
              <a:rPr lang="cs-CZ" dirty="0" smtClean="0"/>
              <a:t> do not                                    1.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</a:p>
          <a:p>
            <a:pPr marL="514350" indent="-514350">
              <a:buAutoNum type="arabicPeriod"/>
            </a:pPr>
            <a:r>
              <a:rPr lang="cs-CZ" dirty="0" err="1" smtClean="0"/>
              <a:t>you</a:t>
            </a:r>
            <a:r>
              <a:rPr lang="cs-CZ" dirty="0" smtClean="0"/>
              <a:t> do not                                   2. </a:t>
            </a:r>
            <a:r>
              <a:rPr lang="cs-CZ" dirty="0" err="1" smtClean="0"/>
              <a:t>you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err="1" smtClean="0"/>
              <a:t>they</a:t>
            </a:r>
            <a:r>
              <a:rPr lang="cs-CZ" dirty="0" smtClean="0"/>
              <a:t> do not                                  3. </a:t>
            </a:r>
            <a:r>
              <a:rPr lang="cs-CZ" dirty="0" err="1" smtClean="0"/>
              <a:t>they</a:t>
            </a:r>
            <a:endParaRPr lang="cs-CZ" dirty="0" smtClean="0"/>
          </a:p>
          <a:p>
            <a:pPr marL="514350" indent="-514350">
              <a:buNone/>
            </a:pPr>
            <a:endParaRPr lang="cs-CZ" dirty="0"/>
          </a:p>
        </p:txBody>
      </p:sp>
      <p:pic>
        <p:nvPicPr>
          <p:cNvPr id="3074" name="Picture 2" descr="C:\Documents and Settings\Administrator\Local Settings\Temporary Internet Files\Content.IE5\Z71DI2OS\MC9004404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868" y="3071810"/>
            <a:ext cx="1736725" cy="18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FF6600"/>
                </a:solidFill>
              </a:rPr>
              <a:t>Complete</a:t>
            </a:r>
            <a:r>
              <a:rPr lang="cs-CZ" sz="3200" b="1" u="sng" dirty="0" smtClean="0">
                <a:solidFill>
                  <a:srgbClr val="FF6600"/>
                </a:solidFill>
              </a:rPr>
              <a:t> </a:t>
            </a:r>
            <a:r>
              <a:rPr lang="cs-CZ" sz="3200" b="1" u="sng" dirty="0" err="1" smtClean="0">
                <a:solidFill>
                  <a:srgbClr val="FF6600"/>
                </a:solidFill>
              </a:rPr>
              <a:t>the</a:t>
            </a:r>
            <a:r>
              <a:rPr lang="cs-CZ" sz="3200" b="1" u="sng" dirty="0" smtClean="0">
                <a:solidFill>
                  <a:srgbClr val="FF6600"/>
                </a:solidFill>
              </a:rPr>
              <a:t> negative </a:t>
            </a:r>
            <a:r>
              <a:rPr lang="cs-CZ" sz="3200" b="1" u="sng" dirty="0" err="1" smtClean="0">
                <a:solidFill>
                  <a:srgbClr val="FF6600"/>
                </a:solidFill>
              </a:rPr>
              <a:t>sentences</a:t>
            </a:r>
            <a:r>
              <a:rPr lang="cs-CZ" sz="3200" b="1" u="sng" dirty="0" smtClean="0">
                <a:solidFill>
                  <a:srgbClr val="FF6600"/>
                </a:solidFill>
              </a:rPr>
              <a:t>.</a:t>
            </a:r>
            <a:br>
              <a:rPr lang="cs-CZ" sz="3200" b="1" u="sng" dirty="0" smtClean="0">
                <a:solidFill>
                  <a:srgbClr val="FF6600"/>
                </a:solidFill>
              </a:rPr>
            </a:br>
            <a:endParaRPr lang="cs-CZ" sz="3200" b="1" u="sng" dirty="0">
              <a:solidFill>
                <a:srgbClr val="FF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600200"/>
            <a:ext cx="8715436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 ……………………………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six</a:t>
            </a:r>
            <a:r>
              <a:rPr lang="cs-CZ" dirty="0" smtClean="0"/>
              <a:t>.              don´t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We</a:t>
            </a:r>
            <a:r>
              <a:rPr lang="cs-CZ" dirty="0" smtClean="0"/>
              <a:t>………………………..play </a:t>
            </a:r>
            <a:r>
              <a:rPr lang="cs-CZ" dirty="0" err="1" smtClean="0"/>
              <a:t>tennis</a:t>
            </a:r>
            <a:r>
              <a:rPr lang="cs-CZ" dirty="0" smtClean="0"/>
              <a:t>.                don´t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She</a:t>
            </a:r>
            <a:r>
              <a:rPr lang="cs-CZ" dirty="0" smtClean="0"/>
              <a:t>………………………..</a:t>
            </a:r>
            <a:r>
              <a:rPr lang="cs-CZ" dirty="0" err="1" smtClean="0"/>
              <a:t>collect</a:t>
            </a:r>
            <a:r>
              <a:rPr lang="cs-CZ" dirty="0" smtClean="0"/>
              <a:t> </a:t>
            </a:r>
            <a:r>
              <a:rPr lang="cs-CZ" dirty="0" err="1" smtClean="0"/>
              <a:t>stamps</a:t>
            </a:r>
            <a:r>
              <a:rPr lang="cs-CZ" dirty="0" smtClean="0"/>
              <a:t>.         </a:t>
            </a:r>
            <a:r>
              <a:rPr lang="cs-CZ" dirty="0" err="1" smtClean="0"/>
              <a:t>doesn</a:t>
            </a:r>
            <a:r>
              <a:rPr lang="cs-CZ" dirty="0" smtClean="0"/>
              <a:t>´t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Susi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Pat ……………go </a:t>
            </a:r>
            <a:r>
              <a:rPr lang="cs-CZ" dirty="0" err="1" smtClean="0"/>
              <a:t>skiing</a:t>
            </a:r>
            <a:r>
              <a:rPr lang="cs-CZ" dirty="0" smtClean="0"/>
              <a:t>.                  don´t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He…………………………..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letters</a:t>
            </a:r>
            <a:r>
              <a:rPr lang="cs-CZ" dirty="0" smtClean="0"/>
              <a:t>.     </a:t>
            </a:r>
            <a:r>
              <a:rPr lang="cs-CZ" dirty="0" err="1" smtClean="0"/>
              <a:t>doesn</a:t>
            </a:r>
            <a:r>
              <a:rPr lang="cs-CZ" dirty="0" smtClean="0"/>
              <a:t>´t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Mr</a:t>
            </a:r>
            <a:r>
              <a:rPr lang="cs-CZ" dirty="0" smtClean="0"/>
              <a:t> </a:t>
            </a:r>
            <a:r>
              <a:rPr lang="cs-CZ" dirty="0" err="1" smtClean="0"/>
              <a:t>Hill</a:t>
            </a:r>
            <a:r>
              <a:rPr lang="cs-CZ" dirty="0" smtClean="0"/>
              <a:t>…………………….play piano.               </a:t>
            </a:r>
            <a:r>
              <a:rPr lang="cs-CZ" dirty="0" err="1" smtClean="0"/>
              <a:t>doesn</a:t>
            </a:r>
            <a:r>
              <a:rPr lang="cs-CZ" dirty="0" smtClean="0"/>
              <a:t> ´t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You</a:t>
            </a:r>
            <a:r>
              <a:rPr lang="cs-CZ" dirty="0" smtClean="0"/>
              <a:t>…………………………go </a:t>
            </a:r>
            <a:r>
              <a:rPr lang="cs-CZ" dirty="0" err="1" smtClean="0"/>
              <a:t>fishing</a:t>
            </a:r>
            <a:r>
              <a:rPr lang="cs-CZ" dirty="0" smtClean="0"/>
              <a:t>.                 don´t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Plechovka 3"/>
          <p:cNvSpPr/>
          <p:nvPr/>
        </p:nvSpPr>
        <p:spPr>
          <a:xfrm>
            <a:off x="7000892" y="1500174"/>
            <a:ext cx="1928794" cy="4929222"/>
          </a:xfrm>
          <a:prstGeom prst="can">
            <a:avLst/>
          </a:prstGeom>
          <a:solidFill>
            <a:srgbClr val="349C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FF6600"/>
                </a:solidFill>
              </a:rPr>
              <a:t>Short</a:t>
            </a:r>
            <a:r>
              <a:rPr lang="cs-CZ" sz="3200" b="1" u="sng" dirty="0" smtClean="0">
                <a:solidFill>
                  <a:srgbClr val="FF6600"/>
                </a:solidFill>
              </a:rPr>
              <a:t> </a:t>
            </a:r>
            <a:r>
              <a:rPr lang="cs-CZ" sz="3200" b="1" u="sng" dirty="0" err="1" smtClean="0">
                <a:solidFill>
                  <a:srgbClr val="FF6600"/>
                </a:solidFill>
              </a:rPr>
              <a:t>answer</a:t>
            </a:r>
            <a:r>
              <a:rPr lang="cs-CZ" sz="3200" b="1" u="sng" dirty="0" smtClean="0">
                <a:solidFill>
                  <a:srgbClr val="FF6600"/>
                </a:solidFill>
              </a:rPr>
              <a:t>. </a:t>
            </a:r>
            <a:r>
              <a:rPr lang="cs-CZ" sz="3200" b="1" u="sng" dirty="0" err="1" smtClean="0">
                <a:solidFill>
                  <a:srgbClr val="FF6600"/>
                </a:solidFill>
              </a:rPr>
              <a:t>Make</a:t>
            </a:r>
            <a:r>
              <a:rPr lang="cs-CZ" sz="3200" b="1" u="sng" dirty="0" smtClean="0">
                <a:solidFill>
                  <a:srgbClr val="FF6600"/>
                </a:solidFill>
              </a:rPr>
              <a:t> </a:t>
            </a:r>
            <a:r>
              <a:rPr lang="cs-CZ" sz="3200" b="1" u="sng" dirty="0" err="1" smtClean="0">
                <a:solidFill>
                  <a:srgbClr val="FF6600"/>
                </a:solidFill>
              </a:rPr>
              <a:t>the</a:t>
            </a:r>
            <a:r>
              <a:rPr lang="cs-CZ" sz="3200" b="1" u="sng" dirty="0" smtClean="0">
                <a:solidFill>
                  <a:srgbClr val="FF6600"/>
                </a:solidFill>
              </a:rPr>
              <a:t> </a:t>
            </a:r>
            <a:r>
              <a:rPr lang="cs-CZ" sz="3200" b="1" u="sng" dirty="0" err="1" smtClean="0">
                <a:solidFill>
                  <a:srgbClr val="FF6600"/>
                </a:solidFill>
              </a:rPr>
              <a:t>dialogues</a:t>
            </a:r>
            <a:r>
              <a:rPr lang="cs-CZ" sz="3200" b="1" u="sng" dirty="0" smtClean="0">
                <a:solidFill>
                  <a:srgbClr val="FF6600"/>
                </a:solidFill>
              </a:rPr>
              <a:t>.</a:t>
            </a:r>
            <a:endParaRPr lang="cs-CZ" sz="3200" b="1" u="sng" dirty="0">
              <a:solidFill>
                <a:srgbClr val="FF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429288"/>
          </a:xfrm>
          <a:solidFill>
            <a:srgbClr val="28F83C"/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go </a:t>
            </a:r>
            <a:r>
              <a:rPr lang="cs-CZ" dirty="0" err="1" smtClean="0"/>
              <a:t>fishing</a:t>
            </a:r>
            <a:r>
              <a:rPr lang="cs-CZ" dirty="0" smtClean="0"/>
              <a:t>?                    </a:t>
            </a:r>
            <a:r>
              <a:rPr lang="cs-CZ" dirty="0" err="1" smtClean="0"/>
              <a:t>Yes</a:t>
            </a:r>
            <a:r>
              <a:rPr lang="cs-CZ" dirty="0" smtClean="0"/>
              <a:t>, I do.</a:t>
            </a:r>
          </a:p>
          <a:p>
            <a:pPr>
              <a:buNone/>
            </a:pPr>
            <a:r>
              <a:rPr lang="cs-CZ" dirty="0" smtClean="0"/>
              <a:t>                                                     No, I don´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Does</a:t>
            </a:r>
            <a:r>
              <a:rPr lang="cs-CZ" dirty="0" smtClean="0"/>
              <a:t> he listen to </a:t>
            </a:r>
            <a:r>
              <a:rPr lang="cs-CZ" dirty="0" err="1" smtClean="0"/>
              <a:t>radio</a:t>
            </a:r>
            <a:r>
              <a:rPr lang="cs-CZ" dirty="0" smtClean="0"/>
              <a:t>?            </a:t>
            </a:r>
            <a:r>
              <a:rPr lang="cs-CZ" dirty="0" err="1" smtClean="0"/>
              <a:t>Yes</a:t>
            </a:r>
            <a:r>
              <a:rPr lang="cs-CZ" dirty="0" smtClean="0"/>
              <a:t>, he </a:t>
            </a:r>
            <a:r>
              <a:rPr lang="cs-CZ" dirty="0" err="1" smtClean="0"/>
              <a:t>does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                                                   No, he </a:t>
            </a:r>
            <a:r>
              <a:rPr lang="cs-CZ" dirty="0" err="1" smtClean="0"/>
              <a:t>doesn</a:t>
            </a:r>
            <a:r>
              <a:rPr lang="cs-CZ" dirty="0" smtClean="0"/>
              <a:t>´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u="sng" dirty="0" smtClean="0"/>
              <a:t>Use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verbs</a:t>
            </a:r>
            <a:r>
              <a:rPr lang="cs-CZ" dirty="0" smtClean="0"/>
              <a:t>: </a:t>
            </a:r>
            <a:r>
              <a:rPr lang="cs-CZ" dirty="0" err="1" smtClean="0"/>
              <a:t>collect</a:t>
            </a:r>
            <a:r>
              <a:rPr lang="cs-CZ" dirty="0" smtClean="0"/>
              <a:t>, go </a:t>
            </a:r>
            <a:r>
              <a:rPr lang="cs-CZ" dirty="0" err="1" smtClean="0"/>
              <a:t>skiing</a:t>
            </a:r>
            <a:r>
              <a:rPr lang="cs-CZ" dirty="0" smtClean="0"/>
              <a:t>,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breakfast</a:t>
            </a:r>
            <a:r>
              <a:rPr lang="cs-CZ" dirty="0" smtClean="0"/>
              <a:t>,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shower</a:t>
            </a:r>
            <a:r>
              <a:rPr lang="cs-CZ" dirty="0" smtClean="0"/>
              <a:t>, </a:t>
            </a:r>
            <a:r>
              <a:rPr lang="cs-CZ" dirty="0" err="1" smtClean="0"/>
              <a:t>paint</a:t>
            </a:r>
            <a:r>
              <a:rPr lang="cs-CZ" dirty="0" smtClean="0"/>
              <a:t>, </a:t>
            </a:r>
            <a:r>
              <a:rPr lang="cs-CZ" dirty="0" err="1" smtClean="0"/>
              <a:t>work</a:t>
            </a:r>
            <a:r>
              <a:rPr lang="cs-CZ" dirty="0" smtClean="0"/>
              <a:t>, </a:t>
            </a:r>
            <a:r>
              <a:rPr lang="cs-CZ" dirty="0" err="1" smtClean="0"/>
              <a:t>like</a:t>
            </a:r>
            <a:r>
              <a:rPr lang="cs-CZ" dirty="0" smtClean="0"/>
              <a:t>, </a:t>
            </a:r>
            <a:r>
              <a:rPr lang="cs-CZ" dirty="0" err="1" smtClean="0"/>
              <a:t>take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bus</a:t>
            </a: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571868" y="1643050"/>
            <a:ext cx="1714512" cy="15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3571868" y="1714488"/>
            <a:ext cx="1714512" cy="43021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4357686" y="4143380"/>
            <a:ext cx="1214446" cy="42862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4357686" y="4000504"/>
            <a:ext cx="1214446" cy="15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-1" y="1000106"/>
          <a:ext cx="9144000" cy="5461651"/>
        </p:xfrm>
        <a:graphic>
          <a:graphicData uri="http://schemas.openxmlformats.org/drawingml/2006/table">
            <a:tbl>
              <a:tblPr/>
              <a:tblGrid>
                <a:gridCol w="4572001"/>
                <a:gridCol w="2357454"/>
                <a:gridCol w="2214545"/>
              </a:tblGrid>
              <a:tr h="4798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latin typeface="Times New Roman"/>
                          <a:ea typeface="Times New Roman"/>
                          <a:cs typeface="Times New Roman"/>
                        </a:rPr>
                        <a:t>QUESTIONS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smtClean="0">
                          <a:latin typeface="Times New Roman"/>
                          <a:ea typeface="Times New Roman"/>
                          <a:cs typeface="Times New Roman"/>
                        </a:rPr>
                        <a:t>       Yes</a:t>
                      </a:r>
                      <a:r>
                        <a:rPr lang="cs-CZ" sz="2400" b="1" dirty="0" smtClean="0">
                          <a:latin typeface="Times New Roman"/>
                          <a:ea typeface="Times New Roman"/>
                          <a:cs typeface="Times New Roman"/>
                        </a:rPr>
                        <a:t>, I do.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latin typeface="Times New Roman"/>
                          <a:ea typeface="Times New Roman"/>
                          <a:cs typeface="Times New Roman"/>
                        </a:rPr>
                        <a:t>   No</a:t>
                      </a:r>
                      <a:r>
                        <a:rPr lang="cs-CZ" sz="2400" b="1" dirty="0">
                          <a:latin typeface="Times New Roman"/>
                          <a:ea typeface="Times New Roman"/>
                          <a:cs typeface="Times New Roman"/>
                        </a:rPr>
                        <a:t>, I </a:t>
                      </a:r>
                      <a:r>
                        <a:rPr lang="cs-CZ" sz="2400" b="1" dirty="0" smtClean="0">
                          <a:latin typeface="Times New Roman"/>
                          <a:ea typeface="Times New Roman"/>
                          <a:cs typeface="Times New Roman"/>
                        </a:rPr>
                        <a:t>don´</a:t>
                      </a:r>
                      <a:r>
                        <a:rPr lang="cs-CZ" sz="2400" b="1" dirty="0" err="1" smtClean="0">
                          <a:latin typeface="Times New Roman"/>
                          <a:ea typeface="Times New Roman"/>
                          <a:cs typeface="Times New Roman"/>
                        </a:rPr>
                        <a:t>t</a:t>
                      </a:r>
                      <a:r>
                        <a:rPr lang="cs-CZ" sz="2400" b="1" dirty="0" smtClean="0">
                          <a:latin typeface="Times New Roman"/>
                          <a:ea typeface="Times New Roman"/>
                          <a:cs typeface="Times New Roman"/>
                        </a:rPr>
                        <a:t>.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3161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15000"/>
                        </a:lnSpc>
                        <a:spcAft>
                          <a:spcPts val="0"/>
                        </a:spcAft>
                        <a:buNone/>
                      </a:pPr>
                      <a:r>
                        <a:rPr lang="cs-CZ" sz="2400" dirty="0" smtClean="0">
                          <a:latin typeface="Times New Roman"/>
                          <a:ea typeface="Times New Roman"/>
                          <a:cs typeface="Times New Roman"/>
                        </a:rPr>
                        <a:t>1. Do </a:t>
                      </a:r>
                      <a:r>
                        <a:rPr lang="cs-CZ" sz="2400" dirty="0" err="1">
                          <a:latin typeface="Times New Roman"/>
                          <a:ea typeface="Times New Roman"/>
                          <a:cs typeface="Times New Roman"/>
                        </a:rPr>
                        <a:t>you</a:t>
                      </a:r>
                      <a:r>
                        <a:rPr lang="cs-CZ" sz="2400" dirty="0">
                          <a:latin typeface="Times New Roman"/>
                          <a:ea typeface="Times New Roman"/>
                          <a:cs typeface="Times New Roman"/>
                        </a:rPr>
                        <a:t> play </a:t>
                      </a:r>
                      <a:r>
                        <a:rPr lang="cs-CZ" sz="2400" dirty="0" smtClean="0">
                          <a:latin typeface="Times New Roman"/>
                          <a:ea typeface="Times New Roman"/>
                          <a:cs typeface="Times New Roman"/>
                        </a:rPr>
                        <a:t>musical</a:t>
                      </a:r>
                      <a:r>
                        <a:rPr lang="cs-CZ" sz="24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2400" dirty="0" smtClean="0">
                          <a:latin typeface="Times New Roman"/>
                          <a:ea typeface="Times New Roman"/>
                          <a:cs typeface="Times New Roman"/>
                        </a:rPr>
                        <a:t>instrument?   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98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Times New Roman"/>
                          <a:ea typeface="Times New Roman"/>
                          <a:cs typeface="Times New Roman"/>
                        </a:rPr>
                        <a:t>2.When………………………….?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98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Times New Roman"/>
                          <a:ea typeface="Times New Roman"/>
                          <a:cs typeface="Times New Roman"/>
                        </a:rPr>
                        <a:t>3. </a:t>
                      </a:r>
                      <a:r>
                        <a:rPr lang="cs-CZ" sz="2400" dirty="0" err="1">
                          <a:latin typeface="Times New Roman"/>
                          <a:ea typeface="Times New Roman"/>
                          <a:cs typeface="Times New Roman"/>
                        </a:rPr>
                        <a:t>Where</a:t>
                      </a:r>
                      <a:r>
                        <a:rPr lang="cs-CZ" sz="2400" dirty="0" smtClean="0">
                          <a:latin typeface="Times New Roman"/>
                          <a:ea typeface="Times New Roman"/>
                          <a:cs typeface="Times New Roman"/>
                        </a:rPr>
                        <a:t>…………………………?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98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Times New Roman"/>
                          <a:ea typeface="Times New Roman"/>
                          <a:cs typeface="Times New Roman"/>
                        </a:rPr>
                        <a:t>4</a:t>
                      </a:r>
                      <a:r>
                        <a:rPr lang="cs-CZ" sz="2400" dirty="0" smtClean="0">
                          <a:latin typeface="Times New Roman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2400" dirty="0" err="1" smtClean="0">
                          <a:latin typeface="Times New Roman"/>
                          <a:ea typeface="Times New Roman"/>
                          <a:cs typeface="Times New Roman"/>
                        </a:rPr>
                        <a:t>What</a:t>
                      </a:r>
                      <a:r>
                        <a:rPr lang="cs-CZ" sz="2400" smtClean="0">
                          <a:latin typeface="Times New Roman"/>
                          <a:ea typeface="Times New Roman"/>
                          <a:cs typeface="Times New Roman"/>
                        </a:rPr>
                        <a:t>…………………………..?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98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Times New Roman"/>
                          <a:ea typeface="Times New Roman"/>
                          <a:cs typeface="Times New Roman"/>
                        </a:rPr>
                        <a:t>5.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98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Times New Roman"/>
                          <a:ea typeface="Times New Roman"/>
                          <a:cs typeface="Times New Roman"/>
                        </a:rPr>
                        <a:t>6.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98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Times New Roman"/>
                          <a:ea typeface="Times New Roman"/>
                          <a:cs typeface="Times New Roman"/>
                        </a:rPr>
                        <a:t>7.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98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Times New Roman"/>
                          <a:ea typeface="Times New Roman"/>
                          <a:cs typeface="Times New Roman"/>
                        </a:rPr>
                        <a:t>8.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98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Times New Roman"/>
                          <a:ea typeface="Times New Roman"/>
                          <a:cs typeface="Times New Roman"/>
                        </a:rPr>
                        <a:t>9.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98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Times New Roman"/>
                          <a:ea typeface="Times New Roman"/>
                          <a:cs typeface="Times New Roman"/>
                        </a:rPr>
                        <a:t>10.</a:t>
                      </a:r>
                      <a:endParaRPr lang="cs-CZ" sz="24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0" y="0"/>
            <a:ext cx="8929718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sng" strike="noStrike" cap="none" normalizeH="0" baseline="0" dirty="0" smtClean="0">
                <a:ln>
                  <a:noFill/>
                </a:ln>
                <a:solidFill>
                  <a:srgbClr val="FF66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QUESTIONNAIRE </a:t>
            </a:r>
            <a:r>
              <a:rPr kumimoji="0" lang="cs-CZ" sz="2400" b="1" i="0" u="sng" strike="noStrike" cap="none" normalizeH="0" baseline="0" dirty="0" err="1" smtClean="0">
                <a:ln>
                  <a:noFill/>
                </a:ln>
                <a:solidFill>
                  <a:srgbClr val="FF66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for</a:t>
            </a:r>
            <a:r>
              <a:rPr kumimoji="0" lang="cs-CZ" sz="2400" b="1" i="0" u="sng" strike="noStrike" cap="none" normalizeH="0" baseline="0" dirty="0" smtClean="0">
                <a:ln>
                  <a:noFill/>
                </a:ln>
                <a:solidFill>
                  <a:srgbClr val="FF66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2400" b="1" i="0" u="sng" strike="noStrike" cap="none" normalizeH="0" baseline="0" dirty="0" err="1" smtClean="0">
                <a:ln>
                  <a:noFill/>
                </a:ln>
                <a:solidFill>
                  <a:srgbClr val="FF66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your</a:t>
            </a:r>
            <a:r>
              <a:rPr kumimoji="0" lang="cs-CZ" sz="2400" b="1" i="0" u="sng" strike="noStrike" cap="none" normalizeH="0" baseline="0" dirty="0" smtClean="0">
                <a:ln>
                  <a:noFill/>
                </a:ln>
                <a:solidFill>
                  <a:srgbClr val="FF66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2400" b="1" i="0" u="sng" strike="noStrike" cap="none" normalizeH="0" baseline="0" dirty="0" err="1" smtClean="0">
                <a:ln>
                  <a:noFill/>
                </a:ln>
                <a:solidFill>
                  <a:srgbClr val="FF66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friend</a:t>
            </a:r>
            <a:r>
              <a:rPr kumimoji="0" lang="cs-CZ" sz="2400" b="1" i="0" u="sng" strike="noStrike" cap="none" normalizeH="0" baseline="0" dirty="0" smtClean="0">
                <a:ln>
                  <a:noFill/>
                </a:ln>
                <a:solidFill>
                  <a:srgbClr val="FF66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.</a:t>
            </a:r>
            <a:endParaRPr kumimoji="0" lang="cs-CZ" sz="2400" b="1" i="0" u="sng" strike="noStrike" cap="none" normalizeH="0" baseline="0" dirty="0" smtClean="0">
              <a:ln>
                <a:noFill/>
              </a:ln>
              <a:solidFill>
                <a:srgbClr val="FF6600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Name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: 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618</Words>
  <Application>Microsoft Office PowerPoint</Application>
  <PresentationFormat>Předvádění na obrazovce (4:3)</PresentationFormat>
  <Paragraphs>100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Remember the verb to do – dělat.</vt:lpstr>
      <vt:lpstr>Complete the questions.</vt:lpstr>
      <vt:lpstr>Make the questions and answer.</vt:lpstr>
      <vt:lpstr>Remember the verb to do – negativ, complete.</vt:lpstr>
      <vt:lpstr>Complete the negative sentences. </vt:lpstr>
      <vt:lpstr>Short answer. Make the dialogues.</vt:lpstr>
      <vt:lpstr>Snímek 9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Remember the verb to do – dělat.</dc:title>
  <dc:creator>Simona</dc:creator>
  <cp:lastModifiedBy>Pechanovi</cp:lastModifiedBy>
  <cp:revision>26</cp:revision>
  <dcterms:modified xsi:type="dcterms:W3CDTF">2012-04-20T19:38:12Z</dcterms:modified>
</cp:coreProperties>
</file>