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60" r:id="rId4"/>
    <p:sldId id="261" r:id="rId5"/>
    <p:sldId id="257" r:id="rId6"/>
    <p:sldId id="258" r:id="rId7"/>
    <p:sldId id="259" r:id="rId8"/>
    <p:sldId id="256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 autoAdjust="0"/>
    <p:restoredTop sz="90123" autoAdjust="0"/>
  </p:normalViewPr>
  <p:slideViewPr>
    <p:cSldViewPr>
      <p:cViewPr>
        <p:scale>
          <a:sx n="106" d="100"/>
          <a:sy n="106" d="100"/>
        </p:scale>
        <p:origin x="-114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VY_32_INOVACE_13_</a:t>
          </a:r>
          <a:r>
            <a:rPr lang="cs-CZ" sz="2000" baseline="0" dirty="0" err="1" smtClean="0"/>
            <a:t>Your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project</a:t>
          </a:r>
          <a:endParaRPr lang="cs-CZ" sz="2000" i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Your</a:t>
          </a:r>
          <a:r>
            <a:rPr lang="cs-CZ" sz="2000" dirty="0" smtClean="0"/>
            <a:t> </a:t>
          </a:r>
          <a:r>
            <a:rPr lang="cs-CZ" sz="2000" dirty="0" err="1" smtClean="0"/>
            <a:t>project</a:t>
          </a:r>
          <a:endParaRPr lang="cs-CZ" sz="2000" i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E4F1184-B49D-4AA8-B8ED-2C84BB05B221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A90BD8E-D1F4-45F8-A906-FFCECA770EC5}" type="presOf" srcId="{D8197B8C-B260-4A16-BDF4-0947B075E274}" destId="{5A5FFA88-C948-4069-8E93-59FA12366E83}" srcOrd="1" destOrd="0" presId="urn:microsoft.com/office/officeart/2005/8/layout/target3"/>
    <dgm:cxn modelId="{3865690F-E9EC-498F-BA23-166F7F293D4F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C98C46E-128B-44A2-8610-5658E15797D2}" type="presOf" srcId="{D1D4F407-5343-4D3F-B5B9-D407B03CAEB4}" destId="{AED2198E-93D5-4001-81B4-73124B309672}" srcOrd="1" destOrd="0" presId="urn:microsoft.com/office/officeart/2005/8/layout/target3"/>
    <dgm:cxn modelId="{5E38B768-EA21-4B8A-8396-D049CF28070F}" type="presOf" srcId="{D1D4F407-5343-4D3F-B5B9-D407B03CAEB4}" destId="{D005CE8C-CC26-4C3E-AC11-E15060ECD759}" srcOrd="0" destOrd="0" presId="urn:microsoft.com/office/officeart/2005/8/layout/target3"/>
    <dgm:cxn modelId="{0FBD36E6-04BE-4F91-85BE-D15F3E38A540}" type="presOf" srcId="{D1B46980-6531-4606-95E6-44980827E919}" destId="{2BE915AB-18AA-4053-B92C-3BFC9ED204BB}" srcOrd="1" destOrd="0" presId="urn:microsoft.com/office/officeart/2005/8/layout/target3"/>
    <dgm:cxn modelId="{C408222B-6BD4-48DF-A6C0-485F7C9011DA}" type="presOf" srcId="{4C35D32F-0EAB-4CD7-82EE-45574DC2A586}" destId="{890E4F0B-2866-4A3F-A3C7-2A14B1797930}" srcOrd="1" destOrd="0" presId="urn:microsoft.com/office/officeart/2005/8/layout/target3"/>
    <dgm:cxn modelId="{7A791661-B2FD-4C41-B516-2C24D3DB90F7}" type="presOf" srcId="{D1B46980-6531-4606-95E6-44980827E919}" destId="{6140AFEC-043D-4C43-A2F9-D0F5331DF3A3}" srcOrd="0" destOrd="0" presId="urn:microsoft.com/office/officeart/2005/8/layout/target3"/>
    <dgm:cxn modelId="{14CB16C8-A68E-4552-9999-952A197660A3}" type="presOf" srcId="{D8197B8C-B260-4A16-BDF4-0947B075E274}" destId="{25B08C86-7E15-44DC-BE7F-FFB55DD49D12}" srcOrd="0" destOrd="0" presId="urn:microsoft.com/office/officeart/2005/8/layout/target3"/>
    <dgm:cxn modelId="{88E5BF4E-40BF-457C-8E01-3FE8850DB78F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D3C182-17DB-4D22-859C-D55EDC9AB16F}" type="presOf" srcId="{B651F6E3-6281-48DB-9319-2AEAFDAE7572}" destId="{619D679B-A015-4ECF-8348-D1034C574F40}" srcOrd="0" destOrd="0" presId="urn:microsoft.com/office/officeart/2005/8/layout/target3"/>
    <dgm:cxn modelId="{140F0A56-5624-483B-9267-156DA3E0075E}" type="presParOf" srcId="{333A1088-737F-45CB-B68E-254E46348037}" destId="{F5ABB229-8D3B-4694-996A-96F23CF14429}" srcOrd="0" destOrd="0" presId="urn:microsoft.com/office/officeart/2005/8/layout/target3"/>
    <dgm:cxn modelId="{00F8CCA5-0E88-4415-9877-732EF5A6E620}" type="presParOf" srcId="{333A1088-737F-45CB-B68E-254E46348037}" destId="{F41139FD-01EE-4571-8B17-4FB00FC51163}" srcOrd="1" destOrd="0" presId="urn:microsoft.com/office/officeart/2005/8/layout/target3"/>
    <dgm:cxn modelId="{0DBF872E-BE62-4236-A95F-045CDFA60529}" type="presParOf" srcId="{333A1088-737F-45CB-B68E-254E46348037}" destId="{D005CE8C-CC26-4C3E-AC11-E15060ECD759}" srcOrd="2" destOrd="0" presId="urn:microsoft.com/office/officeart/2005/8/layout/target3"/>
    <dgm:cxn modelId="{103370BC-A2DD-4EB6-8149-D05285389A0F}" type="presParOf" srcId="{333A1088-737F-45CB-B68E-254E46348037}" destId="{2C702D82-9B77-49B7-9568-BB8EB47C3372}" srcOrd="3" destOrd="0" presId="urn:microsoft.com/office/officeart/2005/8/layout/target3"/>
    <dgm:cxn modelId="{77B7D569-7DF9-40B1-8AF8-46CE4AB7A428}" type="presParOf" srcId="{333A1088-737F-45CB-B68E-254E46348037}" destId="{A52A0455-90FF-4808-ABD0-F02540D31D5A}" srcOrd="4" destOrd="0" presId="urn:microsoft.com/office/officeart/2005/8/layout/target3"/>
    <dgm:cxn modelId="{08A50AFA-F8A3-491B-82EF-E293EDCEF741}" type="presParOf" srcId="{333A1088-737F-45CB-B68E-254E46348037}" destId="{6140AFEC-043D-4C43-A2F9-D0F5331DF3A3}" srcOrd="5" destOrd="0" presId="urn:microsoft.com/office/officeart/2005/8/layout/target3"/>
    <dgm:cxn modelId="{C1F85740-F547-4489-BDBB-0DF1F43A52D5}" type="presParOf" srcId="{333A1088-737F-45CB-B68E-254E46348037}" destId="{9358AC05-5D7D-4327-9F80-1AD486AEA664}" srcOrd="6" destOrd="0" presId="urn:microsoft.com/office/officeart/2005/8/layout/target3"/>
    <dgm:cxn modelId="{9302AFD2-430A-4E1D-B604-C8074E5A8532}" type="presParOf" srcId="{333A1088-737F-45CB-B68E-254E46348037}" destId="{313FC574-E1CD-4FB4-B054-0B805CE0447D}" srcOrd="7" destOrd="0" presId="urn:microsoft.com/office/officeart/2005/8/layout/target3"/>
    <dgm:cxn modelId="{A8C23F90-F5B4-42D9-8FA2-7D227193BBEF}" type="presParOf" srcId="{333A1088-737F-45CB-B68E-254E46348037}" destId="{619D679B-A015-4ECF-8348-D1034C574F40}" srcOrd="8" destOrd="0" presId="urn:microsoft.com/office/officeart/2005/8/layout/target3"/>
    <dgm:cxn modelId="{D46113A5-A941-409A-87CA-FFF74D63709A}" type="presParOf" srcId="{333A1088-737F-45CB-B68E-254E46348037}" destId="{322283A8-4A27-4CDA-BAE3-F381106A9174}" srcOrd="9" destOrd="0" presId="urn:microsoft.com/office/officeart/2005/8/layout/target3"/>
    <dgm:cxn modelId="{D3023812-919C-4C7D-83E6-7C5B0FF1DF66}" type="presParOf" srcId="{333A1088-737F-45CB-B68E-254E46348037}" destId="{FFC9F71D-1B4F-4AD9-A4A6-86ADEFC8AF5C}" srcOrd="10" destOrd="0" presId="urn:microsoft.com/office/officeart/2005/8/layout/target3"/>
    <dgm:cxn modelId="{65AC9689-C0A1-42DF-A1A8-E40B645E4372}" type="presParOf" srcId="{333A1088-737F-45CB-B68E-254E46348037}" destId="{25B08C86-7E15-44DC-BE7F-FFB55DD49D12}" srcOrd="11" destOrd="0" presId="urn:microsoft.com/office/officeart/2005/8/layout/target3"/>
    <dgm:cxn modelId="{8FC5A3BD-00C0-42B7-A5E0-73E7CC7478DD}" type="presParOf" srcId="{333A1088-737F-45CB-B68E-254E46348037}" destId="{76644BE8-9D7C-4C09-B250-3D10AF48CBB7}" srcOrd="12" destOrd="0" presId="urn:microsoft.com/office/officeart/2005/8/layout/target3"/>
    <dgm:cxn modelId="{07790AF9-0DA4-496C-AE93-0E54EDD46741}" type="presParOf" srcId="{333A1088-737F-45CB-B68E-254E46348037}" destId="{EE85B701-7295-41C0-BA7A-34D3756A2AE6}" srcOrd="13" destOrd="0" presId="urn:microsoft.com/office/officeart/2005/8/layout/target3"/>
    <dgm:cxn modelId="{58391AC8-A6D1-4C58-8452-2F14985EBB04}" type="presParOf" srcId="{333A1088-737F-45CB-B68E-254E46348037}" destId="{8BEBB6EC-1DAA-4CAC-8A25-BC0FCBD5DBD5}" srcOrd="14" destOrd="0" presId="urn:microsoft.com/office/officeart/2005/8/layout/target3"/>
    <dgm:cxn modelId="{4F7064F9-5974-4D39-B2DE-E1F8D377DD97}" type="presParOf" srcId="{333A1088-737F-45CB-B68E-254E46348037}" destId="{AED2198E-93D5-4001-81B4-73124B309672}" srcOrd="15" destOrd="0" presId="urn:microsoft.com/office/officeart/2005/8/layout/target3"/>
    <dgm:cxn modelId="{F55FADE7-12A8-4C16-B846-19F8191F930D}" type="presParOf" srcId="{333A1088-737F-45CB-B68E-254E46348037}" destId="{2BE915AB-18AA-4053-B92C-3BFC9ED204BB}" srcOrd="16" destOrd="0" presId="urn:microsoft.com/office/officeart/2005/8/layout/target3"/>
    <dgm:cxn modelId="{F162CBFE-BA9B-48B9-AC73-D55502FC9FD0}" type="presParOf" srcId="{333A1088-737F-45CB-B68E-254E46348037}" destId="{6BB5E863-4638-4E1D-BFDE-399D028AC4ED}" srcOrd="17" destOrd="0" presId="urn:microsoft.com/office/officeart/2005/8/layout/target3"/>
    <dgm:cxn modelId="{CEA05D72-2B7E-48C8-B74F-EBDCC85A3954}" type="presParOf" srcId="{333A1088-737F-45CB-B68E-254E46348037}" destId="{5A5FFA88-C948-4069-8E93-59FA12366E83}" srcOrd="18" destOrd="0" presId="urn:microsoft.com/office/officeart/2005/8/layout/target3"/>
    <dgm:cxn modelId="{19B96B6D-9CC6-4973-8F15-2C818911612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0412" cy="3520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4551" y="0"/>
          <a:ext cx="6415646" cy="3520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44551" y="0"/>
        <a:ext cx="6415646" cy="563265"/>
      </dsp:txXfrm>
    </dsp:sp>
    <dsp:sp modelId="{A52A0455-90FF-4808-ABD0-F02540D31D5A}">
      <dsp:nvSpPr>
        <dsp:cNvPr id="0" name=""/>
        <dsp:cNvSpPr/>
      </dsp:nvSpPr>
      <dsp:spPr>
        <a:xfrm>
          <a:off x="369643" y="563265"/>
          <a:ext cx="2781125" cy="2781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0206" y="563265"/>
          <a:ext cx="6415646" cy="278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Kaĺavská</a:t>
          </a:r>
          <a:endParaRPr lang="cs-CZ" sz="2000" kern="1200" dirty="0"/>
        </a:p>
      </dsp:txBody>
      <dsp:txXfrm>
        <a:off x="1760206" y="563265"/>
        <a:ext cx="6415646" cy="563265"/>
      </dsp:txXfrm>
    </dsp:sp>
    <dsp:sp modelId="{313FC574-E1CD-4FB4-B054-0B805CE0447D}">
      <dsp:nvSpPr>
        <dsp:cNvPr id="0" name=""/>
        <dsp:cNvSpPr/>
      </dsp:nvSpPr>
      <dsp:spPr>
        <a:xfrm>
          <a:off x="739286" y="1126531"/>
          <a:ext cx="2041838" cy="20418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0206" y="1126531"/>
          <a:ext cx="6415646" cy="20418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VY_32_INOVACE_13_</a:t>
          </a:r>
          <a:r>
            <a:rPr lang="cs-CZ" sz="2000" kern="1200" baseline="0" dirty="0" err="1" smtClean="0"/>
            <a:t>Your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project</a:t>
          </a:r>
          <a:endParaRPr lang="cs-CZ" sz="2000" i="1" kern="1200" dirty="0"/>
        </a:p>
      </dsp:txBody>
      <dsp:txXfrm>
        <a:off x="1760206" y="1126531"/>
        <a:ext cx="6415646" cy="563265"/>
      </dsp:txXfrm>
    </dsp:sp>
    <dsp:sp modelId="{FFC9F71D-1B4F-4AD9-A4A6-86ADEFC8AF5C}">
      <dsp:nvSpPr>
        <dsp:cNvPr id="0" name=""/>
        <dsp:cNvSpPr/>
      </dsp:nvSpPr>
      <dsp:spPr>
        <a:xfrm>
          <a:off x="1108929" y="1689797"/>
          <a:ext cx="1302552" cy="13025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11126" y="1691504"/>
          <a:ext cx="6415646" cy="13025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Your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project</a:t>
          </a:r>
          <a:endParaRPr lang="cs-CZ" sz="2000" i="1" kern="1200" dirty="0"/>
        </a:p>
      </dsp:txBody>
      <dsp:txXfrm>
        <a:off x="1711126" y="1691504"/>
        <a:ext cx="6415646" cy="563265"/>
      </dsp:txXfrm>
    </dsp:sp>
    <dsp:sp modelId="{EE85B701-7295-41C0-BA7A-34D3756A2AE6}">
      <dsp:nvSpPr>
        <dsp:cNvPr id="0" name=""/>
        <dsp:cNvSpPr/>
      </dsp:nvSpPr>
      <dsp:spPr>
        <a:xfrm>
          <a:off x="1478573" y="2253063"/>
          <a:ext cx="563265" cy="56326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0206" y="2253063"/>
          <a:ext cx="6415646" cy="563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CZ.1.07/1.4.00/21.2004 </a:t>
          </a:r>
          <a:endParaRPr lang="cs-CZ" sz="2000" kern="1200" dirty="0"/>
        </a:p>
      </dsp:txBody>
      <dsp:txXfrm>
        <a:off x="1760206" y="2253063"/>
        <a:ext cx="6415646" cy="563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CC844-B060-445B-836E-EEFD7FB22F3B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45380-BF37-47D4-B0A2-0740D57E93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611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Předložky přesunout nebo spojit čarou s obrázky</a:t>
            </a:r>
            <a:r>
              <a:rPr lang="cs-CZ" baseline="0" dirty="0" smtClean="0"/>
              <a:t> – opakování, tvoření vět.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45380-BF37-47D4-B0A2-0740D57E93F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Neznámá slova najít ve slovníku, opsat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45380-BF37-47D4-B0A2-0740D57E93F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Popsat ústně obrázek za použití nabídky slov.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45380-BF37-47D4-B0A2-0740D57E93F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Popsat ústně obrázek za použití nabídky slov.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45380-BF37-47D4-B0A2-0740D57E93F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Popsat ústně obrázek.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45380-BF37-47D4-B0A2-0740D57E93F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Vytvořit vlastní projekt</a:t>
            </a:r>
            <a:r>
              <a:rPr lang="cs-CZ" baseline="0" dirty="0" smtClean="0"/>
              <a:t> - </a:t>
            </a:r>
            <a:r>
              <a:rPr lang="cs-CZ" dirty="0" smtClean="0"/>
              <a:t>odpovědět na</a:t>
            </a:r>
            <a:r>
              <a:rPr lang="cs-CZ" baseline="0" dirty="0" smtClean="0"/>
              <a:t> úkoly, nakreslit obrázky, náčrtky, přinést fotografie, prezentovat..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45380-BF37-47D4-B0A2-0740D57E93F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92922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5. 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sešit, papír, psací potřeby, fixy na </a:t>
            </a:r>
            <a:r>
              <a:rPr lang="cs-CZ" dirty="0" err="1" smtClean="0"/>
              <a:t>inter</a:t>
            </a:r>
            <a:r>
              <a:rPr lang="cs-CZ" dirty="0" smtClean="0"/>
              <a:t>. tabuli, slovník AJ – ČJ, obrázky bydliště, rodiny, bytu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motivační  interaktivní  cvičení k tvorbě vlastního projektu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pokyny:opakování slovní zásoby, nová slovní zásoba – práce se slovníkem,popis obrázků,  psaní projektu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</a:rPr>
              <a:t>Review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prepositions</a:t>
            </a:r>
            <a:r>
              <a:rPr lang="cs-CZ" sz="3200" b="1" u="sng" dirty="0" smtClean="0">
                <a:solidFill>
                  <a:srgbClr val="C00000"/>
                </a:solidFill>
              </a:rPr>
              <a:t>.</a:t>
            </a:r>
            <a:endParaRPr lang="cs-CZ" sz="3200" b="1" u="sng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Documents and Settings\Administrator\Local Settings\Temporary Internet Files\Content.IE5\TK4FQMDO\MP900403197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928670"/>
            <a:ext cx="2702940" cy="1801256"/>
          </a:xfrm>
          <a:prstGeom prst="rect">
            <a:avLst/>
          </a:prstGeom>
          <a:noFill/>
        </p:spPr>
      </p:pic>
      <p:pic>
        <p:nvPicPr>
          <p:cNvPr id="4101" name="Picture 5" descr="C:\Documents and Settings\Administrator\Local Settings\Temporary Internet Files\Content.IE5\ZTNVNTSM\MC90029088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714620"/>
            <a:ext cx="2427838" cy="2207537"/>
          </a:xfrm>
          <a:prstGeom prst="rect">
            <a:avLst/>
          </a:prstGeom>
          <a:noFill/>
        </p:spPr>
      </p:pic>
      <p:pic>
        <p:nvPicPr>
          <p:cNvPr id="4102" name="Picture 6" descr="C:\Documents and Settings\Administrator\Local Settings\Temporary Internet Files\Content.IE5\LFN51MY0\MC900410535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642918"/>
            <a:ext cx="1669543" cy="2222488"/>
          </a:xfrm>
          <a:prstGeom prst="rect">
            <a:avLst/>
          </a:prstGeom>
          <a:noFill/>
        </p:spPr>
      </p:pic>
      <p:pic>
        <p:nvPicPr>
          <p:cNvPr id="4103" name="Picture 7" descr="C:\Documents and Settings\Administrator\Local Settings\Temporary Internet Files\Content.IE5\ZTNVNTSM\MP90043127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929198"/>
            <a:ext cx="2333776" cy="1928802"/>
          </a:xfrm>
          <a:prstGeom prst="rect">
            <a:avLst/>
          </a:prstGeom>
          <a:noFill/>
        </p:spPr>
      </p:pic>
      <p:pic>
        <p:nvPicPr>
          <p:cNvPr id="4107" name="Picture 11" descr="C:\Documents and Settings\Administrator\Local Settings\Temporary Internet Files\Content.IE5\IQV8GVD3\MM900354392[1]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768" y="2928934"/>
            <a:ext cx="1792444" cy="1643074"/>
          </a:xfrm>
          <a:prstGeom prst="rect">
            <a:avLst/>
          </a:prstGeom>
          <a:noFill/>
        </p:spPr>
      </p:pic>
      <p:pic>
        <p:nvPicPr>
          <p:cNvPr id="4108" name="Picture 12" descr="C:\Documents and Settings\Administrator\Local Settings\Temporary Internet Files\Content.IE5\Z71DI2OS\MP900446559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20" y="4637810"/>
            <a:ext cx="1714480" cy="2220190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3714744" y="1071546"/>
            <a:ext cx="142876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143504" y="3500438"/>
            <a:ext cx="142876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behind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214810" y="5715016"/>
            <a:ext cx="1643074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opposite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428992" y="4500570"/>
            <a:ext cx="207170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front </a:t>
            </a:r>
            <a:r>
              <a:rPr lang="cs-CZ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143240" y="3000372"/>
            <a:ext cx="142876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between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143504" y="2143116"/>
            <a:ext cx="142876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</a:rPr>
              <a:t>Find</a:t>
            </a:r>
            <a:r>
              <a:rPr lang="cs-CZ" sz="3200" b="1" u="sng" dirty="0" smtClean="0">
                <a:solidFill>
                  <a:srgbClr val="C00000"/>
                </a:solidFill>
              </a:rPr>
              <a:t> in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dictionary</a:t>
            </a:r>
            <a:r>
              <a:rPr lang="cs-CZ" sz="3200" b="1" u="sng" dirty="0" smtClean="0">
                <a:solidFill>
                  <a:srgbClr val="C00000"/>
                </a:solidFill>
              </a:rPr>
              <a:t>.</a:t>
            </a:r>
            <a:endParaRPr lang="cs-CZ" sz="3200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00726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block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flats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bridge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square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monument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statue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market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river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lake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carpark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library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theatre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street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Documents and Settings\Administrator\Local Settings\Temporary Internet Files\Content.IE5\Z71DI2OS\MP90040055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500174"/>
            <a:ext cx="5541857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cs-CZ" sz="3600" b="1" u="sng" dirty="0" err="1" smtClean="0">
                <a:solidFill>
                  <a:srgbClr val="C00000"/>
                </a:solidFill>
              </a:rPr>
              <a:t>Describe</a:t>
            </a:r>
            <a:r>
              <a:rPr lang="cs-CZ" sz="3600" b="1" u="sng" dirty="0" smtClean="0">
                <a:solidFill>
                  <a:srgbClr val="C00000"/>
                </a:solidFill>
              </a:rPr>
              <a:t> </a:t>
            </a:r>
            <a:r>
              <a:rPr lang="cs-CZ" sz="3600" b="1" u="sng" dirty="0" err="1" smtClean="0">
                <a:solidFill>
                  <a:srgbClr val="C00000"/>
                </a:solidFill>
              </a:rPr>
              <a:t>this</a:t>
            </a:r>
            <a:r>
              <a:rPr lang="cs-CZ" sz="3600" b="1" u="sng" dirty="0" smtClean="0">
                <a:solidFill>
                  <a:srgbClr val="C00000"/>
                </a:solidFill>
              </a:rPr>
              <a:t> </a:t>
            </a:r>
            <a:r>
              <a:rPr lang="cs-CZ" sz="3600" b="1" u="sng" dirty="0" err="1" smtClean="0">
                <a:solidFill>
                  <a:srgbClr val="C00000"/>
                </a:solidFill>
              </a:rPr>
              <a:t>picture</a:t>
            </a:r>
            <a:r>
              <a:rPr lang="cs-CZ" sz="3600" b="1" u="sng" dirty="0" smtClean="0">
                <a:solidFill>
                  <a:srgbClr val="C00000"/>
                </a:solidFill>
              </a:rPr>
              <a:t>– use </a:t>
            </a:r>
            <a:r>
              <a:rPr lang="cs-CZ" sz="3600" b="1" u="sng" dirty="0" err="1" smtClean="0">
                <a:solidFill>
                  <a:srgbClr val="C00000"/>
                </a:solidFill>
              </a:rPr>
              <a:t>the</a:t>
            </a:r>
            <a:r>
              <a:rPr lang="cs-CZ" sz="3600" b="1" u="sng" dirty="0" smtClean="0">
                <a:solidFill>
                  <a:srgbClr val="C00000"/>
                </a:solidFill>
              </a:rPr>
              <a:t> </a:t>
            </a:r>
            <a:r>
              <a:rPr lang="cs-CZ" sz="3600" b="1" u="sng" dirty="0" err="1" smtClean="0">
                <a:solidFill>
                  <a:srgbClr val="C00000"/>
                </a:solidFill>
              </a:rPr>
              <a:t>words</a:t>
            </a:r>
            <a:r>
              <a:rPr lang="cs-CZ" sz="3600" b="1" u="sng" dirty="0" smtClean="0">
                <a:solidFill>
                  <a:srgbClr val="C00000"/>
                </a:solidFill>
              </a:rPr>
              <a:t>:</a:t>
            </a:r>
            <a:br>
              <a:rPr lang="cs-CZ" sz="3600" b="1" u="sng" dirty="0" smtClean="0">
                <a:solidFill>
                  <a:srgbClr val="C00000"/>
                </a:solidFill>
              </a:rPr>
            </a:br>
            <a:r>
              <a:rPr lang="cs-CZ" sz="3600" dirty="0" err="1" smtClean="0"/>
              <a:t>there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, </a:t>
            </a:r>
            <a:r>
              <a:rPr lang="cs-CZ" sz="3600" dirty="0" err="1" smtClean="0"/>
              <a:t>there</a:t>
            </a:r>
            <a:r>
              <a:rPr lang="cs-CZ" sz="3600" dirty="0" smtClean="0"/>
              <a:t> are, </a:t>
            </a:r>
            <a:r>
              <a:rPr lang="cs-CZ" sz="3600" dirty="0" err="1" smtClean="0"/>
              <a:t>lots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, </a:t>
            </a:r>
            <a:r>
              <a:rPr lang="cs-CZ" sz="3600" dirty="0" err="1" smtClean="0"/>
              <a:t>tree</a:t>
            </a:r>
            <a:r>
              <a:rPr lang="cs-CZ" sz="3600" dirty="0" smtClean="0"/>
              <a:t>, </a:t>
            </a:r>
            <a:r>
              <a:rPr lang="cs-CZ" sz="3600" dirty="0" err="1" smtClean="0"/>
              <a:t>boat</a:t>
            </a:r>
            <a:r>
              <a:rPr lang="cs-CZ" sz="3600" dirty="0" smtClean="0"/>
              <a:t>, </a:t>
            </a:r>
            <a:r>
              <a:rPr lang="cs-CZ" sz="3600" dirty="0" err="1" smtClean="0"/>
              <a:t>river</a:t>
            </a:r>
            <a:r>
              <a:rPr lang="cs-CZ" sz="3600" dirty="0" smtClean="0"/>
              <a:t>, </a:t>
            </a:r>
            <a:r>
              <a:rPr lang="cs-CZ" sz="3600" dirty="0" err="1" smtClean="0"/>
              <a:t>church</a:t>
            </a:r>
            <a:r>
              <a:rPr lang="cs-CZ" sz="3600" dirty="0" smtClean="0"/>
              <a:t>, </a:t>
            </a:r>
            <a:r>
              <a:rPr lang="cs-CZ" sz="3600" dirty="0" err="1" smtClean="0"/>
              <a:t>tower</a:t>
            </a:r>
            <a:r>
              <a:rPr lang="cs-CZ" sz="3600" dirty="0" smtClean="0"/>
              <a:t>, </a:t>
            </a:r>
            <a:r>
              <a:rPr lang="cs-CZ" sz="3600" dirty="0" err="1" smtClean="0"/>
              <a:t>umbrella</a:t>
            </a:r>
            <a:r>
              <a:rPr lang="cs-CZ" sz="3600" dirty="0" smtClean="0"/>
              <a:t>, street, </a:t>
            </a:r>
            <a:r>
              <a:rPr lang="cs-CZ" sz="3600" dirty="0" smtClean="0"/>
              <a:t>house, </a:t>
            </a:r>
            <a:r>
              <a:rPr lang="cs-CZ" sz="3600" dirty="0" err="1" smtClean="0"/>
              <a:t>sky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pic>
        <p:nvPicPr>
          <p:cNvPr id="1044" name="Picture 20" descr="C:\Documents and Settings\Administrator\Local Settings\Temporary Internet Files\Content.IE5\IQV8GVD3\MC90019763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857365"/>
            <a:ext cx="5000660" cy="5000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</a:rPr>
              <a:t>Describe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this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picture</a:t>
            </a:r>
            <a:r>
              <a:rPr lang="cs-CZ" sz="3200" b="1" u="sng" dirty="0" smtClean="0">
                <a:solidFill>
                  <a:srgbClr val="C00000"/>
                </a:solidFill>
              </a:rPr>
              <a:t>– use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words</a:t>
            </a:r>
            <a:r>
              <a:rPr lang="cs-CZ" sz="3200" b="1" u="sng" dirty="0" smtClean="0">
                <a:solidFill>
                  <a:srgbClr val="C00000"/>
                </a:solidFill>
              </a:rPr>
              <a:t>:</a:t>
            </a:r>
            <a:br>
              <a:rPr lang="cs-CZ" sz="3200" b="1" u="sng" dirty="0" smtClean="0">
                <a:solidFill>
                  <a:srgbClr val="C00000"/>
                </a:solidFill>
              </a:rPr>
            </a:br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, </a:t>
            </a:r>
            <a:r>
              <a:rPr lang="cs-CZ" sz="3200" dirty="0" err="1" smtClean="0"/>
              <a:t>there</a:t>
            </a:r>
            <a:r>
              <a:rPr lang="cs-CZ" sz="3200" dirty="0" smtClean="0"/>
              <a:t> are, </a:t>
            </a:r>
            <a:r>
              <a:rPr lang="cs-CZ" sz="3200" dirty="0" err="1" smtClean="0"/>
              <a:t>cupboard</a:t>
            </a:r>
            <a:r>
              <a:rPr lang="cs-CZ" sz="3200" dirty="0" smtClean="0"/>
              <a:t>, lamp,</a:t>
            </a:r>
            <a:r>
              <a:rPr lang="cs-CZ" sz="3200" dirty="0" err="1" smtClean="0"/>
              <a:t>mirror</a:t>
            </a:r>
            <a:r>
              <a:rPr lang="cs-CZ" sz="3200" dirty="0" smtClean="0"/>
              <a:t>, </a:t>
            </a:r>
            <a:r>
              <a:rPr lang="cs-CZ" sz="3200" dirty="0" err="1" smtClean="0"/>
              <a:t>carpet</a:t>
            </a:r>
            <a:r>
              <a:rPr lang="cs-CZ" sz="3200" dirty="0" smtClean="0"/>
              <a:t>, </a:t>
            </a:r>
            <a:r>
              <a:rPr lang="cs-CZ" sz="3200" dirty="0" err="1" smtClean="0"/>
              <a:t>chair</a:t>
            </a:r>
            <a:r>
              <a:rPr lang="cs-CZ" sz="3200" dirty="0" smtClean="0"/>
              <a:t>, table, </a:t>
            </a:r>
            <a:r>
              <a:rPr lang="cs-CZ" sz="3200" dirty="0" err="1" smtClean="0"/>
              <a:t>window</a:t>
            </a:r>
            <a:r>
              <a:rPr lang="cs-CZ" sz="3200" dirty="0" smtClean="0"/>
              <a:t>, </a:t>
            </a:r>
            <a:r>
              <a:rPr lang="cs-CZ" sz="3200" dirty="0" err="1" smtClean="0"/>
              <a:t>picture</a:t>
            </a:r>
            <a:endParaRPr lang="cs-CZ" sz="3200" dirty="0"/>
          </a:p>
        </p:txBody>
      </p:sp>
      <p:pic>
        <p:nvPicPr>
          <p:cNvPr id="4" name="Picture 5" descr="C:\Documents and Settings\Administrator\Local Settings\Temporary Internet Files\Content.IE5\WI60G1FI\MP90039969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500174"/>
            <a:ext cx="5286412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</a:rPr>
              <a:t>Describe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this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family</a:t>
            </a:r>
            <a:r>
              <a:rPr lang="cs-CZ" sz="3200" b="1" u="sng" dirty="0" smtClean="0">
                <a:solidFill>
                  <a:srgbClr val="C00000"/>
                </a:solidFill>
              </a:rPr>
              <a:t>.</a:t>
            </a:r>
            <a:endParaRPr lang="cs-CZ" sz="3200" b="1" u="sng" dirty="0">
              <a:solidFill>
                <a:srgbClr val="C00000"/>
              </a:solidFill>
            </a:endParaRPr>
          </a:p>
        </p:txBody>
      </p:sp>
      <p:pic>
        <p:nvPicPr>
          <p:cNvPr id="3081" name="Picture 9" descr="C:\Documents and Settings\Administrator\Local Settings\Temporary Internet Files\Content.IE5\ZTNVNTSM\MP90040964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285860"/>
            <a:ext cx="5357850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</a:rPr>
              <a:t>Your</a:t>
            </a:r>
            <a:r>
              <a:rPr lang="cs-CZ" sz="3200" b="1" u="sng" dirty="0" smtClean="0">
                <a:solidFill>
                  <a:srgbClr val="C00000"/>
                </a:solidFill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</a:rPr>
              <a:t>project</a:t>
            </a:r>
            <a:r>
              <a:rPr lang="cs-CZ" sz="3200" b="1" u="sng" dirty="0" smtClean="0">
                <a:solidFill>
                  <a:srgbClr val="C00000"/>
                </a:solidFill>
              </a:rPr>
              <a:t>.</a:t>
            </a:r>
            <a:endParaRPr lang="cs-CZ" sz="3200" b="1" u="sng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14422"/>
            <a:ext cx="8472518" cy="4911741"/>
          </a:xfrm>
          <a:solidFill>
            <a:srgbClr val="FF9933"/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village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house/</a:t>
            </a:r>
            <a:r>
              <a:rPr lang="cs-CZ" dirty="0" err="1" smtClean="0"/>
              <a:t>flat</a:t>
            </a:r>
            <a:r>
              <a:rPr lang="cs-CZ" dirty="0" smtClean="0"/>
              <a:t> (</a:t>
            </a:r>
            <a:r>
              <a:rPr lang="cs-CZ" dirty="0" err="1" smtClean="0"/>
              <a:t>rooms,furniture</a:t>
            </a:r>
            <a:r>
              <a:rPr lang="cs-CZ" dirty="0" smtClean="0"/>
              <a:t>).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family</a:t>
            </a:r>
            <a:r>
              <a:rPr lang="cs-CZ" dirty="0" smtClean="0"/>
              <a:t>, </a:t>
            </a:r>
            <a:r>
              <a:rPr lang="cs-CZ" dirty="0" err="1" smtClean="0"/>
              <a:t>friends</a:t>
            </a:r>
            <a:r>
              <a:rPr lang="cs-CZ" dirty="0" smtClean="0"/>
              <a:t>, </a:t>
            </a:r>
            <a:r>
              <a:rPr lang="cs-CZ" dirty="0" err="1" smtClean="0"/>
              <a:t>pets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hobbies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don´t 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/</a:t>
            </a:r>
            <a:r>
              <a:rPr lang="cs-CZ" dirty="0" err="1" smtClean="0"/>
              <a:t>can</a:t>
            </a:r>
            <a:r>
              <a:rPr lang="cs-CZ" dirty="0" smtClean="0"/>
              <a:t>´t </a:t>
            </a:r>
            <a:r>
              <a:rPr lang="cs-CZ" dirty="0" err="1" smtClean="0"/>
              <a:t>you</a:t>
            </a:r>
            <a:r>
              <a:rPr lang="cs-CZ" dirty="0" smtClean="0"/>
              <a:t> do?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Draw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piture</a:t>
            </a:r>
            <a:r>
              <a:rPr lang="cs-CZ" dirty="0" smtClean="0"/>
              <a:t> (house, </a:t>
            </a:r>
            <a:r>
              <a:rPr lang="cs-CZ" dirty="0" err="1" smtClean="0"/>
              <a:t>flat</a:t>
            </a:r>
            <a:r>
              <a:rPr lang="cs-CZ" dirty="0" smtClean="0"/>
              <a:t>, </a:t>
            </a:r>
            <a:r>
              <a:rPr lang="cs-CZ" dirty="0" err="1" smtClean="0"/>
              <a:t>pet</a:t>
            </a:r>
            <a:r>
              <a:rPr lang="cs-CZ" dirty="0" smtClean="0"/>
              <a:t>, hobby…)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281</Words>
  <Application>Microsoft Office PowerPoint</Application>
  <PresentationFormat>Předvádění na obrazovce (4:3)</PresentationFormat>
  <Paragraphs>61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Review the prepositions.</vt:lpstr>
      <vt:lpstr>Find in the dictionary.</vt:lpstr>
      <vt:lpstr>Describe this picture– use the words: there is, there are, lots of, tree, boat, river, church, tower, umbrella, street, house, sky </vt:lpstr>
      <vt:lpstr>Describe this picture– use the words: there is, there are, cupboard, lamp,mirror, carpet, chair, table, window, picture</vt:lpstr>
      <vt:lpstr>Describe this family.</vt:lpstr>
      <vt:lpstr>Your project.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project.</dc:title>
  <cp:lastModifiedBy>dana</cp:lastModifiedBy>
  <cp:revision>17</cp:revision>
  <dcterms:modified xsi:type="dcterms:W3CDTF">2012-04-28T15:19:37Z</dcterms:modified>
</cp:coreProperties>
</file>