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1" r:id="rId2"/>
    <p:sldId id="262" r:id="rId3"/>
    <p:sldId id="257" r:id="rId4"/>
    <p:sldId id="260" r:id="rId5"/>
    <p:sldId id="258" r:id="rId6"/>
    <p:sldId id="259" r:id="rId7"/>
    <p:sldId id="256" r:id="rId8"/>
    <p:sldId id="264" r:id="rId9"/>
    <p:sldId id="265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CC"/>
    <a:srgbClr val="2AC3E2"/>
    <a:srgbClr val="5FFB11"/>
    <a:srgbClr val="AF5DAB"/>
    <a:srgbClr val="EAEA2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5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VY_32_INOVACE_14_</a:t>
          </a:r>
          <a:r>
            <a:rPr lang="cs-CZ" sz="2000" baseline="0" dirty="0" err="1" smtClean="0"/>
            <a:t>Review</a:t>
          </a:r>
          <a:r>
            <a:rPr lang="cs-CZ" sz="2000" baseline="0" dirty="0" smtClean="0"/>
            <a:t> - test</a:t>
          </a:r>
          <a:endParaRPr lang="cs-CZ" sz="2000" i="1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Alena </a:t>
          </a:r>
          <a:r>
            <a:rPr lang="cs-CZ" sz="2000" dirty="0" err="1" smtClean="0"/>
            <a:t>Kaĺavská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baseline="0" dirty="0" err="1" smtClean="0"/>
            <a:t>Review</a:t>
          </a:r>
          <a:r>
            <a:rPr lang="cs-CZ" sz="2000" baseline="0" dirty="0" smtClean="0"/>
            <a:t> - test</a:t>
          </a:r>
          <a:r>
            <a:rPr lang="cs-CZ" sz="2000" dirty="0" smtClean="0"/>
            <a:t> </a:t>
          </a:r>
          <a:endParaRPr lang="cs-CZ" sz="2000" i="1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CZ.1.07/1.4.00/21.2004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4516327-BA14-467E-851D-26A5B15850B1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CC54EFB-6EE8-4734-ABD8-0C48C4D586A9}" type="presOf" srcId="{D1D4F407-5343-4D3F-B5B9-D407B03CAEB4}" destId="{AED2198E-93D5-4001-81B4-73124B309672}" srcOrd="1" destOrd="0" presId="urn:microsoft.com/office/officeart/2005/8/layout/target3"/>
    <dgm:cxn modelId="{8D2F6876-71EF-4FE7-9082-82F739A0AB19}" type="presOf" srcId="{D8197B8C-B260-4A16-BDF4-0947B075E274}" destId="{25B08C86-7E15-44DC-BE7F-FFB55DD49D12}" srcOrd="0" destOrd="0" presId="urn:microsoft.com/office/officeart/2005/8/layout/target3"/>
    <dgm:cxn modelId="{E8630857-1140-42F5-8D1D-70247A220D04}" type="presOf" srcId="{D1D4F407-5343-4D3F-B5B9-D407B03CAEB4}" destId="{D005CE8C-CC26-4C3E-AC11-E15060ECD759}" srcOrd="0" destOrd="0" presId="urn:microsoft.com/office/officeart/2005/8/layout/target3"/>
    <dgm:cxn modelId="{41DC99DA-AD87-44B8-9E48-DE131384E598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E831906-E808-46E8-BA8D-8B736D9EA420}" type="presOf" srcId="{4C35D32F-0EAB-4CD7-82EE-45574DC2A586}" destId="{8BEBB6EC-1DAA-4CAC-8A25-BC0FCBD5DBD5}" srcOrd="0" destOrd="0" presId="urn:microsoft.com/office/officeart/2005/8/layout/target3"/>
    <dgm:cxn modelId="{C952615A-5D18-412D-B8CC-AC2BA3708F23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38BE8DF-6633-4283-B67F-B56C4232D43B}" type="presOf" srcId="{B651F6E3-6281-48DB-9319-2AEAFDAE7572}" destId="{6BB5E863-4638-4E1D-BFDE-399D028AC4ED}" srcOrd="1" destOrd="0" presId="urn:microsoft.com/office/officeart/2005/8/layout/target3"/>
    <dgm:cxn modelId="{40F670F1-BACE-425A-9A07-DBB1B31BD004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20987C2-CF74-4EF1-9A29-14208467C46E}" type="presOf" srcId="{D8197B8C-B260-4A16-BDF4-0947B075E274}" destId="{5A5FFA88-C948-4069-8E93-59FA12366E83}" srcOrd="1" destOrd="0" presId="urn:microsoft.com/office/officeart/2005/8/layout/target3"/>
    <dgm:cxn modelId="{01BBDFE7-6FD4-4982-8891-3CEA7DC371B6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806948E-4E32-4B68-88CD-30D8A29BA6F3}" type="presParOf" srcId="{333A1088-737F-45CB-B68E-254E46348037}" destId="{F5ABB229-8D3B-4694-996A-96F23CF14429}" srcOrd="0" destOrd="0" presId="urn:microsoft.com/office/officeart/2005/8/layout/target3"/>
    <dgm:cxn modelId="{9A07B6FF-4DBB-4E9E-AA57-2345E5B6622F}" type="presParOf" srcId="{333A1088-737F-45CB-B68E-254E46348037}" destId="{F41139FD-01EE-4571-8B17-4FB00FC51163}" srcOrd="1" destOrd="0" presId="urn:microsoft.com/office/officeart/2005/8/layout/target3"/>
    <dgm:cxn modelId="{1A3C04B7-83AB-4AC2-A1A6-7064C9BF334C}" type="presParOf" srcId="{333A1088-737F-45CB-B68E-254E46348037}" destId="{D005CE8C-CC26-4C3E-AC11-E15060ECD759}" srcOrd="2" destOrd="0" presId="urn:microsoft.com/office/officeart/2005/8/layout/target3"/>
    <dgm:cxn modelId="{7EEB516F-42BB-424C-B340-09BAD10F9B35}" type="presParOf" srcId="{333A1088-737F-45CB-B68E-254E46348037}" destId="{2C702D82-9B77-49B7-9568-BB8EB47C3372}" srcOrd="3" destOrd="0" presId="urn:microsoft.com/office/officeart/2005/8/layout/target3"/>
    <dgm:cxn modelId="{32B143A3-7B6E-42BA-BD43-E6404BCE1FE5}" type="presParOf" srcId="{333A1088-737F-45CB-B68E-254E46348037}" destId="{A52A0455-90FF-4808-ABD0-F02540D31D5A}" srcOrd="4" destOrd="0" presId="urn:microsoft.com/office/officeart/2005/8/layout/target3"/>
    <dgm:cxn modelId="{93FA15C8-6717-4E97-BE8E-00E264DE1A56}" type="presParOf" srcId="{333A1088-737F-45CB-B68E-254E46348037}" destId="{6140AFEC-043D-4C43-A2F9-D0F5331DF3A3}" srcOrd="5" destOrd="0" presId="urn:microsoft.com/office/officeart/2005/8/layout/target3"/>
    <dgm:cxn modelId="{8F124291-80E3-49CA-A483-AB55FC12E673}" type="presParOf" srcId="{333A1088-737F-45CB-B68E-254E46348037}" destId="{9358AC05-5D7D-4327-9F80-1AD486AEA664}" srcOrd="6" destOrd="0" presId="urn:microsoft.com/office/officeart/2005/8/layout/target3"/>
    <dgm:cxn modelId="{EFBE0C0C-3FC0-4CC2-A9F4-EEBAB824D598}" type="presParOf" srcId="{333A1088-737F-45CB-B68E-254E46348037}" destId="{313FC574-E1CD-4FB4-B054-0B805CE0447D}" srcOrd="7" destOrd="0" presId="urn:microsoft.com/office/officeart/2005/8/layout/target3"/>
    <dgm:cxn modelId="{C333CD24-5B23-426A-8BC0-3C05A9582308}" type="presParOf" srcId="{333A1088-737F-45CB-B68E-254E46348037}" destId="{619D679B-A015-4ECF-8348-D1034C574F40}" srcOrd="8" destOrd="0" presId="urn:microsoft.com/office/officeart/2005/8/layout/target3"/>
    <dgm:cxn modelId="{C41AFAB2-1EE8-4905-9BAC-FDE862440429}" type="presParOf" srcId="{333A1088-737F-45CB-B68E-254E46348037}" destId="{322283A8-4A27-4CDA-BAE3-F381106A9174}" srcOrd="9" destOrd="0" presId="urn:microsoft.com/office/officeart/2005/8/layout/target3"/>
    <dgm:cxn modelId="{3EEC62E8-96F4-4C23-98CF-AAC305A7EDAE}" type="presParOf" srcId="{333A1088-737F-45CB-B68E-254E46348037}" destId="{FFC9F71D-1B4F-4AD9-A4A6-86ADEFC8AF5C}" srcOrd="10" destOrd="0" presId="urn:microsoft.com/office/officeart/2005/8/layout/target3"/>
    <dgm:cxn modelId="{0C6AFCE7-429D-45F1-8ED1-FB12246F868F}" type="presParOf" srcId="{333A1088-737F-45CB-B68E-254E46348037}" destId="{25B08C86-7E15-44DC-BE7F-FFB55DD49D12}" srcOrd="11" destOrd="0" presId="urn:microsoft.com/office/officeart/2005/8/layout/target3"/>
    <dgm:cxn modelId="{8EADE1CA-0B3A-4EDD-8D9F-347FA0E4C4A8}" type="presParOf" srcId="{333A1088-737F-45CB-B68E-254E46348037}" destId="{76644BE8-9D7C-4C09-B250-3D10AF48CBB7}" srcOrd="12" destOrd="0" presId="urn:microsoft.com/office/officeart/2005/8/layout/target3"/>
    <dgm:cxn modelId="{C4248289-D41C-48DA-B922-EA21230D68B2}" type="presParOf" srcId="{333A1088-737F-45CB-B68E-254E46348037}" destId="{EE85B701-7295-41C0-BA7A-34D3756A2AE6}" srcOrd="13" destOrd="0" presId="urn:microsoft.com/office/officeart/2005/8/layout/target3"/>
    <dgm:cxn modelId="{D6A59F4D-A1CC-4873-984D-EF4C581E65E1}" type="presParOf" srcId="{333A1088-737F-45CB-B68E-254E46348037}" destId="{8BEBB6EC-1DAA-4CAC-8A25-BC0FCBD5DBD5}" srcOrd="14" destOrd="0" presId="urn:microsoft.com/office/officeart/2005/8/layout/target3"/>
    <dgm:cxn modelId="{37A276E5-78F8-4FDD-A63F-8BEDADEED807}" type="presParOf" srcId="{333A1088-737F-45CB-B68E-254E46348037}" destId="{AED2198E-93D5-4001-81B4-73124B309672}" srcOrd="15" destOrd="0" presId="urn:microsoft.com/office/officeart/2005/8/layout/target3"/>
    <dgm:cxn modelId="{544DE6DD-A4EF-43C1-8334-4CFFE7893FA9}" type="presParOf" srcId="{333A1088-737F-45CB-B68E-254E46348037}" destId="{2BE915AB-18AA-4053-B92C-3BFC9ED204BB}" srcOrd="16" destOrd="0" presId="urn:microsoft.com/office/officeart/2005/8/layout/target3"/>
    <dgm:cxn modelId="{5799B673-2DD6-478C-96D3-3E8774EF5E37}" type="presParOf" srcId="{333A1088-737F-45CB-B68E-254E46348037}" destId="{6BB5E863-4638-4E1D-BFDE-399D028AC4ED}" srcOrd="17" destOrd="0" presId="urn:microsoft.com/office/officeart/2005/8/layout/target3"/>
    <dgm:cxn modelId="{270352C8-9D33-4267-89A9-527346BB0362}" type="presParOf" srcId="{333A1088-737F-45CB-B68E-254E46348037}" destId="{5A5FFA88-C948-4069-8E93-59FA12366E83}" srcOrd="18" destOrd="0" presId="urn:microsoft.com/office/officeart/2005/8/layout/target3"/>
    <dgm:cxn modelId="{371E527D-B6B2-404A-9CFE-D1C60853560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520412" cy="35204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44551" y="0"/>
          <a:ext cx="6415646" cy="3520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744551" y="0"/>
        <a:ext cx="6415646" cy="563265"/>
      </dsp:txXfrm>
    </dsp:sp>
    <dsp:sp modelId="{A52A0455-90FF-4808-ABD0-F02540D31D5A}">
      <dsp:nvSpPr>
        <dsp:cNvPr id="0" name=""/>
        <dsp:cNvSpPr/>
      </dsp:nvSpPr>
      <dsp:spPr>
        <a:xfrm>
          <a:off x="369643" y="563265"/>
          <a:ext cx="2781125" cy="278112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760206" y="563265"/>
          <a:ext cx="6415646" cy="27811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Alena </a:t>
          </a:r>
          <a:r>
            <a:rPr lang="cs-CZ" sz="2000" kern="1200" dirty="0" err="1" smtClean="0"/>
            <a:t>Kaĺavská</a:t>
          </a:r>
          <a:endParaRPr lang="cs-CZ" sz="2000" kern="1200" dirty="0"/>
        </a:p>
      </dsp:txBody>
      <dsp:txXfrm>
        <a:off x="1760206" y="563265"/>
        <a:ext cx="6415646" cy="563265"/>
      </dsp:txXfrm>
    </dsp:sp>
    <dsp:sp modelId="{313FC574-E1CD-4FB4-B054-0B805CE0447D}">
      <dsp:nvSpPr>
        <dsp:cNvPr id="0" name=""/>
        <dsp:cNvSpPr/>
      </dsp:nvSpPr>
      <dsp:spPr>
        <a:xfrm>
          <a:off x="739286" y="1126531"/>
          <a:ext cx="2041838" cy="20418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760206" y="1126531"/>
          <a:ext cx="6415646" cy="20418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VY_32_INOVACE_14_</a:t>
          </a:r>
          <a:r>
            <a:rPr lang="cs-CZ" sz="2000" kern="1200" baseline="0" dirty="0" err="1" smtClean="0"/>
            <a:t>Review</a:t>
          </a:r>
          <a:r>
            <a:rPr lang="cs-CZ" sz="2000" kern="1200" baseline="0" dirty="0" smtClean="0"/>
            <a:t> - test</a:t>
          </a:r>
          <a:endParaRPr lang="cs-CZ" sz="2000" i="1" kern="1200" dirty="0"/>
        </a:p>
      </dsp:txBody>
      <dsp:txXfrm>
        <a:off x="1760206" y="1126531"/>
        <a:ext cx="6415646" cy="563265"/>
      </dsp:txXfrm>
    </dsp:sp>
    <dsp:sp modelId="{FFC9F71D-1B4F-4AD9-A4A6-86ADEFC8AF5C}">
      <dsp:nvSpPr>
        <dsp:cNvPr id="0" name=""/>
        <dsp:cNvSpPr/>
      </dsp:nvSpPr>
      <dsp:spPr>
        <a:xfrm>
          <a:off x="1108929" y="1689797"/>
          <a:ext cx="1302552" cy="130255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711126" y="1691504"/>
          <a:ext cx="6415646" cy="13025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baseline="0" dirty="0" err="1" smtClean="0"/>
            <a:t>Review</a:t>
          </a:r>
          <a:r>
            <a:rPr lang="cs-CZ" sz="2000" kern="1200" baseline="0" dirty="0" smtClean="0"/>
            <a:t> - test</a:t>
          </a:r>
          <a:r>
            <a:rPr lang="cs-CZ" sz="2000" kern="1200" dirty="0" smtClean="0"/>
            <a:t> </a:t>
          </a:r>
          <a:endParaRPr lang="cs-CZ" sz="2000" i="1" kern="1200" dirty="0"/>
        </a:p>
      </dsp:txBody>
      <dsp:txXfrm>
        <a:off x="1711126" y="1691504"/>
        <a:ext cx="6415646" cy="563265"/>
      </dsp:txXfrm>
    </dsp:sp>
    <dsp:sp modelId="{EE85B701-7295-41C0-BA7A-34D3756A2AE6}">
      <dsp:nvSpPr>
        <dsp:cNvPr id="0" name=""/>
        <dsp:cNvSpPr/>
      </dsp:nvSpPr>
      <dsp:spPr>
        <a:xfrm>
          <a:off x="1478573" y="2253063"/>
          <a:ext cx="563265" cy="56326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760206" y="2253063"/>
          <a:ext cx="6415646" cy="56326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CZ.1.07/1.4.00/21.2004 </a:t>
          </a:r>
          <a:endParaRPr lang="cs-CZ" sz="2000" kern="1200" dirty="0"/>
        </a:p>
      </dsp:txBody>
      <dsp:txXfrm>
        <a:off x="1760206" y="2253063"/>
        <a:ext cx="6415646" cy="56326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4244C74-5E0D-485B-9F07-7A5F66E3123A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9482CD5-9BC3-44B7-8467-575C74B7ABD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46172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Spojit přivlastňovací zájmena, přeložit.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482CD5-9BC3-44B7-8467-575C74B7ABDE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Tvořit věty,</a:t>
            </a:r>
            <a:r>
              <a:rPr lang="cs-CZ" baseline="0" dirty="0" smtClean="0"/>
              <a:t> rozhovory.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C36A96-C033-4A33-8AF0-AA35C75C9DD8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Zakroužkovat správné slovní spojení</a:t>
            </a:r>
            <a:r>
              <a:rPr lang="cs-CZ" baseline="0" dirty="0" smtClean="0"/>
              <a:t> fixem na </a:t>
            </a:r>
            <a:r>
              <a:rPr lang="cs-CZ" baseline="0" dirty="0" err="1" smtClean="0"/>
              <a:t>inter</a:t>
            </a:r>
            <a:r>
              <a:rPr lang="cs-CZ" baseline="0" dirty="0" smtClean="0"/>
              <a:t>. tabuli nebo na okopírovaném papíru.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482CD5-9BC3-44B7-8467-575C74B7ABDE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Zakroužkovat slovo, které do řádku nepatří –</a:t>
            </a:r>
            <a:r>
              <a:rPr lang="cs-CZ" baseline="0" dirty="0" smtClean="0"/>
              <a:t> na </a:t>
            </a:r>
            <a:r>
              <a:rPr lang="cs-CZ" baseline="0" dirty="0" err="1" smtClean="0"/>
              <a:t>inter.tabuli</a:t>
            </a:r>
            <a:r>
              <a:rPr lang="cs-CZ" baseline="0" dirty="0" smtClean="0"/>
              <a:t> nebo na okopírovaný papír.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482CD5-9BC3-44B7-8467-575C74B7ABDE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Zakroužkovat správné</a:t>
            </a:r>
            <a:r>
              <a:rPr lang="cs-CZ" baseline="0" dirty="0" smtClean="0"/>
              <a:t> </a:t>
            </a:r>
            <a:r>
              <a:rPr lang="cs-CZ" dirty="0" smtClean="0"/>
              <a:t>slovo –</a:t>
            </a:r>
            <a:r>
              <a:rPr lang="cs-CZ" baseline="0" dirty="0" smtClean="0"/>
              <a:t> na </a:t>
            </a:r>
            <a:r>
              <a:rPr lang="cs-CZ" baseline="0" dirty="0" err="1" smtClean="0"/>
              <a:t>inter.tabuli</a:t>
            </a:r>
            <a:r>
              <a:rPr lang="cs-CZ" baseline="0" dirty="0" smtClean="0"/>
              <a:t> nebo na okopírovaný papír. Přeložit – ústně, písemně.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482CD5-9BC3-44B7-8467-575C74B7ABDE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Přeložit otázky, poté krátká odpověď kladná</a:t>
            </a:r>
            <a:r>
              <a:rPr lang="cs-CZ" baseline="0" dirty="0" smtClean="0"/>
              <a:t> nebo záporná – ústně nebo písemně.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482CD5-9BC3-44B7-8467-575C74B7ABDE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94140332"/>
              </p:ext>
            </p:extLst>
          </p:nvPr>
        </p:nvGraphicFramePr>
        <p:xfrm>
          <a:off x="539552" y="908720"/>
          <a:ext cx="8175852" cy="35204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17.1.2012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l-PL" smtClean="0"/>
              <a:t>Jazyk a jazyková komunikace - Anglický jazyk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2922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Pro 5. ročník ZŠ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Pomůcky: sešit, psací potřeby, fixy na </a:t>
            </a:r>
            <a:r>
              <a:rPr lang="cs-CZ" dirty="0" err="1" smtClean="0"/>
              <a:t>inter</a:t>
            </a:r>
            <a:r>
              <a:rPr lang="cs-CZ" dirty="0" smtClean="0"/>
              <a:t>. tabuli, okopírované listy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Inovace: motivační  interaktivní  procvičení gramatického učiva formou testu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Metodické pokyny:opakování slovní zásoby,  tvoření otázky, krátká odpověď, zápor, množné číslo </a:t>
            </a:r>
            <a:r>
              <a:rPr lang="cs-CZ" dirty="0" err="1" smtClean="0"/>
              <a:t>podst</a:t>
            </a:r>
            <a:r>
              <a:rPr lang="cs-CZ" dirty="0" smtClean="0"/>
              <a:t>. jmen, výběr z více možností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l-PL" smtClean="0"/>
              <a:t>Jazyk a jazyková komunikace - Anglický jazyk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4032"/>
          </a:xfrm>
          <a:solidFill>
            <a:srgbClr val="FF66CC"/>
          </a:solidFill>
        </p:spPr>
        <p:txBody>
          <a:bodyPr>
            <a:normAutofit/>
          </a:bodyPr>
          <a:lstStyle/>
          <a:p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Match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with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possessive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pronoun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translate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35785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moje sestra</a:t>
            </a:r>
          </a:p>
          <a:p>
            <a:pPr>
              <a:buFont typeface="Wingdings" pitchFamily="2" charset="2"/>
              <a:buChar char="v"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jeho zahrada</a:t>
            </a:r>
          </a:p>
          <a:p>
            <a:pPr>
              <a:buFont typeface="Wingdings" pitchFamily="2" charset="2"/>
              <a:buChar char="v"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naše město</a:t>
            </a:r>
          </a:p>
          <a:p>
            <a:pPr>
              <a:buFont typeface="Wingdings" pitchFamily="2" charset="2"/>
              <a:buChar char="v"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tvůj penál</a:t>
            </a:r>
          </a:p>
          <a:p>
            <a:pPr>
              <a:buFont typeface="Wingdings" pitchFamily="2" charset="2"/>
              <a:buChar char="v"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její obraz</a:t>
            </a:r>
          </a:p>
          <a:p>
            <a:pPr>
              <a:buFont typeface="Wingdings" pitchFamily="2" charset="2"/>
              <a:buChar char="v"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vaše hodinky</a:t>
            </a:r>
          </a:p>
          <a:p>
            <a:pPr>
              <a:buFont typeface="Wingdings" pitchFamily="2" charset="2"/>
              <a:buChar char="v"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náš strom      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Elipsa 5"/>
          <p:cNvSpPr/>
          <p:nvPr/>
        </p:nvSpPr>
        <p:spPr>
          <a:xfrm>
            <a:off x="5143504" y="1000108"/>
            <a:ext cx="1214446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our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Elipsa 6"/>
          <p:cNvSpPr/>
          <p:nvPr/>
        </p:nvSpPr>
        <p:spPr>
          <a:xfrm>
            <a:off x="4071934" y="2571744"/>
            <a:ext cx="1428760" cy="914400"/>
          </a:xfrm>
          <a:prstGeom prst="ellipse">
            <a:avLst/>
          </a:prstGeom>
          <a:solidFill>
            <a:srgbClr val="5FFB1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your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Elipsa 7"/>
          <p:cNvSpPr/>
          <p:nvPr/>
        </p:nvSpPr>
        <p:spPr>
          <a:xfrm>
            <a:off x="7429520" y="1785926"/>
            <a:ext cx="1214446" cy="914400"/>
          </a:xfrm>
          <a:prstGeom prst="ellipse">
            <a:avLst/>
          </a:prstGeom>
          <a:solidFill>
            <a:srgbClr val="FF66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his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Elipsa 8"/>
          <p:cNvSpPr/>
          <p:nvPr/>
        </p:nvSpPr>
        <p:spPr>
          <a:xfrm>
            <a:off x="7429520" y="3429000"/>
            <a:ext cx="1357322" cy="914400"/>
          </a:xfrm>
          <a:prstGeom prst="ellipse">
            <a:avLst/>
          </a:prstGeom>
          <a:solidFill>
            <a:srgbClr val="2AC3E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your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Elipsa 9"/>
          <p:cNvSpPr/>
          <p:nvPr/>
        </p:nvSpPr>
        <p:spPr>
          <a:xfrm>
            <a:off x="5357818" y="4071942"/>
            <a:ext cx="1214446" cy="914400"/>
          </a:xfrm>
          <a:prstGeom prst="ellipse">
            <a:avLst/>
          </a:prstGeom>
          <a:solidFill>
            <a:srgbClr val="AF5DA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her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7358082" y="5643578"/>
            <a:ext cx="1214446" cy="914400"/>
          </a:xfrm>
          <a:prstGeom prst="ellipse">
            <a:avLst/>
          </a:prstGeom>
          <a:solidFill>
            <a:srgbClr val="EAEA2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my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4214810" y="5429264"/>
            <a:ext cx="1214446" cy="914400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our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14348" y="0"/>
            <a:ext cx="7972452" cy="785794"/>
          </a:xfrm>
          <a:solidFill>
            <a:srgbClr val="FF66CC"/>
          </a:solidFill>
        </p:spPr>
        <p:txBody>
          <a:bodyPr>
            <a:normAutofit/>
          </a:bodyPr>
          <a:lstStyle/>
          <a:p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Whose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? 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…………….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500298" y="1500174"/>
            <a:ext cx="1271590" cy="914400"/>
          </a:xfrm>
          <a:prstGeom prst="rect">
            <a:avLst/>
          </a:prstGeom>
          <a:solidFill>
            <a:srgbClr val="AF5DAB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Nick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072066" y="2571744"/>
            <a:ext cx="1485904" cy="914400"/>
          </a:xfrm>
          <a:prstGeom prst="rect">
            <a:avLst/>
          </a:prstGeom>
          <a:solidFill>
            <a:srgbClr val="AF5DAB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Mandy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7429520" y="2214554"/>
            <a:ext cx="1714480" cy="914400"/>
          </a:xfrm>
          <a:prstGeom prst="rect">
            <a:avLst/>
          </a:prstGeom>
          <a:solidFill>
            <a:srgbClr val="AF5DAB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Courtney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857356" y="5715016"/>
            <a:ext cx="1571636" cy="914400"/>
          </a:xfrm>
          <a:prstGeom prst="rect">
            <a:avLst/>
          </a:prstGeom>
          <a:solidFill>
            <a:srgbClr val="AF5DAB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Jane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7872410" y="5572140"/>
            <a:ext cx="1271590" cy="914400"/>
          </a:xfrm>
          <a:prstGeom prst="rect">
            <a:avLst/>
          </a:prstGeom>
          <a:solidFill>
            <a:srgbClr val="AF5DAB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Kat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Documents and Settings\Administrator\Local Settings\Temporary Internet Files\Content.IE5\Z71DI2OS\MP900407362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4143380"/>
            <a:ext cx="2307910" cy="1846328"/>
          </a:xfrm>
          <a:prstGeom prst="rect">
            <a:avLst/>
          </a:prstGeom>
          <a:noFill/>
        </p:spPr>
      </p:pic>
      <p:pic>
        <p:nvPicPr>
          <p:cNvPr id="1029" name="Picture 5" descr="C:\Documents and Settings\Administrator\Local Settings\Temporary Internet Files\Content.IE5\TK4FQMDO\MP900313901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1214422"/>
            <a:ext cx="2432501" cy="2014922"/>
          </a:xfrm>
          <a:prstGeom prst="rect">
            <a:avLst/>
          </a:prstGeom>
          <a:noFill/>
        </p:spPr>
      </p:pic>
      <p:pic>
        <p:nvPicPr>
          <p:cNvPr id="1030" name="Picture 6" descr="C:\Documents and Settings\Administrator\Local Settings\Temporary Internet Files\Content.IE5\LFN51MY0\MP900406959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29322" y="857232"/>
            <a:ext cx="2421729" cy="1614486"/>
          </a:xfrm>
          <a:prstGeom prst="rect">
            <a:avLst/>
          </a:prstGeom>
          <a:noFill/>
        </p:spPr>
      </p:pic>
      <p:pic>
        <p:nvPicPr>
          <p:cNvPr id="1031" name="Picture 7" descr="C:\Documents and Settings\Administrator\Local Settings\Temporary Internet Files\Content.IE5\Z71DI2OS\MP900178766[1]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500298" y="2928934"/>
            <a:ext cx="2686056" cy="1790704"/>
          </a:xfrm>
          <a:prstGeom prst="rect">
            <a:avLst/>
          </a:prstGeom>
          <a:noFill/>
        </p:spPr>
      </p:pic>
      <p:pic>
        <p:nvPicPr>
          <p:cNvPr id="1032" name="Picture 8" descr="C:\Documents and Settings\Administrator\Local Settings\Temporary Internet Files\Content.IE5\TK4FQMDO\MP900431849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572132" y="4286256"/>
            <a:ext cx="2285992" cy="228599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  <a:solidFill>
            <a:srgbClr val="FF66CC"/>
          </a:solidFill>
        </p:spPr>
        <p:txBody>
          <a:bodyPr>
            <a:normAutofit/>
          </a:bodyPr>
          <a:lstStyle/>
          <a:p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Circle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true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plural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. 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500726"/>
          </a:xfrm>
        </p:spPr>
        <p:txBody>
          <a:bodyPr/>
          <a:lstStyle/>
          <a:p>
            <a:pPr>
              <a:buNone/>
            </a:pP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mouses</a:t>
            </a:r>
            <a:r>
              <a:rPr lang="cs-CZ" dirty="0" smtClean="0"/>
              <a:t>                         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mice</a:t>
            </a:r>
            <a:endParaRPr lang="cs-CZ" dirty="0" smtClean="0"/>
          </a:p>
          <a:p>
            <a:pPr>
              <a:buNone/>
            </a:pPr>
            <a:r>
              <a:rPr lang="cs-CZ" dirty="0" err="1" smtClean="0"/>
              <a:t>three</a:t>
            </a:r>
            <a:r>
              <a:rPr lang="cs-CZ" dirty="0" smtClean="0"/>
              <a:t> </a:t>
            </a:r>
            <a:r>
              <a:rPr lang="cs-CZ" dirty="0" err="1" smtClean="0"/>
              <a:t>women</a:t>
            </a:r>
            <a:r>
              <a:rPr lang="cs-CZ" dirty="0" smtClean="0"/>
              <a:t>                       </a:t>
            </a:r>
            <a:r>
              <a:rPr lang="cs-CZ" dirty="0" err="1" smtClean="0"/>
              <a:t>three</a:t>
            </a:r>
            <a:r>
              <a:rPr lang="cs-CZ" dirty="0" smtClean="0"/>
              <a:t> </a:t>
            </a:r>
            <a:r>
              <a:rPr lang="cs-CZ" dirty="0" err="1" smtClean="0"/>
              <a:t>womans</a:t>
            </a:r>
            <a:endParaRPr lang="cs-CZ" dirty="0" smtClean="0"/>
          </a:p>
          <a:p>
            <a:pPr>
              <a:buNone/>
            </a:pPr>
            <a:r>
              <a:rPr lang="cs-CZ" dirty="0" err="1" smtClean="0"/>
              <a:t>four</a:t>
            </a:r>
            <a:r>
              <a:rPr lang="cs-CZ" dirty="0" smtClean="0"/>
              <a:t> </a:t>
            </a:r>
            <a:r>
              <a:rPr lang="cs-CZ" dirty="0" err="1" smtClean="0"/>
              <a:t>teeth</a:t>
            </a:r>
            <a:r>
              <a:rPr lang="cs-CZ" dirty="0" smtClean="0"/>
              <a:t>                             </a:t>
            </a:r>
            <a:r>
              <a:rPr lang="cs-CZ" dirty="0" err="1" smtClean="0"/>
              <a:t>four</a:t>
            </a:r>
            <a:r>
              <a:rPr lang="cs-CZ" dirty="0" smtClean="0"/>
              <a:t> </a:t>
            </a:r>
            <a:r>
              <a:rPr lang="cs-CZ" dirty="0" err="1" smtClean="0"/>
              <a:t>tooths</a:t>
            </a:r>
            <a:endParaRPr lang="cs-CZ" dirty="0" smtClean="0"/>
          </a:p>
          <a:p>
            <a:pPr>
              <a:buNone/>
            </a:pPr>
            <a:r>
              <a:rPr lang="cs-CZ" dirty="0" err="1" smtClean="0"/>
              <a:t>five</a:t>
            </a:r>
            <a:r>
              <a:rPr lang="cs-CZ" dirty="0" smtClean="0"/>
              <a:t> </a:t>
            </a:r>
            <a:r>
              <a:rPr lang="cs-CZ" dirty="0" err="1" smtClean="0"/>
              <a:t>boxs</a:t>
            </a:r>
            <a:r>
              <a:rPr lang="cs-CZ" dirty="0" smtClean="0"/>
              <a:t>                               </a:t>
            </a:r>
            <a:r>
              <a:rPr lang="cs-CZ" dirty="0" err="1" smtClean="0"/>
              <a:t>five</a:t>
            </a:r>
            <a:r>
              <a:rPr lang="cs-CZ" dirty="0" smtClean="0"/>
              <a:t> </a:t>
            </a:r>
            <a:r>
              <a:rPr lang="cs-CZ" dirty="0" err="1" smtClean="0"/>
              <a:t>boxes</a:t>
            </a:r>
            <a:endParaRPr lang="cs-CZ" dirty="0" smtClean="0"/>
          </a:p>
          <a:p>
            <a:pPr>
              <a:buNone/>
            </a:pPr>
            <a:r>
              <a:rPr lang="cs-CZ" dirty="0" err="1" smtClean="0"/>
              <a:t>six</a:t>
            </a:r>
            <a:r>
              <a:rPr lang="cs-CZ" dirty="0" smtClean="0"/>
              <a:t> </a:t>
            </a:r>
            <a:r>
              <a:rPr lang="cs-CZ" dirty="0" err="1" smtClean="0"/>
              <a:t>watches</a:t>
            </a:r>
            <a:r>
              <a:rPr lang="cs-CZ" dirty="0" smtClean="0"/>
              <a:t>                           </a:t>
            </a:r>
            <a:r>
              <a:rPr lang="cs-CZ" dirty="0" err="1" smtClean="0"/>
              <a:t>six</a:t>
            </a:r>
            <a:r>
              <a:rPr lang="cs-CZ" dirty="0" smtClean="0"/>
              <a:t> </a:t>
            </a:r>
            <a:r>
              <a:rPr lang="cs-CZ" dirty="0" err="1" smtClean="0"/>
              <a:t>watchs</a:t>
            </a:r>
            <a:endParaRPr lang="cs-CZ" dirty="0" smtClean="0"/>
          </a:p>
          <a:p>
            <a:pPr>
              <a:buNone/>
            </a:pPr>
            <a:r>
              <a:rPr lang="cs-CZ" dirty="0" err="1" smtClean="0"/>
              <a:t>seven</a:t>
            </a:r>
            <a:r>
              <a:rPr lang="cs-CZ" dirty="0" smtClean="0"/>
              <a:t> </a:t>
            </a:r>
            <a:r>
              <a:rPr lang="cs-CZ" dirty="0" err="1" smtClean="0"/>
              <a:t>children</a:t>
            </a:r>
            <a:r>
              <a:rPr lang="cs-CZ" dirty="0" smtClean="0"/>
              <a:t>                     </a:t>
            </a:r>
            <a:r>
              <a:rPr lang="cs-CZ" dirty="0" err="1" smtClean="0"/>
              <a:t>seven</a:t>
            </a:r>
            <a:r>
              <a:rPr lang="cs-CZ" dirty="0" smtClean="0"/>
              <a:t> </a:t>
            </a:r>
            <a:r>
              <a:rPr lang="cs-CZ" dirty="0" err="1" smtClean="0"/>
              <a:t>childs</a:t>
            </a:r>
            <a:endParaRPr lang="cs-CZ" dirty="0" smtClean="0"/>
          </a:p>
          <a:p>
            <a:pPr>
              <a:buNone/>
            </a:pPr>
            <a:r>
              <a:rPr lang="cs-CZ" dirty="0" err="1" smtClean="0"/>
              <a:t>eight</a:t>
            </a:r>
            <a:r>
              <a:rPr lang="cs-CZ" dirty="0" smtClean="0"/>
              <a:t> </a:t>
            </a:r>
            <a:r>
              <a:rPr lang="cs-CZ" dirty="0" err="1" smtClean="0"/>
              <a:t>feets</a:t>
            </a:r>
            <a:r>
              <a:rPr lang="cs-CZ" dirty="0" smtClean="0"/>
              <a:t>                            </a:t>
            </a:r>
            <a:r>
              <a:rPr lang="cs-CZ" dirty="0" err="1" smtClean="0"/>
              <a:t>eight</a:t>
            </a:r>
            <a:r>
              <a:rPr lang="cs-CZ" dirty="0" smtClean="0"/>
              <a:t> </a:t>
            </a:r>
            <a:r>
              <a:rPr lang="cs-CZ" dirty="0" err="1" smtClean="0"/>
              <a:t>feet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err="1" smtClean="0"/>
              <a:t>nine</a:t>
            </a:r>
            <a:r>
              <a:rPr lang="cs-CZ" dirty="0" smtClean="0"/>
              <a:t> </a:t>
            </a:r>
            <a:r>
              <a:rPr lang="cs-CZ" dirty="0" err="1" smtClean="0"/>
              <a:t>mans</a:t>
            </a:r>
            <a:r>
              <a:rPr lang="cs-CZ" dirty="0" smtClean="0"/>
              <a:t>                            </a:t>
            </a:r>
            <a:r>
              <a:rPr lang="cs-CZ" dirty="0" err="1" smtClean="0"/>
              <a:t>nine</a:t>
            </a:r>
            <a:r>
              <a:rPr lang="cs-CZ" dirty="0" smtClean="0"/>
              <a:t> </a:t>
            </a:r>
            <a:r>
              <a:rPr lang="cs-CZ" dirty="0" err="1" smtClean="0"/>
              <a:t>men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ten </a:t>
            </a:r>
            <a:r>
              <a:rPr lang="cs-CZ" dirty="0" err="1" smtClean="0"/>
              <a:t>glasses</a:t>
            </a:r>
            <a:r>
              <a:rPr lang="cs-CZ" dirty="0" smtClean="0"/>
              <a:t>                           ten </a:t>
            </a:r>
            <a:r>
              <a:rPr lang="cs-CZ" dirty="0" err="1" smtClean="0"/>
              <a:t>glassis</a:t>
            </a:r>
            <a:r>
              <a:rPr lang="cs-CZ" dirty="0" smtClean="0"/>
              <a:t>                  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71472" y="214290"/>
            <a:ext cx="8043890" cy="1000108"/>
          </a:xfrm>
          <a:solidFill>
            <a:srgbClr val="FF66CC"/>
          </a:solidFill>
        </p:spPr>
        <p:txBody>
          <a:bodyPr>
            <a:normAutofit/>
          </a:bodyPr>
          <a:lstStyle/>
          <a:p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Circle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„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odd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one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out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“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500174"/>
            <a:ext cx="8229600" cy="5143536"/>
          </a:xfrm>
        </p:spPr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hair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finger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bed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nose  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eye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my       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dad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mum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sister 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cousine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bed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chair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table   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hamster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desk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sad           happy   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angry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scared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pizza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go      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walk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yellow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sleep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swim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time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watch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clock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quarter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door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write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read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draw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fly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answer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sit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look     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come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stand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up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hat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85794"/>
          </a:xfrm>
          <a:solidFill>
            <a:srgbClr val="FF66CC"/>
          </a:solidFill>
        </p:spPr>
        <p:txBody>
          <a:bodyPr>
            <a:normAutofit/>
          </a:bodyPr>
          <a:lstStyle/>
          <a:p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Circle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corect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word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Translate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785794"/>
            <a:ext cx="8229600" cy="6072206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He……………………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very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happy.</a:t>
            </a:r>
          </a:p>
          <a:p>
            <a:pPr marL="514350" indent="-51435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has </a:t>
            </a:r>
            <a:r>
              <a:rPr lang="cs-CZ" b="1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are           </a:t>
            </a:r>
            <a:r>
              <a:rPr lang="cs-CZ" b="1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</a:t>
            </a:r>
            <a:r>
              <a:rPr lang="cs-CZ" b="1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endParaRPr lang="cs-CZ" b="1" dirty="0" smtClean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 startAt="2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…………..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like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pizza?</a:t>
            </a:r>
          </a:p>
          <a:p>
            <a:pPr marL="514350" indent="-51435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b="1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hasn</a:t>
            </a:r>
            <a:r>
              <a:rPr lang="cs-CZ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´t </a:t>
            </a:r>
            <a:r>
              <a:rPr lang="cs-CZ" b="1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are      do      don´t</a:t>
            </a:r>
          </a:p>
          <a:p>
            <a:pPr marL="514350" indent="-51435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3.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…………………a house.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has </a:t>
            </a:r>
            <a:r>
              <a:rPr lang="cs-CZ" b="1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are      </a:t>
            </a:r>
            <a:r>
              <a:rPr lang="cs-CZ" b="1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</a:t>
            </a:r>
            <a:r>
              <a:rPr lang="cs-CZ" b="1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isn</a:t>
            </a:r>
            <a:r>
              <a:rPr lang="cs-CZ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´t</a:t>
            </a:r>
          </a:p>
          <a:p>
            <a:pPr marL="514350" indent="-514350">
              <a:buAutoNum type="arabicPeriod" startAt="4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My sister……………….a boy.</a:t>
            </a:r>
          </a:p>
          <a:p>
            <a:pPr marL="514350" indent="-51435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b="1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doesn</a:t>
            </a:r>
            <a:r>
              <a:rPr lang="cs-CZ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´t       </a:t>
            </a:r>
            <a:r>
              <a:rPr lang="cs-CZ" b="1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</a:t>
            </a:r>
            <a:r>
              <a:rPr lang="cs-CZ" b="1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b="1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isn</a:t>
            </a:r>
            <a:r>
              <a:rPr lang="cs-CZ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´t</a:t>
            </a:r>
          </a:p>
          <a:p>
            <a:pPr marL="514350" indent="-514350">
              <a:buAutoNum type="arabicPeriod" startAt="5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…………….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pet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 marL="514350" indent="-51435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do       </a:t>
            </a:r>
            <a:r>
              <a:rPr lang="cs-CZ" b="1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are        has</a:t>
            </a:r>
            <a:endParaRPr lang="cs-CZ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  <a:solidFill>
            <a:srgbClr val="FF66CC"/>
          </a:solidFill>
        </p:spPr>
        <p:txBody>
          <a:bodyPr>
            <a:normAutofit/>
          </a:bodyPr>
          <a:lstStyle/>
          <a:p>
            <a:r>
              <a:rPr lang="cs-CZ" sz="3200" dirty="0" err="1" smtClean="0"/>
              <a:t>Translate</a:t>
            </a:r>
            <a:r>
              <a:rPr lang="cs-CZ" sz="3200" dirty="0" smtClean="0"/>
              <a:t> </a:t>
            </a:r>
            <a:r>
              <a:rPr lang="cs-CZ" sz="3200" dirty="0" err="1" smtClean="0"/>
              <a:t>and</a:t>
            </a:r>
            <a:r>
              <a:rPr lang="cs-CZ" sz="3200" dirty="0" smtClean="0"/>
              <a:t> </a:t>
            </a:r>
            <a:r>
              <a:rPr lang="cs-CZ" sz="3200" dirty="0" err="1" smtClean="0"/>
              <a:t>answer</a:t>
            </a:r>
            <a:r>
              <a:rPr lang="cs-CZ" sz="3200" dirty="0" smtClean="0"/>
              <a:t> – use </a:t>
            </a:r>
            <a:r>
              <a:rPr lang="cs-CZ" sz="3200" dirty="0" err="1" smtClean="0"/>
              <a:t>the</a:t>
            </a:r>
            <a:r>
              <a:rPr lang="cs-CZ" sz="3200" dirty="0" smtClean="0"/>
              <a:t> verb to do.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14422"/>
            <a:ext cx="9144000" cy="5643578"/>
          </a:xfrm>
        </p:spPr>
        <p:txBody>
          <a:bodyPr>
            <a:normAutofit fontScale="92500" lnSpcReduction="10000"/>
          </a:bodyPr>
          <a:lstStyle/>
          <a:p>
            <a:pPr marL="742950" indent="-742950">
              <a:buNone/>
            </a:pPr>
            <a:r>
              <a:rPr lang="cs-CZ" sz="3600" dirty="0" smtClean="0"/>
              <a:t>1. Máš rád pizzu?          </a:t>
            </a:r>
          </a:p>
          <a:p>
            <a:pPr marL="742950" indent="-742950">
              <a:buNone/>
            </a:pPr>
            <a:r>
              <a:rPr lang="cs-CZ" sz="3600" dirty="0" smtClean="0"/>
              <a:t>    Do </a:t>
            </a:r>
            <a:r>
              <a:rPr lang="cs-CZ" sz="3600" dirty="0" err="1" smtClean="0"/>
              <a:t>you</a:t>
            </a:r>
            <a:r>
              <a:rPr lang="cs-CZ" sz="3600" dirty="0" smtClean="0"/>
              <a:t> </a:t>
            </a:r>
            <a:r>
              <a:rPr lang="cs-CZ" sz="3600" dirty="0" err="1" smtClean="0"/>
              <a:t>like</a:t>
            </a:r>
            <a:r>
              <a:rPr lang="cs-CZ" sz="3600" dirty="0" smtClean="0"/>
              <a:t> pizza?</a:t>
            </a:r>
          </a:p>
          <a:p>
            <a:pPr marL="742950" indent="-742950">
              <a:buNone/>
            </a:pPr>
            <a:r>
              <a:rPr lang="cs-CZ" sz="3600" dirty="0" smtClean="0"/>
              <a:t>2. Hraješ fotbal?          </a:t>
            </a:r>
          </a:p>
          <a:p>
            <a:pPr marL="742950" indent="-742950">
              <a:buNone/>
            </a:pPr>
            <a:r>
              <a:rPr lang="cs-CZ" sz="3600" dirty="0" smtClean="0"/>
              <a:t>    Do </a:t>
            </a:r>
            <a:r>
              <a:rPr lang="cs-CZ" sz="3600" dirty="0" err="1" smtClean="0"/>
              <a:t>you</a:t>
            </a:r>
            <a:r>
              <a:rPr lang="cs-CZ" sz="3600" dirty="0" smtClean="0"/>
              <a:t> play </a:t>
            </a:r>
            <a:r>
              <a:rPr lang="cs-CZ" sz="3600" dirty="0" err="1" smtClean="0"/>
              <a:t>football</a:t>
            </a:r>
            <a:r>
              <a:rPr lang="cs-CZ" sz="3600" dirty="0" smtClean="0"/>
              <a:t>?</a:t>
            </a:r>
          </a:p>
          <a:p>
            <a:pPr marL="742950" indent="-742950">
              <a:buNone/>
            </a:pPr>
            <a:r>
              <a:rPr lang="cs-CZ" sz="3600" dirty="0" smtClean="0"/>
              <a:t>3. Kdy vstáváš?               </a:t>
            </a:r>
          </a:p>
          <a:p>
            <a:pPr marL="742950" indent="-742950">
              <a:buNone/>
            </a:pPr>
            <a:r>
              <a:rPr lang="cs-CZ" sz="3600" dirty="0" smtClean="0"/>
              <a:t>    </a:t>
            </a:r>
            <a:r>
              <a:rPr lang="cs-CZ" sz="3600" dirty="0" err="1" smtClean="0"/>
              <a:t>When</a:t>
            </a:r>
            <a:r>
              <a:rPr lang="cs-CZ" sz="3600" dirty="0" smtClean="0"/>
              <a:t> do </a:t>
            </a:r>
            <a:r>
              <a:rPr lang="cs-CZ" sz="3600" dirty="0" err="1" smtClean="0"/>
              <a:t>you</a:t>
            </a:r>
            <a:r>
              <a:rPr lang="cs-CZ" sz="3600" dirty="0" smtClean="0"/>
              <a:t> </a:t>
            </a:r>
            <a:r>
              <a:rPr lang="cs-CZ" sz="3600" dirty="0" err="1" smtClean="0"/>
              <a:t>get</a:t>
            </a:r>
            <a:r>
              <a:rPr lang="cs-CZ" sz="3600" dirty="0" smtClean="0"/>
              <a:t> </a:t>
            </a:r>
            <a:r>
              <a:rPr lang="cs-CZ" sz="3600" dirty="0" err="1" smtClean="0"/>
              <a:t>up</a:t>
            </a:r>
            <a:r>
              <a:rPr lang="cs-CZ" sz="3600" dirty="0" smtClean="0"/>
              <a:t>?</a:t>
            </a:r>
          </a:p>
          <a:p>
            <a:pPr marL="742950" indent="-742950">
              <a:buNone/>
            </a:pPr>
            <a:r>
              <a:rPr lang="cs-CZ" sz="3600" dirty="0" smtClean="0"/>
              <a:t>4. Co děláš v sobotu?</a:t>
            </a:r>
          </a:p>
          <a:p>
            <a:pPr marL="742950" indent="-742950">
              <a:buNone/>
            </a:pPr>
            <a:r>
              <a:rPr lang="cs-CZ" sz="3600" dirty="0" smtClean="0"/>
              <a:t>    </a:t>
            </a:r>
            <a:r>
              <a:rPr lang="cs-CZ" sz="3600" dirty="0" err="1" smtClean="0"/>
              <a:t>What</a:t>
            </a:r>
            <a:r>
              <a:rPr lang="cs-CZ" sz="3600" dirty="0" smtClean="0"/>
              <a:t> do </a:t>
            </a:r>
            <a:r>
              <a:rPr lang="cs-CZ" sz="3600" dirty="0" err="1" smtClean="0"/>
              <a:t>you</a:t>
            </a:r>
            <a:r>
              <a:rPr lang="cs-CZ" sz="3600" dirty="0" smtClean="0"/>
              <a:t> do on </a:t>
            </a:r>
            <a:r>
              <a:rPr lang="cs-CZ" sz="3600" dirty="0" err="1" smtClean="0"/>
              <a:t>Saturday</a:t>
            </a:r>
            <a:r>
              <a:rPr lang="cs-CZ" sz="3600" dirty="0" smtClean="0"/>
              <a:t>?</a:t>
            </a:r>
          </a:p>
          <a:p>
            <a:pPr marL="742950" indent="-742950">
              <a:buNone/>
            </a:pPr>
            <a:r>
              <a:rPr lang="cs-CZ" sz="3600" dirty="0" smtClean="0"/>
              <a:t>5. Čteš knihu?</a:t>
            </a:r>
          </a:p>
          <a:p>
            <a:pPr marL="742950" indent="-742950">
              <a:buNone/>
            </a:pPr>
            <a:r>
              <a:rPr lang="cs-CZ" sz="3600" dirty="0" smtClean="0"/>
              <a:t>    Do </a:t>
            </a:r>
            <a:r>
              <a:rPr lang="cs-CZ" sz="3600" dirty="0" err="1" smtClean="0"/>
              <a:t>you</a:t>
            </a:r>
            <a:r>
              <a:rPr lang="cs-CZ" sz="3600" dirty="0" smtClean="0"/>
              <a:t> </a:t>
            </a:r>
            <a:r>
              <a:rPr lang="cs-CZ" sz="3600" dirty="0" err="1" smtClean="0"/>
              <a:t>read</a:t>
            </a:r>
            <a:r>
              <a:rPr lang="cs-CZ" sz="3600" dirty="0" smtClean="0"/>
              <a:t> a </a:t>
            </a:r>
            <a:r>
              <a:rPr lang="cs-CZ" sz="3600" dirty="0" err="1" smtClean="0"/>
              <a:t>book</a:t>
            </a:r>
            <a:r>
              <a:rPr lang="cs-CZ" sz="3600" dirty="0" smtClean="0"/>
              <a:t>?</a:t>
            </a:r>
          </a:p>
          <a:p>
            <a:pPr marL="742950" indent="-742950">
              <a:buNone/>
            </a:pPr>
            <a:endParaRPr lang="cs-CZ" sz="4000" dirty="0"/>
          </a:p>
        </p:txBody>
      </p:sp>
      <p:sp>
        <p:nvSpPr>
          <p:cNvPr id="4" name="Obdélník 3"/>
          <p:cNvSpPr/>
          <p:nvPr/>
        </p:nvSpPr>
        <p:spPr>
          <a:xfrm>
            <a:off x="428596" y="1785926"/>
            <a:ext cx="3071834" cy="571504"/>
          </a:xfrm>
          <a:prstGeom prst="rect">
            <a:avLst/>
          </a:prstGeom>
          <a:solidFill>
            <a:srgbClr val="2AC3E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00034" y="2857496"/>
            <a:ext cx="3571900" cy="571504"/>
          </a:xfrm>
          <a:prstGeom prst="rect">
            <a:avLst/>
          </a:prstGeom>
          <a:solidFill>
            <a:srgbClr val="2AC3E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00034" y="4000504"/>
            <a:ext cx="3643338" cy="571504"/>
          </a:xfrm>
          <a:prstGeom prst="rect">
            <a:avLst/>
          </a:prstGeom>
          <a:solidFill>
            <a:srgbClr val="2AC3E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66932" y="5082262"/>
            <a:ext cx="4929222" cy="571504"/>
          </a:xfrm>
          <a:prstGeom prst="rect">
            <a:avLst/>
          </a:prstGeom>
          <a:solidFill>
            <a:srgbClr val="2AC3E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00034" y="6072206"/>
            <a:ext cx="3429024" cy="571504"/>
          </a:xfrm>
          <a:prstGeom prst="rect">
            <a:avLst/>
          </a:prstGeom>
          <a:solidFill>
            <a:srgbClr val="2AC3E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71546"/>
          </a:xfrm>
          <a:solidFill>
            <a:srgbClr val="FF66CC"/>
          </a:solidFill>
        </p:spPr>
        <p:txBody>
          <a:bodyPr>
            <a:normAutofit/>
          </a:bodyPr>
          <a:lstStyle/>
          <a:p>
            <a:r>
              <a:rPr lang="cs-CZ" sz="3200" b="1" dirty="0" err="1" smtClean="0"/>
              <a:t>Choose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the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right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answer</a:t>
            </a:r>
            <a:r>
              <a:rPr lang="cs-CZ" sz="3200" b="1" dirty="0" smtClean="0"/>
              <a:t>.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42984"/>
            <a:ext cx="9144000" cy="5715016"/>
          </a:xfrm>
        </p:spPr>
        <p:txBody>
          <a:bodyPr>
            <a:normAutofit lnSpcReduction="10000"/>
          </a:bodyPr>
          <a:lstStyle/>
          <a:p>
            <a:pPr marL="514350" indent="-514350">
              <a:buNone/>
            </a:pPr>
            <a:r>
              <a:rPr lang="cs-CZ" dirty="0" smtClean="0"/>
              <a:t>1. </a:t>
            </a:r>
            <a:r>
              <a:rPr lang="cs-CZ" dirty="0" err="1" smtClean="0"/>
              <a:t>How</a:t>
            </a:r>
            <a:r>
              <a:rPr lang="cs-CZ" dirty="0" smtClean="0"/>
              <a:t> are </a:t>
            </a:r>
            <a:r>
              <a:rPr lang="cs-CZ" dirty="0" err="1" smtClean="0"/>
              <a:t>you</a:t>
            </a:r>
            <a:r>
              <a:rPr lang="cs-CZ" dirty="0" smtClean="0"/>
              <a:t>?         A) </a:t>
            </a:r>
            <a:r>
              <a:rPr lang="cs-CZ" dirty="0" err="1" smtClean="0"/>
              <a:t>Good</a:t>
            </a:r>
            <a:r>
              <a:rPr lang="cs-CZ" dirty="0" smtClean="0"/>
              <a:t> </a:t>
            </a:r>
            <a:r>
              <a:rPr lang="cs-CZ" dirty="0" err="1" smtClean="0"/>
              <a:t>bye</a:t>
            </a:r>
            <a:r>
              <a:rPr lang="cs-CZ" dirty="0" smtClean="0"/>
              <a:t>.</a:t>
            </a:r>
          </a:p>
          <a:p>
            <a:pPr marL="514350" indent="-514350">
              <a:buNone/>
            </a:pPr>
            <a:r>
              <a:rPr lang="cs-CZ" dirty="0" smtClean="0"/>
              <a:t>                                      B) Fine, </a:t>
            </a:r>
            <a:r>
              <a:rPr lang="cs-CZ" dirty="0" err="1" smtClean="0"/>
              <a:t>thank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.</a:t>
            </a:r>
          </a:p>
          <a:p>
            <a:pPr marL="514350" indent="-514350">
              <a:buNone/>
            </a:pPr>
            <a:r>
              <a:rPr lang="cs-CZ" dirty="0" smtClean="0"/>
              <a:t>2. </a:t>
            </a:r>
            <a:r>
              <a:rPr lang="cs-CZ" dirty="0" err="1" smtClean="0"/>
              <a:t>Does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reading</a:t>
            </a:r>
            <a:r>
              <a:rPr lang="cs-CZ" dirty="0" smtClean="0"/>
              <a:t> </a:t>
            </a:r>
            <a:r>
              <a:rPr lang="cs-CZ" dirty="0" err="1" smtClean="0"/>
              <a:t>books</a:t>
            </a:r>
            <a:r>
              <a:rPr lang="cs-CZ" dirty="0" smtClean="0"/>
              <a:t>?    A) </a:t>
            </a:r>
            <a:r>
              <a:rPr lang="cs-CZ" dirty="0" err="1" smtClean="0"/>
              <a:t>Yes</a:t>
            </a:r>
            <a:r>
              <a:rPr lang="cs-CZ" dirty="0" smtClean="0"/>
              <a:t>,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does</a:t>
            </a:r>
            <a:r>
              <a:rPr lang="cs-CZ" dirty="0" smtClean="0"/>
              <a:t>.</a:t>
            </a:r>
          </a:p>
          <a:p>
            <a:pPr marL="514350" indent="-514350">
              <a:buNone/>
            </a:pPr>
            <a:r>
              <a:rPr lang="cs-CZ" dirty="0" smtClean="0"/>
              <a:t>                                                            B) </a:t>
            </a:r>
            <a:r>
              <a:rPr lang="cs-CZ" dirty="0" err="1" smtClean="0"/>
              <a:t>Yes</a:t>
            </a:r>
            <a:r>
              <a:rPr lang="cs-CZ" dirty="0" smtClean="0"/>
              <a:t>,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book</a:t>
            </a:r>
            <a:r>
              <a:rPr lang="cs-CZ" dirty="0" smtClean="0"/>
              <a:t>.  </a:t>
            </a:r>
          </a:p>
          <a:p>
            <a:pPr marL="514350" indent="-514350">
              <a:buNone/>
            </a:pPr>
            <a:r>
              <a:rPr lang="cs-CZ" dirty="0" smtClean="0"/>
              <a:t>3.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swim</a:t>
            </a:r>
            <a:r>
              <a:rPr lang="cs-CZ" dirty="0" smtClean="0"/>
              <a:t>?     A) No, I don´</a:t>
            </a:r>
            <a:r>
              <a:rPr lang="cs-CZ" dirty="0" err="1" smtClean="0"/>
              <a:t>t</a:t>
            </a:r>
            <a:r>
              <a:rPr lang="cs-CZ" dirty="0" smtClean="0"/>
              <a:t>.</a:t>
            </a:r>
          </a:p>
          <a:p>
            <a:pPr marL="514350" indent="-514350">
              <a:buNone/>
            </a:pPr>
            <a:r>
              <a:rPr lang="cs-CZ" dirty="0" smtClean="0"/>
              <a:t>                                     B) No, I </a:t>
            </a:r>
            <a:r>
              <a:rPr lang="cs-CZ" dirty="0" err="1" smtClean="0"/>
              <a:t>can</a:t>
            </a:r>
            <a:r>
              <a:rPr lang="cs-CZ" dirty="0" smtClean="0"/>
              <a:t>´</a:t>
            </a:r>
            <a:r>
              <a:rPr lang="cs-CZ" dirty="0" err="1" smtClean="0"/>
              <a:t>t</a:t>
            </a:r>
            <a:r>
              <a:rPr lang="cs-CZ" dirty="0" smtClean="0"/>
              <a:t>.</a:t>
            </a:r>
          </a:p>
          <a:p>
            <a:pPr marL="514350" indent="-514350">
              <a:buNone/>
            </a:pPr>
            <a:r>
              <a:rPr lang="cs-CZ" dirty="0" smtClean="0"/>
              <a:t>4. Are </a:t>
            </a:r>
            <a:r>
              <a:rPr lang="cs-CZ" dirty="0" err="1" smtClean="0"/>
              <a:t>you</a:t>
            </a:r>
            <a:r>
              <a:rPr lang="cs-CZ" dirty="0" smtClean="0"/>
              <a:t> a boy?      A) No, I´m not.</a:t>
            </a:r>
          </a:p>
          <a:p>
            <a:pPr marL="514350" indent="-514350">
              <a:buNone/>
            </a:pPr>
            <a:r>
              <a:rPr lang="cs-CZ" dirty="0" smtClean="0"/>
              <a:t>                                     B) He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good</a:t>
            </a:r>
            <a:r>
              <a:rPr lang="cs-CZ" dirty="0" smtClean="0"/>
              <a:t> boy.</a:t>
            </a:r>
          </a:p>
          <a:p>
            <a:pPr marL="514350" indent="-514350">
              <a:buNone/>
            </a:pPr>
            <a:r>
              <a:rPr lang="cs-CZ" dirty="0" smtClean="0"/>
              <a:t>5.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help </a:t>
            </a:r>
            <a:r>
              <a:rPr lang="cs-CZ" dirty="0" err="1" smtClean="0"/>
              <a:t>me</a:t>
            </a:r>
            <a:r>
              <a:rPr lang="cs-CZ" dirty="0" smtClean="0"/>
              <a:t>, </a:t>
            </a:r>
            <a:r>
              <a:rPr lang="cs-CZ" dirty="0" err="1" smtClean="0"/>
              <a:t>please</a:t>
            </a:r>
            <a:r>
              <a:rPr lang="cs-CZ" dirty="0" smtClean="0"/>
              <a:t>?             A) </a:t>
            </a:r>
            <a:r>
              <a:rPr lang="cs-CZ" dirty="0" err="1" smtClean="0"/>
              <a:t>Yes</a:t>
            </a:r>
            <a:r>
              <a:rPr lang="cs-CZ" dirty="0" smtClean="0"/>
              <a:t>, I </a:t>
            </a:r>
            <a:r>
              <a:rPr lang="cs-CZ" dirty="0" err="1" smtClean="0"/>
              <a:t>am</a:t>
            </a:r>
            <a:r>
              <a:rPr lang="cs-CZ" dirty="0" smtClean="0"/>
              <a:t>.</a:t>
            </a:r>
          </a:p>
          <a:p>
            <a:pPr marL="514350" indent="-514350">
              <a:buNone/>
            </a:pPr>
            <a:r>
              <a:rPr lang="cs-CZ" dirty="0" smtClean="0"/>
              <a:t>                                                               B) </a:t>
            </a:r>
            <a:r>
              <a:rPr lang="cs-CZ" dirty="0" err="1" smtClean="0"/>
              <a:t>Yes</a:t>
            </a:r>
            <a:r>
              <a:rPr lang="cs-CZ" dirty="0" smtClean="0"/>
              <a:t>, I </a:t>
            </a:r>
            <a:r>
              <a:rPr lang="cs-CZ" dirty="0" err="1" smtClean="0"/>
              <a:t>can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www.office.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microsoft.com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17.1.2012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l-PL" smtClean="0"/>
              <a:t>Jazyk a jazyková komunikace - Anglický jazyk</a:t>
            </a:r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184</TotalTime>
  <Words>584</Words>
  <Application>Microsoft Office PowerPoint</Application>
  <PresentationFormat>Předvádění na obrazovce (4:3)</PresentationFormat>
  <Paragraphs>107</Paragraphs>
  <Slides>10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Anotace</vt:lpstr>
      <vt:lpstr>Match with possessive pronoun, translate.</vt:lpstr>
      <vt:lpstr>Whose is it?  This is…………….</vt:lpstr>
      <vt:lpstr>Circle  true  plural. </vt:lpstr>
      <vt:lpstr>Circle „odd one out“</vt:lpstr>
      <vt:lpstr>Circle the corect word. Translate.</vt:lpstr>
      <vt:lpstr>Translate and answer – use the verb to do.</vt:lpstr>
      <vt:lpstr>Choose the right answer.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Circle the corect word.</dc:title>
  <cp:lastModifiedBy>Administrator</cp:lastModifiedBy>
  <cp:revision>31</cp:revision>
  <dcterms:modified xsi:type="dcterms:W3CDTF">2012-03-30T09:09:39Z</dcterms:modified>
</cp:coreProperties>
</file>