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3300"/>
    <a:srgbClr val="62F80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continuous</a:t>
          </a:r>
          <a:r>
            <a:rPr lang="cs-CZ" sz="2000" baseline="0" dirty="0" smtClean="0"/>
            <a:t> tense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continuous</a:t>
          </a:r>
          <a:r>
            <a:rPr lang="cs-CZ" sz="2000" baseline="0" dirty="0" smtClean="0"/>
            <a:t> tense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61676D-4C31-4185-B7EF-572F507BBF96}" type="presOf" srcId="{D8197B8C-B260-4A16-BDF4-0947B075E274}" destId="{5A5FFA88-C948-4069-8E93-59FA12366E83}" srcOrd="1" destOrd="0" presId="urn:microsoft.com/office/officeart/2005/8/layout/target3"/>
    <dgm:cxn modelId="{C0D069B0-376F-497C-8B06-E00CB506A16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16E47A-26FF-4A45-8C12-0ABD6CEEC16F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A3082E6-DD79-4B53-929D-C254F469C48D}" type="presOf" srcId="{B651F6E3-6281-48DB-9319-2AEAFDAE7572}" destId="{6BB5E863-4638-4E1D-BFDE-399D028AC4ED}" srcOrd="1" destOrd="0" presId="urn:microsoft.com/office/officeart/2005/8/layout/target3"/>
    <dgm:cxn modelId="{BC9ADF59-24FD-4B73-859E-E84B22FE2826}" type="presOf" srcId="{4C35D32F-0EAB-4CD7-82EE-45574DC2A586}" destId="{890E4F0B-2866-4A3F-A3C7-2A14B1797930}" srcOrd="1" destOrd="0" presId="urn:microsoft.com/office/officeart/2005/8/layout/target3"/>
    <dgm:cxn modelId="{2ED51E73-5E9D-4E47-A64D-9BB45B1040F8}" type="presOf" srcId="{D8197B8C-B260-4A16-BDF4-0947B075E274}" destId="{25B08C86-7E15-44DC-BE7F-FFB55DD49D12}" srcOrd="0" destOrd="0" presId="urn:microsoft.com/office/officeart/2005/8/layout/target3"/>
    <dgm:cxn modelId="{72831AD7-271C-4575-B48F-8172A9E2A6F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1D95436-DC9F-435C-B82A-1EFAD4EAC3B1}" type="presOf" srcId="{4C35D32F-0EAB-4CD7-82EE-45574DC2A586}" destId="{8BEBB6EC-1DAA-4CAC-8A25-BC0FCBD5DBD5}" srcOrd="0" destOrd="0" presId="urn:microsoft.com/office/officeart/2005/8/layout/target3"/>
    <dgm:cxn modelId="{DFB421BD-E120-4D4D-9A29-21116DE81BE6}" type="presOf" srcId="{D1B46980-6531-4606-95E6-44980827E919}" destId="{6140AFEC-043D-4C43-A2F9-D0F5331DF3A3}" srcOrd="0" destOrd="0" presId="urn:microsoft.com/office/officeart/2005/8/layout/target3"/>
    <dgm:cxn modelId="{EE3F7ADF-FAB0-4506-AC2C-116D3E9BC703}" type="presOf" srcId="{B651F6E3-6281-48DB-9319-2AEAFDAE7572}" destId="{619D679B-A015-4ECF-8348-D1034C574F40}" srcOrd="0" destOrd="0" presId="urn:microsoft.com/office/officeart/2005/8/layout/target3"/>
    <dgm:cxn modelId="{A5DBB742-03FD-413F-B17B-CE6D94FCF4EA}" type="presOf" srcId="{D1D4F407-5343-4D3F-B5B9-D407B03CAEB4}" destId="{D005CE8C-CC26-4C3E-AC11-E15060ECD759}" srcOrd="0" destOrd="0" presId="urn:microsoft.com/office/officeart/2005/8/layout/target3"/>
    <dgm:cxn modelId="{87565D99-A4BD-483B-AC99-04CAB12FF27B}" type="presParOf" srcId="{333A1088-737F-45CB-B68E-254E46348037}" destId="{F5ABB229-8D3B-4694-996A-96F23CF14429}" srcOrd="0" destOrd="0" presId="urn:microsoft.com/office/officeart/2005/8/layout/target3"/>
    <dgm:cxn modelId="{03011C48-5175-47CD-945B-CF97542676B5}" type="presParOf" srcId="{333A1088-737F-45CB-B68E-254E46348037}" destId="{F41139FD-01EE-4571-8B17-4FB00FC51163}" srcOrd="1" destOrd="0" presId="urn:microsoft.com/office/officeart/2005/8/layout/target3"/>
    <dgm:cxn modelId="{44076245-C0D4-4B41-BB14-1D3DE4B36627}" type="presParOf" srcId="{333A1088-737F-45CB-B68E-254E46348037}" destId="{D005CE8C-CC26-4C3E-AC11-E15060ECD759}" srcOrd="2" destOrd="0" presId="urn:microsoft.com/office/officeart/2005/8/layout/target3"/>
    <dgm:cxn modelId="{FEC3FC84-E8BF-401E-B637-31B69DE47BFD}" type="presParOf" srcId="{333A1088-737F-45CB-B68E-254E46348037}" destId="{2C702D82-9B77-49B7-9568-BB8EB47C3372}" srcOrd="3" destOrd="0" presId="urn:microsoft.com/office/officeart/2005/8/layout/target3"/>
    <dgm:cxn modelId="{17490F5D-6AD4-4084-89C5-F15956D962AB}" type="presParOf" srcId="{333A1088-737F-45CB-B68E-254E46348037}" destId="{A52A0455-90FF-4808-ABD0-F02540D31D5A}" srcOrd="4" destOrd="0" presId="urn:microsoft.com/office/officeart/2005/8/layout/target3"/>
    <dgm:cxn modelId="{58708D47-C8AE-4A34-BA9A-5B5136A82E4A}" type="presParOf" srcId="{333A1088-737F-45CB-B68E-254E46348037}" destId="{6140AFEC-043D-4C43-A2F9-D0F5331DF3A3}" srcOrd="5" destOrd="0" presId="urn:microsoft.com/office/officeart/2005/8/layout/target3"/>
    <dgm:cxn modelId="{CEB1FE3D-A8D8-4452-8CD5-1DD31B332FAD}" type="presParOf" srcId="{333A1088-737F-45CB-B68E-254E46348037}" destId="{9358AC05-5D7D-4327-9F80-1AD486AEA664}" srcOrd="6" destOrd="0" presId="urn:microsoft.com/office/officeart/2005/8/layout/target3"/>
    <dgm:cxn modelId="{11CB4918-EF58-41FB-927D-E784D02A7414}" type="presParOf" srcId="{333A1088-737F-45CB-B68E-254E46348037}" destId="{313FC574-E1CD-4FB4-B054-0B805CE0447D}" srcOrd="7" destOrd="0" presId="urn:microsoft.com/office/officeart/2005/8/layout/target3"/>
    <dgm:cxn modelId="{328BAB4E-FFA8-48E6-89C0-EDE2812E1FA9}" type="presParOf" srcId="{333A1088-737F-45CB-B68E-254E46348037}" destId="{619D679B-A015-4ECF-8348-D1034C574F40}" srcOrd="8" destOrd="0" presId="urn:microsoft.com/office/officeart/2005/8/layout/target3"/>
    <dgm:cxn modelId="{E773F6FD-A228-4C6B-AE81-CD0CF2262882}" type="presParOf" srcId="{333A1088-737F-45CB-B68E-254E46348037}" destId="{322283A8-4A27-4CDA-BAE3-F381106A9174}" srcOrd="9" destOrd="0" presId="urn:microsoft.com/office/officeart/2005/8/layout/target3"/>
    <dgm:cxn modelId="{EE8DE11F-21F8-4FA4-90C8-40CF4CCADCCA}" type="presParOf" srcId="{333A1088-737F-45CB-B68E-254E46348037}" destId="{FFC9F71D-1B4F-4AD9-A4A6-86ADEFC8AF5C}" srcOrd="10" destOrd="0" presId="urn:microsoft.com/office/officeart/2005/8/layout/target3"/>
    <dgm:cxn modelId="{5F5EF4E1-CE25-4E13-BDDE-4B3E9BEE742E}" type="presParOf" srcId="{333A1088-737F-45CB-B68E-254E46348037}" destId="{25B08C86-7E15-44DC-BE7F-FFB55DD49D12}" srcOrd="11" destOrd="0" presId="urn:microsoft.com/office/officeart/2005/8/layout/target3"/>
    <dgm:cxn modelId="{727F1183-678B-4D41-BFDF-8ABF74D940CE}" type="presParOf" srcId="{333A1088-737F-45CB-B68E-254E46348037}" destId="{76644BE8-9D7C-4C09-B250-3D10AF48CBB7}" srcOrd="12" destOrd="0" presId="urn:microsoft.com/office/officeart/2005/8/layout/target3"/>
    <dgm:cxn modelId="{D447D33E-A95F-4379-8234-91923EEAFBCA}" type="presParOf" srcId="{333A1088-737F-45CB-B68E-254E46348037}" destId="{EE85B701-7295-41C0-BA7A-34D3756A2AE6}" srcOrd="13" destOrd="0" presId="urn:microsoft.com/office/officeart/2005/8/layout/target3"/>
    <dgm:cxn modelId="{D5AEFB4F-FF09-4132-A468-F786D89693EE}" type="presParOf" srcId="{333A1088-737F-45CB-B68E-254E46348037}" destId="{8BEBB6EC-1DAA-4CAC-8A25-BC0FCBD5DBD5}" srcOrd="14" destOrd="0" presId="urn:microsoft.com/office/officeart/2005/8/layout/target3"/>
    <dgm:cxn modelId="{D7FC3AD7-110C-47F0-AE6B-691FEF523ED4}" type="presParOf" srcId="{333A1088-737F-45CB-B68E-254E46348037}" destId="{AED2198E-93D5-4001-81B4-73124B309672}" srcOrd="15" destOrd="0" presId="urn:microsoft.com/office/officeart/2005/8/layout/target3"/>
    <dgm:cxn modelId="{B9D09EE0-17B5-4FFB-B26E-5B2B00E126CA}" type="presParOf" srcId="{333A1088-737F-45CB-B68E-254E46348037}" destId="{2BE915AB-18AA-4053-B92C-3BFC9ED204BB}" srcOrd="16" destOrd="0" presId="urn:microsoft.com/office/officeart/2005/8/layout/target3"/>
    <dgm:cxn modelId="{B5172570-B06D-499F-8019-9653F63EF70B}" type="presParOf" srcId="{333A1088-737F-45CB-B68E-254E46348037}" destId="{6BB5E863-4638-4E1D-BFDE-399D028AC4ED}" srcOrd="17" destOrd="0" presId="urn:microsoft.com/office/officeart/2005/8/layout/target3"/>
    <dgm:cxn modelId="{F9D70EC6-F7D7-4FEC-A436-12266D3D63DE}" type="presParOf" srcId="{333A1088-737F-45CB-B68E-254E46348037}" destId="{5A5FFA88-C948-4069-8E93-59FA12366E83}" srcOrd="18" destOrd="0" presId="urn:microsoft.com/office/officeart/2005/8/layout/target3"/>
    <dgm:cxn modelId="{2C649E40-45F0-4062-B262-4AD55C36911D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DF2D25-897C-4763-B4FC-EBE364F22DF9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4529AE-A755-4B5F-B322-BF8260BE4B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Zopakování tvoření přítomného času průběhového, dokončení cvičení.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Psaní vět do sešitu podle obrázků 1. – 6. s využitím nabídky sloves.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napsaných vět, možno je rozvinout. Vytvořit zápor.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otázek v přítomném čase průběhovém,</a:t>
            </a:r>
            <a:r>
              <a:rPr lang="cs-CZ" baseline="0" dirty="0" smtClean="0"/>
              <a:t> krátká odpověď.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Psaní otázek</a:t>
            </a:r>
            <a:r>
              <a:rPr lang="cs-CZ" baseline="0" dirty="0" smtClean="0"/>
              <a:t>, kontrola ukryta. Vytvořit krátkou odpověď.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Najít ve slovníku a do sšitu zapsat nová slovíčka, procvičit</a:t>
            </a:r>
            <a:r>
              <a:rPr lang="cs-CZ" baseline="0" dirty="0" smtClean="0"/>
              <a:t> tvořením vět.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 v přít. </a:t>
            </a:r>
            <a:r>
              <a:rPr lang="cs-CZ" smtClean="0"/>
              <a:t>čase </a:t>
            </a:r>
            <a:r>
              <a:rPr lang="cs-CZ" dirty="0" smtClean="0"/>
              <a:t>průběhovém.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529AE-A755-4B5F-B322-BF8260BE4BE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pl-PL" smtClean="0"/>
              <a:t>Jazyk a jazyková komunikace - Anglický jazyk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sešit,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tabuli, slovník AJ – ČJ,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 interaktivní  cvičení gramatického učiva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pokyny:opakování,  tvoření otázky, krátká odpověď , zápor a nová slovní zásoba – práce se slovníkem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Present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continuous</a:t>
            </a:r>
            <a:r>
              <a:rPr lang="cs-CZ" sz="3200" b="1" u="sng" dirty="0" smtClean="0">
                <a:solidFill>
                  <a:srgbClr val="FF3300"/>
                </a:solidFill>
              </a:rPr>
              <a:t> tense.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99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b="1" dirty="0" err="1" smtClean="0">
                <a:solidFill>
                  <a:srgbClr val="0070C0"/>
                </a:solidFill>
              </a:rPr>
              <a:t>am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having</a:t>
            </a:r>
            <a:r>
              <a:rPr lang="cs-CZ" dirty="0" smtClean="0"/>
              <a:t> lunch.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are </a:t>
            </a:r>
            <a:r>
              <a:rPr lang="cs-CZ" b="1" dirty="0" err="1" smtClean="0">
                <a:solidFill>
                  <a:srgbClr val="0070C0"/>
                </a:solidFill>
              </a:rPr>
              <a:t>reading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skiing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……………………………….(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…………………………………..(</a:t>
            </a:r>
            <a:r>
              <a:rPr lang="cs-CZ" dirty="0" err="1" smtClean="0"/>
              <a:t>sleep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…………………………...........(</a:t>
            </a:r>
            <a:r>
              <a:rPr lang="cs-CZ" dirty="0" err="1" smtClean="0"/>
              <a:t>cook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…………………………………..(dive)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………………………………….(run)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ZTNVNTSM\MP9004304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285860"/>
            <a:ext cx="2500330" cy="2500330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ZTNVNTSM\MP9003997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285992"/>
            <a:ext cx="2915510" cy="1942914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IQV8GVD3\MP9004227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4143380"/>
            <a:ext cx="2443100" cy="2428868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istrator\Local Settings\Temporary Internet Files\Content.IE5\ZTNVNTSM\MP9004019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4857736"/>
            <a:ext cx="3001569" cy="200026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Make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the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sentences</a:t>
            </a:r>
            <a:r>
              <a:rPr lang="cs-CZ" sz="3200" b="1" u="sng" dirty="0" smtClean="0">
                <a:solidFill>
                  <a:srgbClr val="FF3300"/>
                </a:solidFill>
              </a:rPr>
              <a:t>, use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the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words</a:t>
            </a:r>
            <a:r>
              <a:rPr lang="cs-CZ" sz="3200" b="1" u="sng" dirty="0" smtClean="0">
                <a:solidFill>
                  <a:srgbClr val="FF3300"/>
                </a:solidFill>
              </a:rPr>
              <a:t>:  </a:t>
            </a:r>
            <a:r>
              <a:rPr lang="cs-CZ" sz="3200" dirty="0" smtClean="0"/>
              <a:t>listen to</a:t>
            </a:r>
          </a:p>
          <a:p>
            <a:r>
              <a:rPr lang="cs-CZ" sz="3200" dirty="0" err="1" smtClean="0"/>
              <a:t>clean</a:t>
            </a:r>
            <a:r>
              <a:rPr lang="cs-CZ" sz="3200" dirty="0" smtClean="0"/>
              <a:t>, </a:t>
            </a:r>
            <a:r>
              <a:rPr lang="cs-CZ" sz="3200" dirty="0" err="1" smtClean="0"/>
              <a:t>walk</a:t>
            </a:r>
            <a:r>
              <a:rPr lang="cs-CZ" sz="3200" dirty="0" smtClean="0"/>
              <a:t>,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breakfest</a:t>
            </a:r>
            <a:r>
              <a:rPr lang="cs-CZ" sz="3200" dirty="0" smtClean="0"/>
              <a:t>, </a:t>
            </a:r>
            <a:r>
              <a:rPr lang="cs-CZ" sz="3200" dirty="0" err="1" smtClean="0"/>
              <a:t>get</a:t>
            </a:r>
            <a:r>
              <a:rPr lang="cs-CZ" sz="3200" dirty="0" smtClean="0"/>
              <a:t> </a:t>
            </a:r>
            <a:r>
              <a:rPr lang="cs-CZ" sz="3200" dirty="0" err="1" smtClean="0"/>
              <a:t>dressed</a:t>
            </a:r>
            <a:r>
              <a:rPr lang="cs-CZ" sz="3200" dirty="0" smtClean="0"/>
              <a:t>, </a:t>
            </a:r>
            <a:r>
              <a:rPr lang="cs-CZ" sz="3200" dirty="0" err="1" smtClean="0"/>
              <a:t>wash</a:t>
            </a:r>
            <a:r>
              <a:rPr lang="cs-CZ" sz="3200" dirty="0" smtClean="0"/>
              <a:t> </a:t>
            </a:r>
            <a:r>
              <a:rPr lang="cs-CZ" sz="3200" dirty="0" err="1" smtClean="0"/>
              <a:t>up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pic>
        <p:nvPicPr>
          <p:cNvPr id="1039" name="Picture 15" descr="C:\Documents and Settings\Administrator\Local Settings\Temporary Internet Files\Content.IE5\3PVKIJVL\MP90040906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43306" y="2000240"/>
            <a:ext cx="2214554" cy="221455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428596" y="192880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01058" y="627322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15338" y="12858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14744" y="207167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500063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  <p:pic>
        <p:nvPicPr>
          <p:cNvPr id="1041" name="Picture 17" descr="C:\Documents and Settings\Administrator\Local Settings\Temporary Internet Files\Content.IE5\3PVKIJVL\MP90043077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85528" y="4786322"/>
            <a:ext cx="2686271" cy="178595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4000496" y="464344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</a:t>
            </a:r>
            <a:endParaRPr lang="cs-CZ" sz="3200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Check</a:t>
            </a:r>
            <a:r>
              <a:rPr lang="cs-CZ" sz="3200" b="1" u="sng" dirty="0" smtClean="0">
                <a:solidFill>
                  <a:srgbClr val="FF3300"/>
                </a:solidFill>
              </a:rPr>
              <a:t>.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Make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negatives</a:t>
            </a:r>
            <a:r>
              <a:rPr lang="cs-CZ" sz="3200" b="1" u="sng" dirty="0" smtClean="0">
                <a:solidFill>
                  <a:srgbClr val="FF3300"/>
                </a:solidFill>
              </a:rPr>
              <a:t>.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rgbClr val="FF990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.      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cleaning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CD </a:t>
            </a:r>
            <a:r>
              <a:rPr lang="cs-CZ" dirty="0" err="1" smtClean="0"/>
              <a:t>player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</a:t>
            </a:r>
            <a:r>
              <a:rPr lang="cs-CZ" dirty="0" err="1" smtClean="0"/>
              <a:t>breakfest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walking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Z71DI2OS\MC900438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4000504"/>
            <a:ext cx="2492737" cy="1698628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>
            <a:off x="3643306" y="2357430"/>
            <a:ext cx="1785950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Questions</a:t>
            </a:r>
            <a:r>
              <a:rPr lang="cs-CZ" sz="3200" b="1" u="sng" dirty="0" smtClean="0">
                <a:solidFill>
                  <a:srgbClr val="FF3300"/>
                </a:solidFill>
              </a:rPr>
              <a:t>,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short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answer</a:t>
            </a:r>
            <a:r>
              <a:rPr lang="cs-CZ" sz="3200" b="1" u="sng" dirty="0" smtClean="0">
                <a:solidFill>
                  <a:srgbClr val="FF3300"/>
                </a:solidFill>
              </a:rPr>
              <a:t>.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286412"/>
          </a:xfrm>
          <a:solidFill>
            <a:srgbClr val="FF9900"/>
          </a:solidFill>
        </p:spPr>
        <p:txBody>
          <a:bodyPr/>
          <a:lstStyle/>
          <a:p>
            <a:pPr>
              <a:buNone/>
            </a:pPr>
            <a:r>
              <a:rPr lang="cs-CZ" b="1" dirty="0" err="1" smtClean="0"/>
              <a:t>You</a:t>
            </a:r>
            <a:r>
              <a:rPr lang="cs-CZ" b="1" dirty="0" smtClean="0"/>
              <a:t> are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.        </a:t>
            </a: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?    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No, I </a:t>
            </a:r>
            <a:r>
              <a:rPr lang="cs-CZ" dirty="0" err="1" smtClean="0"/>
              <a:t>am</a:t>
            </a:r>
            <a:r>
              <a:rPr lang="cs-CZ" dirty="0" smtClean="0"/>
              <a:t> not.</a:t>
            </a:r>
          </a:p>
          <a:p>
            <a:pPr>
              <a:buNone/>
            </a:pPr>
            <a:r>
              <a:rPr lang="cs-CZ" b="1" dirty="0" smtClean="0"/>
              <a:t>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.            </a:t>
            </a:r>
            <a:r>
              <a:rPr lang="cs-CZ" b="1" dirty="0" err="1" smtClean="0"/>
              <a:t>Is</a:t>
            </a:r>
            <a:r>
              <a:rPr lang="cs-CZ" b="1" dirty="0" smtClean="0"/>
              <a:t> he</a:t>
            </a:r>
            <a:r>
              <a:rPr lang="cs-CZ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?          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No, he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cooking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786050" y="1643050"/>
            <a:ext cx="642942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571736" y="2786058"/>
            <a:ext cx="928694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857488" y="3929066"/>
            <a:ext cx="1214446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357686" y="5143512"/>
            <a:ext cx="1214446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286512" y="1643050"/>
            <a:ext cx="642942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6357950" y="1714488"/>
            <a:ext cx="500066" cy="42862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215074" y="2786058"/>
            <a:ext cx="785818" cy="158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6215074" y="2928934"/>
            <a:ext cx="714380" cy="428628"/>
          </a:xfrm>
          <a:prstGeom prst="straightConnector1">
            <a:avLst/>
          </a:prstGeom>
          <a:ln w="38100">
            <a:solidFill>
              <a:srgbClr val="62F8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Make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questions</a:t>
            </a:r>
            <a:r>
              <a:rPr lang="cs-CZ" sz="3200" b="1" u="sng" dirty="0" smtClean="0">
                <a:solidFill>
                  <a:srgbClr val="FF3300"/>
                </a:solidFill>
              </a:rPr>
              <a:t>.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92933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are – </a:t>
            </a:r>
            <a:r>
              <a:rPr lang="cs-CZ" dirty="0" err="1" smtClean="0"/>
              <a:t>what</a:t>
            </a:r>
            <a:r>
              <a:rPr lang="cs-CZ" dirty="0" smtClean="0"/>
              <a:t> – </a:t>
            </a:r>
            <a:r>
              <a:rPr lang="cs-CZ" dirty="0" err="1" smtClean="0"/>
              <a:t>doing</a:t>
            </a:r>
            <a:r>
              <a:rPr lang="cs-CZ" dirty="0" smtClean="0"/>
              <a:t> –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2.  he – </a:t>
            </a:r>
            <a:r>
              <a:rPr lang="cs-CZ" dirty="0" err="1" smtClean="0"/>
              <a:t>teeth</a:t>
            </a:r>
            <a:r>
              <a:rPr lang="cs-CZ" dirty="0" smtClean="0"/>
              <a:t> – </a:t>
            </a:r>
            <a:r>
              <a:rPr lang="cs-CZ" dirty="0" err="1" smtClean="0"/>
              <a:t>is</a:t>
            </a:r>
            <a:r>
              <a:rPr lang="cs-CZ" dirty="0" smtClean="0"/>
              <a:t> – </a:t>
            </a:r>
            <a:r>
              <a:rPr lang="cs-CZ" dirty="0" err="1" smtClean="0"/>
              <a:t>cleaning</a:t>
            </a:r>
            <a:r>
              <a:rPr lang="cs-CZ" dirty="0" smtClean="0"/>
              <a:t> – his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cleaning</a:t>
            </a:r>
            <a:r>
              <a:rPr lang="cs-CZ" dirty="0" smtClean="0"/>
              <a:t> his </a:t>
            </a:r>
            <a:r>
              <a:rPr lang="cs-CZ" dirty="0" err="1" smtClean="0"/>
              <a:t>teeth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3.  </a:t>
            </a:r>
            <a:r>
              <a:rPr lang="cs-CZ" dirty="0" err="1" smtClean="0"/>
              <a:t>doing</a:t>
            </a:r>
            <a:r>
              <a:rPr lang="cs-CZ" dirty="0" smtClean="0"/>
              <a:t> – are – </a:t>
            </a:r>
            <a:r>
              <a:rPr lang="cs-CZ" dirty="0" err="1" smtClean="0"/>
              <a:t>homework</a:t>
            </a:r>
            <a:r>
              <a:rPr lang="cs-CZ" dirty="0" smtClean="0"/>
              <a:t> – </a:t>
            </a:r>
            <a:r>
              <a:rPr lang="cs-CZ" dirty="0" err="1" smtClean="0"/>
              <a:t>they</a:t>
            </a:r>
            <a:r>
              <a:rPr lang="cs-CZ" dirty="0" smtClean="0"/>
              <a:t> – </a:t>
            </a:r>
            <a:r>
              <a:rPr lang="cs-CZ" dirty="0" err="1" smtClean="0"/>
              <a:t>their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4. 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– </a:t>
            </a:r>
            <a:r>
              <a:rPr lang="cs-CZ" dirty="0" err="1" smtClean="0"/>
              <a:t>she</a:t>
            </a:r>
            <a:r>
              <a:rPr lang="cs-CZ" dirty="0" smtClean="0"/>
              <a:t> – </a:t>
            </a:r>
            <a:r>
              <a:rPr lang="cs-CZ" dirty="0" err="1" smtClean="0"/>
              <a:t>is</a:t>
            </a:r>
            <a:r>
              <a:rPr lang="cs-CZ" dirty="0" smtClean="0"/>
              <a:t> - </a:t>
            </a:r>
            <a:r>
              <a:rPr lang="cs-CZ" dirty="0" err="1" smtClean="0"/>
              <a:t>when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5.  </a:t>
            </a:r>
            <a:r>
              <a:rPr lang="cs-CZ" dirty="0" err="1" smtClean="0"/>
              <a:t>they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– </a:t>
            </a:r>
            <a:r>
              <a:rPr lang="cs-CZ" dirty="0" err="1" smtClean="0"/>
              <a:t>making</a:t>
            </a:r>
            <a:r>
              <a:rPr lang="cs-CZ" dirty="0" smtClean="0"/>
              <a:t> – </a:t>
            </a:r>
            <a:r>
              <a:rPr lang="cs-CZ" dirty="0" err="1" smtClean="0"/>
              <a:t>beds</a:t>
            </a:r>
            <a:r>
              <a:rPr lang="cs-CZ" dirty="0" smtClean="0"/>
              <a:t> - are </a:t>
            </a:r>
          </a:p>
          <a:p>
            <a:pPr marL="514350" indent="-514350">
              <a:buNone/>
            </a:pPr>
            <a:r>
              <a:rPr lang="cs-CZ" dirty="0" smtClean="0"/>
              <a:t>    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making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1000100" y="1500174"/>
            <a:ext cx="400052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1071538" y="2714620"/>
            <a:ext cx="400052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1000100" y="3929066"/>
            <a:ext cx="571504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928662" y="5072074"/>
            <a:ext cx="457203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928662" y="6245352"/>
            <a:ext cx="471490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3300"/>
                </a:solidFill>
              </a:rPr>
              <a:t>Find</a:t>
            </a:r>
            <a:r>
              <a:rPr lang="cs-CZ" sz="3200" b="1" u="sng" dirty="0" smtClean="0">
                <a:solidFill>
                  <a:srgbClr val="FF3300"/>
                </a:solidFill>
              </a:rPr>
              <a:t> in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the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dictionary</a:t>
            </a:r>
            <a:r>
              <a:rPr lang="cs-CZ" sz="3200" b="1" u="sng" dirty="0" smtClean="0">
                <a:solidFill>
                  <a:srgbClr val="FF3300"/>
                </a:solidFill>
              </a:rPr>
              <a:t>,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learn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and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write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the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new</a:t>
            </a:r>
            <a:r>
              <a:rPr lang="cs-CZ" sz="3200" b="1" u="sng" dirty="0" smtClean="0">
                <a:solidFill>
                  <a:srgbClr val="FF33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3300"/>
                </a:solidFill>
              </a:rPr>
              <a:t>verbs</a:t>
            </a:r>
            <a:r>
              <a:rPr lang="cs-CZ" sz="3200" b="1" u="sng" dirty="0" smtClean="0">
                <a:solidFill>
                  <a:srgbClr val="FF3300"/>
                </a:solidFill>
              </a:rPr>
              <a:t>.</a:t>
            </a:r>
            <a:endParaRPr lang="cs-CZ" sz="3200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6000768"/>
          </a:xfrm>
        </p:spPr>
        <p:txBody>
          <a:bodyPr>
            <a:noAutofit/>
          </a:bodyPr>
          <a:lstStyle/>
          <a:p>
            <a:r>
              <a:rPr lang="cs-CZ" dirty="0" smtClean="0"/>
              <a:t>smile</a:t>
            </a:r>
          </a:p>
          <a:p>
            <a:r>
              <a:rPr lang="cs-CZ" dirty="0" err="1" smtClean="0"/>
              <a:t>laugh</a:t>
            </a:r>
            <a:endParaRPr lang="cs-CZ" dirty="0" smtClean="0"/>
          </a:p>
          <a:p>
            <a:r>
              <a:rPr lang="cs-CZ" dirty="0" smtClean="0"/>
              <a:t>look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</a:p>
          <a:p>
            <a:r>
              <a:rPr lang="cs-CZ" dirty="0" smtClean="0"/>
              <a:t>look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buy</a:t>
            </a:r>
            <a:endParaRPr lang="cs-CZ" dirty="0" smtClean="0"/>
          </a:p>
          <a:p>
            <a:r>
              <a:rPr lang="cs-CZ" dirty="0" smtClean="0"/>
              <a:t>set </a:t>
            </a:r>
            <a:r>
              <a:rPr lang="cs-CZ" dirty="0" err="1" smtClean="0"/>
              <a:t>the</a:t>
            </a:r>
            <a:r>
              <a:rPr lang="cs-CZ" dirty="0" smtClean="0"/>
              <a:t> table</a:t>
            </a:r>
          </a:p>
          <a:p>
            <a:r>
              <a:rPr lang="cs-CZ" dirty="0" smtClean="0"/>
              <a:t>iron</a:t>
            </a:r>
          </a:p>
          <a:p>
            <a:r>
              <a:rPr lang="cs-CZ" dirty="0" err="1" smtClean="0"/>
              <a:t>hoover</a:t>
            </a:r>
            <a:endParaRPr lang="cs-CZ" dirty="0" smtClean="0"/>
          </a:p>
          <a:p>
            <a:r>
              <a:rPr lang="cs-CZ" dirty="0" err="1" smtClean="0"/>
              <a:t>have</a:t>
            </a:r>
            <a:r>
              <a:rPr lang="cs-CZ" dirty="0" smtClean="0"/>
              <a:t> a rest </a:t>
            </a:r>
            <a:endParaRPr lang="cs-CZ" dirty="0" smtClean="0"/>
          </a:p>
          <a:p>
            <a:r>
              <a:rPr lang="cs-CZ" dirty="0" err="1" smtClean="0"/>
              <a:t>m</a:t>
            </a:r>
            <a:r>
              <a:rPr lang="cs-CZ" dirty="0" err="1" smtClean="0"/>
              <a:t>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Z71DI2OS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571744"/>
            <a:ext cx="2515463" cy="2546355"/>
          </a:xfrm>
          <a:prstGeom prst="rect">
            <a:avLst/>
          </a:prstGeom>
          <a:noFill/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0000"/>
                </a:solidFill>
              </a:rPr>
              <a:t>Make</a:t>
            </a:r>
            <a:r>
              <a:rPr lang="cs-CZ" sz="3200" b="1" u="sng" dirty="0" smtClean="0">
                <a:solidFill>
                  <a:srgbClr val="FF00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0000"/>
                </a:solidFill>
              </a:rPr>
              <a:t>the</a:t>
            </a:r>
            <a:r>
              <a:rPr lang="cs-CZ" sz="3200" b="1" u="sng" dirty="0" smtClean="0">
                <a:solidFill>
                  <a:srgbClr val="FF00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0000"/>
                </a:solidFill>
              </a:rPr>
              <a:t>sentences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  <p:pic>
        <p:nvPicPr>
          <p:cNvPr id="1033" name="Picture 9" descr="C:\Documents and Settings\Administrator\Local Settings\Temporary Internet Files\Content.IE5\IAJ1XMTL\MC9002335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876"/>
            <a:ext cx="2646630" cy="2307125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IAJ1XMTL\MC90043445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1071546"/>
            <a:ext cx="2910812" cy="1874846"/>
          </a:xfrm>
          <a:prstGeom prst="rect">
            <a:avLst/>
          </a:prstGeom>
          <a:noFill/>
        </p:spPr>
      </p:pic>
      <p:pic>
        <p:nvPicPr>
          <p:cNvPr id="1041" name="Picture 17" descr="C:\Documents and Settings\Administrator\Local Settings\Temporary Internet Files\Content.IE5\ZTNVNTSM\MC90029600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3286124"/>
            <a:ext cx="2461594" cy="2673896"/>
          </a:xfrm>
          <a:prstGeom prst="rect">
            <a:avLst/>
          </a:prstGeom>
          <a:noFill/>
        </p:spPr>
      </p:pic>
      <p:pic>
        <p:nvPicPr>
          <p:cNvPr id="1043" name="Picture 19" descr="C:\Documents and Settings\Administrator\Local Settings\Temporary Internet Files\Content.IE5\WI60G1FI\MC90023274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6404" y="714356"/>
            <a:ext cx="2157199" cy="2223713"/>
          </a:xfrm>
          <a:prstGeom prst="rect">
            <a:avLst/>
          </a:prstGeom>
          <a:noFill/>
        </p:spPr>
      </p:pic>
      <p:pic>
        <p:nvPicPr>
          <p:cNvPr id="1047" name="Picture 23" descr="C:\Documents and Settings\Administrator\Local Settings\Temporary Internet Files\Content.IE5\TK4FQMDO\MC90042384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1285860"/>
            <a:ext cx="1803400" cy="1949450"/>
          </a:xfrm>
          <a:prstGeom prst="rect">
            <a:avLst/>
          </a:prstGeom>
          <a:noFill/>
        </p:spPr>
      </p:pic>
      <p:pic>
        <p:nvPicPr>
          <p:cNvPr id="1048" name="Picture 24" descr="C:\Documents and Settings\Administrator\Local Settings\Temporary Internet Files\Content.IE5\IQV8GVD3\MC90042448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43702" y="4214818"/>
            <a:ext cx="1997075" cy="1771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543</Words>
  <PresentationFormat>Předvádění na obrazovce (4:3)</PresentationFormat>
  <Paragraphs>104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Present continuous tense.</vt:lpstr>
      <vt:lpstr>Snímek 4</vt:lpstr>
      <vt:lpstr>Check. Make negatives.</vt:lpstr>
      <vt:lpstr>Questions, short answer.</vt:lpstr>
      <vt:lpstr>Make questions.</vt:lpstr>
      <vt:lpstr>Find in the dictionary, learn and write the new verbs.</vt:lpstr>
      <vt:lpstr>Make the sentences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continuos tense.</dc:title>
  <cp:lastModifiedBy>Administrator</cp:lastModifiedBy>
  <cp:revision>23</cp:revision>
  <dcterms:modified xsi:type="dcterms:W3CDTF">2012-04-18T12:39:01Z</dcterms:modified>
</cp:coreProperties>
</file>