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69" r:id="rId5"/>
    <p:sldId id="270" r:id="rId6"/>
    <p:sldId id="287" r:id="rId7"/>
    <p:sldId id="288" r:id="rId8"/>
    <p:sldId id="284" r:id="rId9"/>
    <p:sldId id="283" r:id="rId10"/>
    <p:sldId id="271" r:id="rId11"/>
    <p:sldId id="272" r:id="rId12"/>
    <p:sldId id="274" r:id="rId13"/>
    <p:sldId id="275" r:id="rId14"/>
    <p:sldId id="277" r:id="rId15"/>
    <p:sldId id="278" r:id="rId16"/>
    <p:sldId id="282" r:id="rId17"/>
    <p:sldId id="290" r:id="rId18"/>
    <p:sldId id="289" r:id="rId19"/>
  </p:sldIdLst>
  <p:sldSz cx="13322300" cy="9001125"/>
  <p:notesSz cx="6858000" cy="9144000"/>
  <p:defaultTextStyle>
    <a:defPPr>
      <a:defRPr lang="ru-RU"/>
    </a:defPPr>
    <a:lvl1pPr marL="0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5747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71494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7241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42988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8735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14482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50229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85976" algn="l" defTabSz="107149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7" orient="horz" pos="2500" userDrawn="1">
          <p15:clr>
            <a:srgbClr val="A4A3A4"/>
          </p15:clr>
        </p15:guide>
        <p15:guide id="8" pos="4951" userDrawn="1">
          <p15:clr>
            <a:srgbClr val="A4A3A4"/>
          </p15:clr>
        </p15:guide>
        <p15:guide id="9" orient="horz" pos="3281">
          <p15:clr>
            <a:srgbClr val="A4A3A4"/>
          </p15:clr>
        </p15:guide>
        <p15:guide id="10" pos="4196">
          <p15:clr>
            <a:srgbClr val="A4A3A4"/>
          </p15:clr>
        </p15:guide>
        <p15:guide id="11" pos="541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1E4"/>
    <a:srgbClr val="B8D3E8"/>
    <a:srgbClr val="197DCE"/>
    <a:srgbClr val="BC7FBB"/>
    <a:srgbClr val="7FC6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84E427A-3D55-4303-BF80-6455036E1DE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6" autoAdjust="0"/>
    <p:restoredTop sz="94349" autoAdjust="0"/>
  </p:normalViewPr>
  <p:slideViewPr>
    <p:cSldViewPr snapToGrid="0" showGuides="1">
      <p:cViewPr varScale="1">
        <p:scale>
          <a:sx n="47" d="100"/>
          <a:sy n="47" d="100"/>
        </p:scale>
        <p:origin x="1452" y="60"/>
      </p:cViewPr>
      <p:guideLst>
        <p:guide pos="3840"/>
        <p:guide orient="horz" pos="2500"/>
        <p:guide pos="4951"/>
        <p:guide orient="horz" pos="3281"/>
        <p:guide pos="4196"/>
        <p:guide pos="541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8B8B31-1CFE-4A78-A796-40061C1B298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F5D168-A009-4B34-B08F-277E0D6ABD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47A4C-1800-412B-9042-C93F1924AECC}" type="datetimeFigureOut">
              <a:rPr lang="en-US" smtClean="0"/>
              <a:pPr/>
              <a:t>11/23/2021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0C826E-30C5-4DD2-97CD-F700F8EBBFC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1BE32A-EDDE-428D-8FA7-84F681D978C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1FD62-43B6-432F-96E1-BCDE3916E1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383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0EB3D-2307-4317-8A1D-B47FA45245F0}" type="datetimeFigureOut">
              <a:rPr lang="en-US" noProof="0" smtClean="0"/>
              <a:pPr/>
              <a:t>11/23/2021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1143000"/>
            <a:ext cx="45688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78A92-0141-4330-8F3E-FAADFAC2384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5747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71494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7241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42988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8735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14482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50229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85976" algn="l" defTabSz="107149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4588" y="1143000"/>
            <a:ext cx="4568825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71348F-3183-4AF7-8924-255099C8FAA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D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descr="View of a mountain range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E013E669-E15F-4096-81CC-6637C4A9F9E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74932" y="2205252"/>
            <a:ext cx="4772438" cy="425797"/>
          </a:xfrm>
        </p:spPr>
        <p:txBody>
          <a:bodyPr>
            <a:noAutofit/>
          </a:bodyPr>
          <a:lstStyle>
            <a:lvl1pPr marL="0" indent="0" algn="ctr">
              <a:buNone/>
              <a:defRPr sz="2300" b="1" i="0">
                <a:solidFill>
                  <a:schemeClr val="bg1"/>
                </a:solidFill>
                <a:latin typeface="+mn-lt"/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33162" y="2765983"/>
            <a:ext cx="11055978" cy="2994278"/>
          </a:xfrm>
        </p:spPr>
        <p:txBody>
          <a:bodyPr>
            <a:noAutofit/>
          </a:bodyPr>
          <a:lstStyle>
            <a:lvl1pPr algn="ctr">
              <a:defRPr sz="9400" b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Text Placeholder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74932" y="1750801"/>
            <a:ext cx="4772438" cy="425797"/>
          </a:xfrm>
        </p:spPr>
        <p:txBody>
          <a:bodyPr>
            <a:noAutofit/>
          </a:bodyPr>
          <a:lstStyle>
            <a:lvl1pPr marL="0" indent="0" algn="ctr">
              <a:buNone/>
              <a:defRPr sz="2700" b="0" i="0">
                <a:solidFill>
                  <a:schemeClr val="bg2"/>
                </a:solidFill>
                <a:latin typeface="+mn-lt"/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Month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148281" y="6195049"/>
            <a:ext cx="11025741" cy="1446240"/>
          </a:xfrm>
        </p:spPr>
        <p:txBody>
          <a:bodyPr>
            <a:noAutofit/>
          </a:bodyPr>
          <a:lstStyle>
            <a:lvl1pPr marL="0" indent="0" algn="ctr">
              <a:buNone/>
              <a:defRPr sz="4100" b="0" i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Tagline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91BBC0-FAFE-4A57-9925-6182B74C4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32251" y="5845173"/>
            <a:ext cx="2657799" cy="84011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E88C711-3D16-496B-BF96-001A0C0A3A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2765427" y="8439455"/>
            <a:ext cx="263782" cy="259232"/>
          </a:xfrm>
          <a:prstGeom prst="rect">
            <a:avLst/>
          </a:prstGeom>
          <a:noFill/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4476559"/>
            <a:ext cx="13039201" cy="4356545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5908" y="5225110"/>
            <a:ext cx="11490484" cy="1027212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>
                <a:latin typeface="+mn-lt"/>
              </a:defRPr>
            </a:lvl1pPr>
          </a:lstStyle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47983" y="6305730"/>
            <a:ext cx="4426334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4F6DD4A-6071-4D11-ABDB-28EA5AC871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08969" y="6487002"/>
            <a:ext cx="11490484" cy="602545"/>
          </a:xfrm>
        </p:spPr>
        <p:txBody>
          <a:bodyPr vert="horz" lIns="107149" tIns="53575" rIns="107149" bIns="53575"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lang="en-US" sz="2700">
                <a:solidFill>
                  <a:schemeClr val="bg2"/>
                </a:solidFill>
              </a:defRPr>
            </a:lvl1pPr>
          </a:lstStyle>
          <a:p>
            <a:pPr marL="267873" lvl="0" indent="-267873" algn="ctr"/>
            <a:r>
              <a:rPr lang="en-US" noProof="0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3477369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Subtitl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with pine trees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49" y="168021"/>
            <a:ext cx="7493794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9239" y="1534649"/>
            <a:ext cx="5775962" cy="102721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9239" y="2803547"/>
            <a:ext cx="5775962" cy="1124941"/>
          </a:xfrm>
        </p:spPr>
        <p:txBody>
          <a:bodyPr>
            <a:normAutofit/>
          </a:bodyPr>
          <a:lstStyle>
            <a:lvl1pPr marL="0" indent="0" algn="l">
              <a:buNone/>
              <a:defRPr sz="2700">
                <a:solidFill>
                  <a:schemeClr val="bg2"/>
                </a:solidFill>
              </a:defRPr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9856" y="2615269"/>
            <a:ext cx="4838513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02F0820-F94A-40EF-B3BE-26CD0CB551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5908" y="4069104"/>
            <a:ext cx="5779294" cy="3397586"/>
          </a:xfrm>
        </p:spPr>
        <p:txBody>
          <a:bodyPr lIns="0">
            <a:normAutofit/>
          </a:bodyPr>
          <a:lstStyle>
            <a:lvl1pPr marL="210924" indent="-210924">
              <a:spcBef>
                <a:spcPts val="703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90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Close up view of lake edge with mountain range background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4356545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9239" y="1435166"/>
            <a:ext cx="5813630" cy="102721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9239" y="2704065"/>
            <a:ext cx="5813630" cy="1158313"/>
          </a:xfrm>
        </p:spPr>
        <p:txBody>
          <a:bodyPr>
            <a:normAutofit/>
          </a:bodyPr>
          <a:lstStyle>
            <a:lvl1pPr marL="0" indent="0" algn="l">
              <a:buNone/>
              <a:defRPr sz="2700">
                <a:solidFill>
                  <a:schemeClr val="bg2"/>
                </a:solidFill>
              </a:defRPr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9492" y="2515787"/>
            <a:ext cx="4917188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4B6CBCCA-9781-462D-AF43-C6AAE3D1AAA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49973" y="1477278"/>
            <a:ext cx="5144298" cy="2427212"/>
          </a:xfrm>
        </p:spPr>
        <p:txBody>
          <a:bodyPr>
            <a:normAutofit/>
          </a:bodyPr>
          <a:lstStyle>
            <a:lvl1pPr marL="210924" indent="-210924">
              <a:spcBef>
                <a:spcPts val="703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90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919301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Sec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3373955-AB5B-4186-8098-9DBA0AB2650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67158" y="3593903"/>
            <a:ext cx="4571509" cy="596338"/>
          </a:xfrm>
        </p:spPr>
        <p:txBody>
          <a:bodyPr>
            <a:noAutofit/>
          </a:bodyPr>
          <a:lstStyle>
            <a:lvl1pPr marL="0" indent="0">
              <a:buNone/>
              <a:defRPr sz="3500" b="0">
                <a:solidFill>
                  <a:schemeClr val="bg1"/>
                </a:solidFill>
                <a:latin typeface="+mj-lt"/>
              </a:defRPr>
            </a:lvl1pPr>
            <a:lvl2pPr marL="535747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0714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724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14298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6787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2144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75022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28597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15910" y="2408759"/>
            <a:ext cx="11490483" cy="825700"/>
          </a:xfrm>
        </p:spPr>
        <p:txBody>
          <a:bodyPr lIns="0" rIns="0">
            <a:noAutofit/>
          </a:bodyPr>
          <a:lstStyle>
            <a:lvl1pPr marL="0" indent="0" algn="ctr">
              <a:buNone/>
              <a:defRPr sz="2700" b="0" i="0">
                <a:solidFill>
                  <a:schemeClr val="bg2"/>
                </a:solidFill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3A3472E-32B4-4CAD-B5D0-420AA3FB4CE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7241510" y="3593903"/>
            <a:ext cx="4571509" cy="596338"/>
          </a:xfrm>
        </p:spPr>
        <p:txBody>
          <a:bodyPr>
            <a:noAutofit/>
          </a:bodyPr>
          <a:lstStyle>
            <a:lvl1pPr marL="0" indent="0">
              <a:buNone/>
              <a:defRPr sz="3500" b="0">
                <a:solidFill>
                  <a:schemeClr val="bg1"/>
                </a:solidFill>
                <a:latin typeface="+mj-lt"/>
              </a:defRPr>
            </a:lvl1pPr>
            <a:lvl2pPr marL="535747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0714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724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14298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6787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2144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75022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28597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11" name="Text Placeholder 26">
            <a:extLst>
              <a:ext uri="{FF2B5EF4-FFF2-40B4-BE49-F238E27FC236}">
                <a16:creationId xmlns:a16="http://schemas.microsoft.com/office/drawing/2014/main" id="{1AEED068-3EA0-4BF4-875C-02473E9EB0C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267159" y="4499908"/>
            <a:ext cx="4770355" cy="3062883"/>
          </a:xfrm>
        </p:spPr>
        <p:txBody>
          <a:bodyPr>
            <a:normAutofit/>
          </a:bodyPr>
          <a:lstStyle>
            <a:lvl1pPr marL="210924" indent="-210924">
              <a:spcBef>
                <a:spcPts val="703"/>
              </a:spcBef>
              <a:buClr>
                <a:schemeClr val="bg2"/>
              </a:buClr>
              <a:defRPr sz="19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Text Placeholder 26">
            <a:extLst>
              <a:ext uri="{FF2B5EF4-FFF2-40B4-BE49-F238E27FC236}">
                <a16:creationId xmlns:a16="http://schemas.microsoft.com/office/drawing/2014/main" id="{3590B9DA-A2DF-4AE1-9A98-C7B84F48C3A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41511" y="4499908"/>
            <a:ext cx="4770355" cy="3062883"/>
          </a:xfrm>
        </p:spPr>
        <p:txBody>
          <a:bodyPr>
            <a:normAutofit/>
          </a:bodyPr>
          <a:lstStyle>
            <a:lvl1pPr marL="210924" indent="-210924">
              <a:spcBef>
                <a:spcPts val="703"/>
              </a:spcBef>
              <a:buClr>
                <a:schemeClr val="bg2"/>
              </a:buClr>
              <a:defRPr sz="19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5908" y="731889"/>
            <a:ext cx="11490484" cy="1739801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92946" y="2189216"/>
            <a:ext cx="4336409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0372305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r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19239" y="4409001"/>
            <a:ext cx="4761682" cy="2956503"/>
          </a:xfrm>
        </p:spPr>
        <p:txBody>
          <a:bodyPr lIns="0" rIns="0">
            <a:noAutofit/>
          </a:bodyPr>
          <a:lstStyle>
            <a:lvl1pPr marL="0" indent="0" algn="l">
              <a:buNone/>
              <a:defRPr sz="2700" b="0" i="0">
                <a:solidFill>
                  <a:schemeClr val="bg2"/>
                </a:solidFill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9239" y="2732132"/>
            <a:ext cx="4761682" cy="1739801"/>
          </a:xfrm>
        </p:spPr>
        <p:txBody>
          <a:bodyPr lIns="0" rIns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6415" y="4189459"/>
            <a:ext cx="4336409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6" name="Chart Placeholder 18">
            <a:extLst>
              <a:ext uri="{FF2B5EF4-FFF2-40B4-BE49-F238E27FC236}">
                <a16:creationId xmlns:a16="http://schemas.microsoft.com/office/drawing/2014/main" id="{BE9C98A7-B145-402E-BADA-CE785E3BA996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7628603" y="1635622"/>
            <a:ext cx="4681887" cy="5729883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cs-CZ" noProof="0"/>
              <a:t>Klepnutím na ikonu přidáte graf.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5342821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b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88602" y="4409001"/>
            <a:ext cx="2837650" cy="2956503"/>
          </a:xfrm>
        </p:spPr>
        <p:txBody>
          <a:bodyPr lIns="0" rIns="0">
            <a:noAutofit/>
          </a:bodyPr>
          <a:lstStyle>
            <a:lvl1pPr marL="0" indent="0" algn="l">
              <a:buNone/>
              <a:defRPr sz="2700" b="0" i="0">
                <a:solidFill>
                  <a:schemeClr val="bg2"/>
                </a:solidFill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488601" y="2307079"/>
            <a:ext cx="2917377" cy="1739801"/>
          </a:xfrm>
        </p:spPr>
        <p:txBody>
          <a:bodyPr lIns="0" rIns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488601" y="4189459"/>
            <a:ext cx="1688602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3" name="Table Placeholder 17">
            <a:extLst>
              <a:ext uri="{FF2B5EF4-FFF2-40B4-BE49-F238E27FC236}">
                <a16:creationId xmlns:a16="http://schemas.microsoft.com/office/drawing/2014/main" id="{62814DE5-26B2-4A8E-BA8D-A2E4C5547EB9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995703" y="1975881"/>
            <a:ext cx="7169410" cy="504936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cs-CZ" noProof="0"/>
              <a:t>Klepnutím na ikonu přidáte tabulku.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01947594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a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83C23D1-BE9A-4E52-9BEF-D55C4CB757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2725461" y="8381848"/>
            <a:ext cx="335723" cy="451256"/>
          </a:xfrm>
          <a:prstGeom prst="rect">
            <a:avLst/>
          </a:prstGeom>
          <a:noFill/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3108389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4" name="Text Placeholder 26">
            <a:extLst>
              <a:ext uri="{FF2B5EF4-FFF2-40B4-BE49-F238E27FC236}">
                <a16:creationId xmlns:a16="http://schemas.microsoft.com/office/drawing/2014/main" id="{B33A3032-1037-4342-827F-CF13499782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15910" y="2408759"/>
            <a:ext cx="11490483" cy="825700"/>
          </a:xfrm>
        </p:spPr>
        <p:txBody>
          <a:bodyPr lIns="0" rIns="0">
            <a:noAutofit/>
          </a:bodyPr>
          <a:lstStyle>
            <a:lvl1pPr marL="0" indent="0" algn="ctr">
              <a:buNone/>
              <a:defRPr sz="2700" b="0" i="0">
                <a:solidFill>
                  <a:schemeClr val="bg2"/>
                </a:solidFill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D6F6A17-AFDC-40C7-9D63-50FA052A16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5908" y="731889"/>
            <a:ext cx="11490484" cy="1739801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IMAGE SLIDE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68B9DC-C6AF-45D4-BBA3-A5EF781EA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108265" y="2189216"/>
            <a:ext cx="5105771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61272799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di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5908" y="352897"/>
            <a:ext cx="11490484" cy="1739801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VIDEO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6" name="Media Placeholder 7">
            <a:extLst>
              <a:ext uri="{FF2B5EF4-FFF2-40B4-BE49-F238E27FC236}">
                <a16:creationId xmlns:a16="http://schemas.microsoft.com/office/drawing/2014/main" id="{A11F77F4-4B16-4503-B9B6-AE22C686E3E3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1525404" y="1965823"/>
            <a:ext cx="10271493" cy="55326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cs-CZ" noProof="0"/>
              <a:t>Klepnutím na ikonu přidáte multimédia.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99738276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descr="View of a lake and mountain range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6" name="Text Placeholder 26">
            <a:extLst>
              <a:ext uri="{FF2B5EF4-FFF2-40B4-BE49-F238E27FC236}">
                <a16:creationId xmlns:a16="http://schemas.microsoft.com/office/drawing/2014/main" id="{82190F1B-1701-4806-870F-8FC7F32FE4A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74932" y="5542646"/>
            <a:ext cx="4772438" cy="622806"/>
          </a:xfrm>
        </p:spPr>
        <p:txBody>
          <a:bodyPr>
            <a:noAutofit/>
          </a:bodyPr>
          <a:lstStyle>
            <a:lvl1pPr marL="0" indent="0" algn="ctr">
              <a:buNone/>
              <a:defRPr sz="4100" b="0" i="0">
                <a:solidFill>
                  <a:schemeClr val="bg1"/>
                </a:solidFill>
                <a:latin typeface="+mn-lt"/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+7 678-555-0128</a:t>
            </a:r>
          </a:p>
        </p:txBody>
      </p:sp>
      <p:sp>
        <p:nvSpPr>
          <p:cNvPr id="18" name="Text Placeholder 26">
            <a:extLst>
              <a:ext uri="{FF2B5EF4-FFF2-40B4-BE49-F238E27FC236}">
                <a16:creationId xmlns:a16="http://schemas.microsoft.com/office/drawing/2014/main" id="{972B7F81-5409-42D9-B44C-88D9CBD9BA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74932" y="5155104"/>
            <a:ext cx="4772438" cy="378000"/>
          </a:xfrm>
        </p:spPr>
        <p:txBody>
          <a:bodyPr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  <a:latin typeface="+mn-lt"/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Phone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FAA54554-5CE2-43AD-979D-F095482C49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8281" y="3484785"/>
            <a:ext cx="11025741" cy="796240"/>
          </a:xfrm>
        </p:spPr>
        <p:txBody>
          <a:bodyPr>
            <a:noAutofit/>
          </a:bodyPr>
          <a:lstStyle>
            <a:lvl1pPr marL="0" indent="0" algn="ctr">
              <a:buNone/>
              <a:defRPr sz="4100" b="0" i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/>
              <a:t>Alexander Martensson</a:t>
            </a:r>
          </a:p>
        </p:txBody>
      </p:sp>
      <p:sp>
        <p:nvSpPr>
          <p:cNvPr id="20" name="Text Placeholder 26">
            <a:extLst>
              <a:ext uri="{FF2B5EF4-FFF2-40B4-BE49-F238E27FC236}">
                <a16:creationId xmlns:a16="http://schemas.microsoft.com/office/drawing/2014/main" id="{A1D8F0C1-128A-435B-8585-F0B32496EC7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26430" y="6865325"/>
            <a:ext cx="6469441" cy="622806"/>
          </a:xfrm>
        </p:spPr>
        <p:txBody>
          <a:bodyPr>
            <a:noAutofit/>
          </a:bodyPr>
          <a:lstStyle>
            <a:lvl1pPr marL="0" indent="0" algn="ctr">
              <a:buNone/>
              <a:defRPr sz="4100" b="0" i="0">
                <a:solidFill>
                  <a:schemeClr val="bg1"/>
                </a:solidFill>
                <a:latin typeface="+mn-lt"/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martensson@example.com</a:t>
            </a: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90B48E8B-E525-4852-9167-5281C64B1C3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74932" y="6469331"/>
            <a:ext cx="4772438" cy="378000"/>
          </a:xfrm>
        </p:spPr>
        <p:txBody>
          <a:bodyPr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  <a:latin typeface="+mn-lt"/>
              </a:defRPr>
            </a:lvl1pPr>
            <a:lvl2pPr marL="535747" indent="0">
              <a:buNone/>
              <a:defRPr sz="2100" b="1" i="1"/>
            </a:lvl2pPr>
            <a:lvl3pPr marL="1071494" indent="0">
              <a:buNone/>
              <a:defRPr sz="2100" b="1" i="1"/>
            </a:lvl3pPr>
            <a:lvl4pPr marL="1607241" indent="0">
              <a:buNone/>
              <a:defRPr sz="2100" b="1" i="1"/>
            </a:lvl4pPr>
            <a:lvl5pPr marL="2142988" indent="0">
              <a:buNone/>
              <a:defRPr sz="2100" b="1" i="1"/>
            </a:lvl5pPr>
          </a:lstStyle>
          <a:p>
            <a:pPr lvl="0"/>
            <a:r>
              <a:rPr lang="en-US" noProof="0"/>
              <a:t>Email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0C5EB90F-1ADD-412B-9044-2CC607B786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8279" y="1303961"/>
            <a:ext cx="11040860" cy="1991530"/>
          </a:xfrm>
        </p:spPr>
        <p:txBody>
          <a:bodyPr>
            <a:noAutofit/>
          </a:bodyPr>
          <a:lstStyle>
            <a:lvl1pPr algn="ctr">
              <a:defRPr sz="9400" b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0A1271-E1E7-40AB-9552-9B4249544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448811" y="3178813"/>
            <a:ext cx="6424679" cy="84011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71178380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descr="View of a mountain range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33162" y="2765983"/>
            <a:ext cx="11055978" cy="2994278"/>
          </a:xfrm>
        </p:spPr>
        <p:txBody>
          <a:bodyPr>
            <a:noAutofit/>
          </a:bodyPr>
          <a:lstStyle>
            <a:lvl1pPr algn="ctr">
              <a:defRPr sz="9400" b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91BBC0-FAFE-4A57-9925-6182B74C4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332251" y="5845173"/>
            <a:ext cx="2657799" cy="84011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8214E67-DE9D-42F7-B713-798383BBD1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3162" y="6195047"/>
            <a:ext cx="11055978" cy="1446241"/>
          </a:xfrm>
        </p:spPr>
        <p:txBody>
          <a:bodyPr vert="horz" lIns="107149" tIns="53575" rIns="107149" bIns="53575" rtlCol="0">
            <a:noAutofit/>
          </a:bodyPr>
          <a:lstStyle>
            <a:lvl1pPr marL="0" indent="0" algn="ctr">
              <a:buNone/>
              <a:defRPr lang="en-US" sz="4100" b="0" i="0" dirty="0">
                <a:solidFill>
                  <a:schemeClr val="bg2"/>
                </a:solidFill>
              </a:defRPr>
            </a:lvl1pPr>
          </a:lstStyle>
          <a:p>
            <a:pPr marL="267873" lvl="0" indent="-267873" algn="ctr"/>
            <a:r>
              <a:rPr lang="cs-CZ" noProof="0" dirty="0"/>
              <a:t>Klepnutím lze upravit styl předlohy podnadpisů.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38553205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49" y="168021"/>
            <a:ext cx="13039200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9856" y="2293578"/>
            <a:ext cx="4838513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1B00995-C0FC-4EC6-A9B0-828FB28FC47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15908" y="2396133"/>
            <a:ext cx="11490484" cy="571113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lze upravit styl předlohy nadpisů.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335114710"/>
      </p:ext>
    </p:extLst>
  </p:cSld>
  <p:clrMapOvr>
    <a:masterClrMapping/>
  </p:clrMapOvr>
  <p:transition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49" y="168021"/>
            <a:ext cx="13039200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9856" y="2293578"/>
            <a:ext cx="4838513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lze upravit styl předlohy nadpisů.</a:t>
            </a:r>
            <a:endParaRPr lang="en-US" noProof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122F4F2-F130-4DBE-B244-1D59BBE5CD9D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15908" y="2396133"/>
            <a:ext cx="5661978" cy="571113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D4CE5575-876A-4335-83ED-6B346DA1B4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744414" y="2396133"/>
            <a:ext cx="5661978" cy="571113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25035846"/>
      </p:ext>
    </p:extLst>
  </p:cSld>
  <p:clrMapOvr>
    <a:masterClrMapping/>
  </p:clrMapOvr>
  <p:transition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49" y="168021"/>
            <a:ext cx="13039200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9856" y="2293578"/>
            <a:ext cx="4838513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lze upravit styl předlohy nadpisů.</a:t>
            </a:r>
            <a:endParaRPr lang="en-US" noProof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1F82F6E-10E8-4A58-9655-E18D14D7901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17644" y="2416133"/>
            <a:ext cx="5635957" cy="871777"/>
          </a:xfrm>
        </p:spPr>
        <p:txBody>
          <a:bodyPr anchor="b"/>
          <a:lstStyle>
            <a:lvl1pPr marL="0" indent="0">
              <a:buNone/>
              <a:defRPr sz="2800" b="1">
                <a:solidFill>
                  <a:schemeClr val="bg2"/>
                </a:solidFill>
              </a:defRPr>
            </a:lvl1pPr>
            <a:lvl2pPr marL="535747" indent="0">
              <a:buNone/>
              <a:defRPr sz="2300" b="1"/>
            </a:lvl2pPr>
            <a:lvl3pPr marL="1071494" indent="0">
              <a:buNone/>
              <a:defRPr sz="2100" b="1"/>
            </a:lvl3pPr>
            <a:lvl4pPr marL="1607241" indent="0">
              <a:buNone/>
              <a:defRPr sz="1900" b="1"/>
            </a:lvl4pPr>
            <a:lvl5pPr marL="2142988" indent="0">
              <a:buNone/>
              <a:defRPr sz="1900" b="1"/>
            </a:lvl5pPr>
            <a:lvl6pPr marL="2678735" indent="0">
              <a:buNone/>
              <a:defRPr sz="1900" b="1"/>
            </a:lvl6pPr>
            <a:lvl7pPr marL="3214482" indent="0">
              <a:buNone/>
              <a:defRPr sz="1900" b="1"/>
            </a:lvl7pPr>
            <a:lvl8pPr marL="3750229" indent="0">
              <a:buNone/>
              <a:defRPr sz="1900" b="1"/>
            </a:lvl8pPr>
            <a:lvl9pPr marL="4285976" indent="0">
              <a:buNone/>
              <a:defRPr sz="19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C2F6C18E-5BCB-42EF-9310-5BD6E011DF2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17644" y="3287911"/>
            <a:ext cx="5635957" cy="4836022"/>
          </a:xfrm>
        </p:spPr>
        <p:txBody>
          <a:bodyPr>
            <a:normAutofit/>
          </a:bodyPr>
          <a:lstStyle>
            <a:lvl1pPr>
              <a:defRPr sz="2300">
                <a:solidFill>
                  <a:schemeClr val="bg1"/>
                </a:solidFill>
              </a:defRPr>
            </a:lvl1pPr>
            <a:lvl2pPr>
              <a:defRPr sz="2100">
                <a:solidFill>
                  <a:schemeClr val="bg1"/>
                </a:solidFill>
              </a:defRPr>
            </a:lvl2pPr>
            <a:lvl3pPr>
              <a:defRPr sz="19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9BA2923F-D123-40C6-A193-B86D683D5B5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744414" y="2416133"/>
            <a:ext cx="5663713" cy="871778"/>
          </a:xfrm>
        </p:spPr>
        <p:txBody>
          <a:bodyPr anchor="b"/>
          <a:lstStyle>
            <a:lvl1pPr marL="0" indent="0">
              <a:buNone/>
              <a:defRPr sz="2800" b="1">
                <a:solidFill>
                  <a:schemeClr val="bg2"/>
                </a:solidFill>
              </a:defRPr>
            </a:lvl1pPr>
            <a:lvl2pPr marL="535747" indent="0">
              <a:buNone/>
              <a:defRPr sz="2300" b="1"/>
            </a:lvl2pPr>
            <a:lvl3pPr marL="1071494" indent="0">
              <a:buNone/>
              <a:defRPr sz="2100" b="1"/>
            </a:lvl3pPr>
            <a:lvl4pPr marL="1607241" indent="0">
              <a:buNone/>
              <a:defRPr sz="1900" b="1"/>
            </a:lvl4pPr>
            <a:lvl5pPr marL="2142988" indent="0">
              <a:buNone/>
              <a:defRPr sz="1900" b="1"/>
            </a:lvl5pPr>
            <a:lvl6pPr marL="2678735" indent="0">
              <a:buNone/>
              <a:defRPr sz="1900" b="1"/>
            </a:lvl6pPr>
            <a:lvl7pPr marL="3214482" indent="0">
              <a:buNone/>
              <a:defRPr sz="1900" b="1"/>
            </a:lvl7pPr>
            <a:lvl8pPr marL="3750229" indent="0">
              <a:buNone/>
              <a:defRPr sz="1900" b="1"/>
            </a:lvl8pPr>
            <a:lvl9pPr marL="4285976" indent="0">
              <a:buNone/>
              <a:defRPr sz="19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8305C175-94AC-44DD-9321-0A8DBDF22DA9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744414" y="3287911"/>
            <a:ext cx="5663713" cy="4836022"/>
          </a:xfrm>
        </p:spPr>
        <p:txBody>
          <a:bodyPr>
            <a:normAutofit/>
          </a:bodyPr>
          <a:lstStyle>
            <a:lvl1pPr>
              <a:defRPr sz="2300">
                <a:solidFill>
                  <a:schemeClr val="bg1"/>
                </a:solidFill>
              </a:defRPr>
            </a:lvl1pPr>
            <a:lvl2pPr>
              <a:defRPr sz="2100">
                <a:solidFill>
                  <a:schemeClr val="bg1"/>
                </a:solidFill>
              </a:defRPr>
            </a:lvl2pPr>
            <a:lvl3pPr>
              <a:defRPr sz="19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5998869"/>
      </p:ext>
    </p:extLst>
  </p:cSld>
  <p:clrMapOvr>
    <a:masterClrMapping/>
  </p:clrMapOvr>
  <p:transition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49" y="168021"/>
            <a:ext cx="13039200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9857" y="2763743"/>
            <a:ext cx="4096607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644" y="600075"/>
            <a:ext cx="4296788" cy="2100263"/>
          </a:xfrm>
        </p:spPr>
        <p:txBody>
          <a:bodyPr anchor="b"/>
          <a:lstStyle>
            <a:lvl1pPr>
              <a:defRPr sz="3700"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lze upravit styl předlohy nadpisů.</a:t>
            </a:r>
            <a:endParaRPr lang="en-US" noProof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17644" y="2858090"/>
            <a:ext cx="4296788" cy="4844957"/>
          </a:xfrm>
        </p:spPr>
        <p:txBody>
          <a:bodyPr/>
          <a:lstStyle>
            <a:lvl1pPr marL="0" indent="0">
              <a:buNone/>
              <a:defRPr sz="1900">
                <a:solidFill>
                  <a:schemeClr val="bg2"/>
                </a:solidFill>
              </a:defRPr>
            </a:lvl1pPr>
            <a:lvl2pPr marL="535747" indent="0">
              <a:buNone/>
              <a:defRPr sz="1600"/>
            </a:lvl2pPr>
            <a:lvl3pPr marL="1071494" indent="0">
              <a:buNone/>
              <a:defRPr sz="1400"/>
            </a:lvl3pPr>
            <a:lvl4pPr marL="1607241" indent="0">
              <a:buNone/>
              <a:defRPr sz="1200"/>
            </a:lvl4pPr>
            <a:lvl5pPr marL="2142988" indent="0">
              <a:buNone/>
              <a:defRPr sz="1200"/>
            </a:lvl5pPr>
            <a:lvl6pPr marL="2678735" indent="0">
              <a:buNone/>
              <a:defRPr sz="1200"/>
            </a:lvl6pPr>
            <a:lvl7pPr marL="3214482" indent="0">
              <a:buNone/>
              <a:defRPr sz="1200"/>
            </a:lvl7pPr>
            <a:lvl8pPr marL="3750229" indent="0">
              <a:buNone/>
              <a:defRPr sz="1200"/>
            </a:lvl8pPr>
            <a:lvl9pPr marL="4285976" indent="0">
              <a:buNone/>
              <a:defRPr sz="12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09FEF38-E3A7-4527-97CB-AF528BAEBA8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0242" y="600075"/>
            <a:ext cx="6744414" cy="7098805"/>
          </a:xfrm>
        </p:spPr>
        <p:txBody>
          <a:bodyPr>
            <a:normAutofit/>
          </a:bodyPr>
          <a:lstStyle>
            <a:lvl1pPr>
              <a:defRPr sz="33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300">
                <a:solidFill>
                  <a:schemeClr val="bg1"/>
                </a:solidFill>
              </a:defRPr>
            </a:lvl3pPr>
            <a:lvl4pPr>
              <a:defRPr sz="2100">
                <a:solidFill>
                  <a:schemeClr val="bg1"/>
                </a:solidFill>
              </a:defRPr>
            </a:lvl4pPr>
            <a:lvl5pPr>
              <a:defRPr sz="2100">
                <a:solidFill>
                  <a:schemeClr val="bg1"/>
                </a:solidFill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27947437"/>
      </p:ext>
    </p:extLst>
  </p:cSld>
  <p:clrMapOvr>
    <a:masterClrMapping/>
  </p:clrMapOvr>
  <p:transition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49" y="168021"/>
            <a:ext cx="13039200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9857" y="2763743"/>
            <a:ext cx="4096607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644" y="600075"/>
            <a:ext cx="4296788" cy="2100263"/>
          </a:xfrm>
        </p:spPr>
        <p:txBody>
          <a:bodyPr anchor="b"/>
          <a:lstStyle>
            <a:lvl1pPr>
              <a:defRPr sz="3700"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lze upravit styl předlohy nadpisů.</a:t>
            </a:r>
            <a:endParaRPr lang="en-US" noProof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17644" y="2858090"/>
            <a:ext cx="4296788" cy="4844957"/>
          </a:xfrm>
        </p:spPr>
        <p:txBody>
          <a:bodyPr/>
          <a:lstStyle>
            <a:lvl1pPr marL="0" indent="0">
              <a:buNone/>
              <a:defRPr sz="1900">
                <a:solidFill>
                  <a:schemeClr val="bg2"/>
                </a:solidFill>
              </a:defRPr>
            </a:lvl1pPr>
            <a:lvl2pPr marL="535747" indent="0">
              <a:buNone/>
              <a:defRPr sz="1600"/>
            </a:lvl2pPr>
            <a:lvl3pPr marL="1071494" indent="0">
              <a:buNone/>
              <a:defRPr sz="1400"/>
            </a:lvl3pPr>
            <a:lvl4pPr marL="1607241" indent="0">
              <a:buNone/>
              <a:defRPr sz="1200"/>
            </a:lvl4pPr>
            <a:lvl5pPr marL="2142988" indent="0">
              <a:buNone/>
              <a:defRPr sz="1200"/>
            </a:lvl5pPr>
            <a:lvl6pPr marL="2678735" indent="0">
              <a:buNone/>
              <a:defRPr sz="1200"/>
            </a:lvl6pPr>
            <a:lvl7pPr marL="3214482" indent="0">
              <a:buNone/>
              <a:defRPr sz="1200"/>
            </a:lvl7pPr>
            <a:lvl8pPr marL="3750229" indent="0">
              <a:buNone/>
              <a:defRPr sz="1200"/>
            </a:lvl8pPr>
            <a:lvl9pPr marL="4285976" indent="0">
              <a:buNone/>
              <a:defRPr sz="12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1B69B4CE-EB2F-46CF-9A80-64E44E5E95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63713" y="600076"/>
            <a:ext cx="6744414" cy="7092553"/>
          </a:xfrm>
        </p:spPr>
        <p:txBody>
          <a:bodyPr anchor="ctr"/>
          <a:lstStyle>
            <a:lvl1pPr marL="0" indent="0" algn="ctr">
              <a:buNone/>
              <a:defRPr sz="3700">
                <a:solidFill>
                  <a:schemeClr val="bg1"/>
                </a:solidFill>
              </a:defRPr>
            </a:lvl1pPr>
            <a:lvl2pPr marL="535747" indent="0">
              <a:buNone/>
              <a:defRPr sz="3300"/>
            </a:lvl2pPr>
            <a:lvl3pPr marL="1071494" indent="0">
              <a:buNone/>
              <a:defRPr sz="2800"/>
            </a:lvl3pPr>
            <a:lvl4pPr marL="1607241" indent="0">
              <a:buNone/>
              <a:defRPr sz="2300"/>
            </a:lvl4pPr>
            <a:lvl5pPr marL="2142988" indent="0">
              <a:buNone/>
              <a:defRPr sz="2300"/>
            </a:lvl5pPr>
            <a:lvl6pPr marL="2678735" indent="0">
              <a:buNone/>
              <a:defRPr sz="2300"/>
            </a:lvl6pPr>
            <a:lvl7pPr marL="3214482" indent="0">
              <a:buNone/>
              <a:defRPr sz="2300"/>
            </a:lvl7pPr>
            <a:lvl8pPr marL="3750229" indent="0">
              <a:buNone/>
              <a:defRPr sz="2300"/>
            </a:lvl8pPr>
            <a:lvl9pPr marL="4285976" indent="0">
              <a:buNone/>
              <a:defRPr sz="2300"/>
            </a:lvl9pPr>
          </a:lstStyle>
          <a:p>
            <a:r>
              <a:rPr lang="cs-CZ" noProof="0"/>
              <a:t>Klepnutím na ikonu přidáte obrázek.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9830783"/>
      </p:ext>
    </p:extLst>
  </p:cSld>
  <p:clrMapOvr>
    <a:masterClrMapping/>
  </p:clrMapOvr>
  <p:transition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712764" y="2189216"/>
            <a:ext cx="3896773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2B3756-19E0-4B2F-B1D5-7664E0B38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lze upravit styl předlohy nadpisů.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18320085"/>
      </p:ext>
    </p:extLst>
  </p:cSld>
  <p:clrMapOvr>
    <a:masterClrMapping/>
  </p:clrMapOvr>
  <p:transition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56320" y="8024684"/>
            <a:ext cx="409661" cy="492062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26306201"/>
      </p:ext>
    </p:extLst>
  </p:cSld>
  <p:clrMapOvr>
    <a:masterClrMapping/>
  </p:clrMapOvr>
  <p:transition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1550" y="168021"/>
            <a:ext cx="13039201" cy="8665083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5908" y="731889"/>
            <a:ext cx="11490484" cy="1739801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04841" y="2189216"/>
            <a:ext cx="8912619" cy="4800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lIns="107149" tIns="53575" rIns="107149" bIns="53575" rtlCol="0" anchor="ctr"/>
          <a:lstStyle/>
          <a:p>
            <a:pPr algn="l"/>
            <a:endParaRPr lang="en-US" noProof="0" dirty="0"/>
          </a:p>
        </p:txBody>
      </p:sp>
      <p:sp>
        <p:nvSpPr>
          <p:cNvPr id="31" name="Text Placeholder 21">
            <a:extLst>
              <a:ext uri="{FF2B5EF4-FFF2-40B4-BE49-F238E27FC236}">
                <a16:creationId xmlns:a16="http://schemas.microsoft.com/office/drawing/2014/main" id="{10000CCD-6AFF-4E65-8858-5502306E58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4897" y="2572724"/>
            <a:ext cx="964518" cy="143351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94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32" name="Text Placeholder 24">
            <a:extLst>
              <a:ext uri="{FF2B5EF4-FFF2-40B4-BE49-F238E27FC236}">
                <a16:creationId xmlns:a16="http://schemas.microsoft.com/office/drawing/2014/main" id="{D5D777E5-98F6-416A-8D23-3399269D85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576270" y="2604225"/>
            <a:ext cx="3390794" cy="1354966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703"/>
              </a:spcBef>
              <a:buNone/>
              <a:defRPr sz="35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C979BADF-99B5-4C91-AAE5-FC2C4DBEDE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67556" y="2572724"/>
            <a:ext cx="964518" cy="143351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94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6706F6A2-1599-4D73-9288-3ECEACDDCAE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985790" y="2604225"/>
            <a:ext cx="2451948" cy="1354966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703"/>
              </a:spcBef>
              <a:buNone/>
              <a:defRPr sz="35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5" name="Text Placeholder 21">
            <a:extLst>
              <a:ext uri="{FF2B5EF4-FFF2-40B4-BE49-F238E27FC236}">
                <a16:creationId xmlns:a16="http://schemas.microsoft.com/office/drawing/2014/main" id="{BAE5E245-1702-4722-895D-0808BB0A86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639777" y="2596059"/>
            <a:ext cx="964518" cy="143351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94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6" name="Text Placeholder 24">
            <a:extLst>
              <a:ext uri="{FF2B5EF4-FFF2-40B4-BE49-F238E27FC236}">
                <a16:creationId xmlns:a16="http://schemas.microsoft.com/office/drawing/2014/main" id="{3701E665-3CED-413C-BAC6-CE003B1494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8011" y="2627560"/>
            <a:ext cx="3233451" cy="1354966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703"/>
              </a:spcBef>
              <a:buNone/>
              <a:defRPr sz="35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7" name="Text Placeholder 24">
            <a:extLst>
              <a:ext uri="{FF2B5EF4-FFF2-40B4-BE49-F238E27FC236}">
                <a16:creationId xmlns:a16="http://schemas.microsoft.com/office/drawing/2014/main" id="{E01406B4-D44B-4D1E-91F3-D87541EAD4C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14627" y="4073991"/>
            <a:ext cx="1856102" cy="1050131"/>
          </a:xfrm>
        </p:spPr>
        <p:txBody>
          <a:bodyPr>
            <a:normAutofit/>
          </a:bodyPr>
          <a:lstStyle>
            <a:lvl1pPr marL="0" indent="0">
              <a:buNone/>
              <a:defRPr sz="19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9AAD5CF9-9A59-4C5F-8C29-B92AD601211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70729" y="4073991"/>
            <a:ext cx="1856102" cy="1050131"/>
          </a:xfrm>
        </p:spPr>
        <p:txBody>
          <a:bodyPr>
            <a:normAutofit/>
          </a:bodyPr>
          <a:lstStyle>
            <a:lvl1pPr marL="0" indent="0">
              <a:buNone/>
              <a:defRPr sz="19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9" name="Text Placeholder 24">
            <a:extLst>
              <a:ext uri="{FF2B5EF4-FFF2-40B4-BE49-F238E27FC236}">
                <a16:creationId xmlns:a16="http://schemas.microsoft.com/office/drawing/2014/main" id="{C6725172-65CC-4645-B23F-E77886468F3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239311" y="4073991"/>
            <a:ext cx="2840164" cy="1050131"/>
          </a:xfrm>
        </p:spPr>
        <p:txBody>
          <a:bodyPr>
            <a:normAutofit/>
          </a:bodyPr>
          <a:lstStyle>
            <a:lvl1pPr marL="0" indent="0">
              <a:buNone/>
              <a:defRPr sz="19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0EA5E6CA-5C78-4B75-BA22-59750E7D450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607215" y="4071966"/>
            <a:ext cx="4071893" cy="1050131"/>
          </a:xfrm>
        </p:spPr>
        <p:txBody>
          <a:bodyPr>
            <a:normAutofit/>
          </a:bodyPr>
          <a:lstStyle>
            <a:lvl1pPr marL="0" indent="0">
              <a:buNone/>
              <a:defRPr sz="19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1" name="Text Placeholder 24">
            <a:extLst>
              <a:ext uri="{FF2B5EF4-FFF2-40B4-BE49-F238E27FC236}">
                <a16:creationId xmlns:a16="http://schemas.microsoft.com/office/drawing/2014/main" id="{E1C61752-F57C-4FBF-93F3-06F43CCA43C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810662" y="7549403"/>
            <a:ext cx="9700977" cy="617502"/>
          </a:xfrm>
        </p:spPr>
        <p:txBody>
          <a:bodyPr>
            <a:normAutofit/>
          </a:bodyPr>
          <a:lstStyle>
            <a:lvl1pPr marL="0" indent="0" algn="ctr">
              <a:buNone/>
              <a:defRPr sz="1900" b="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2" name="Text Placeholder 24">
            <a:extLst>
              <a:ext uri="{FF2B5EF4-FFF2-40B4-BE49-F238E27FC236}">
                <a16:creationId xmlns:a16="http://schemas.microsoft.com/office/drawing/2014/main" id="{E0232175-FB97-4039-8136-B9DD27441C0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239309" y="6654709"/>
            <a:ext cx="2840166" cy="1050131"/>
          </a:xfrm>
        </p:spPr>
        <p:txBody>
          <a:bodyPr>
            <a:normAutofit/>
          </a:bodyPr>
          <a:lstStyle>
            <a:lvl1pPr marL="0" indent="0">
              <a:buNone/>
              <a:defRPr sz="1900" b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6E5262C3-0603-403F-AB36-FB4EB9FC7BC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622248" y="6654709"/>
            <a:ext cx="4056860" cy="1050131"/>
          </a:xfrm>
        </p:spPr>
        <p:txBody>
          <a:bodyPr>
            <a:normAutofit/>
          </a:bodyPr>
          <a:lstStyle>
            <a:lvl1pPr marL="0" indent="0">
              <a:buNone/>
              <a:defRPr sz="1900" b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4" name="Picture Placeholder 12">
            <a:extLst>
              <a:ext uri="{FF2B5EF4-FFF2-40B4-BE49-F238E27FC236}">
                <a16:creationId xmlns:a16="http://schemas.microsoft.com/office/drawing/2014/main" id="{D2FBACFC-8B68-4A37-95A4-26BE5A23D759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114626" y="5219636"/>
            <a:ext cx="3577038" cy="212426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na ikonu přidáte obrázek.</a:t>
            </a:r>
            <a:endParaRPr lang="en-US" noProof="0" dirty="0"/>
          </a:p>
        </p:txBody>
      </p:sp>
      <p:sp>
        <p:nvSpPr>
          <p:cNvPr id="46" name="Picture Placeholder 12">
            <a:extLst>
              <a:ext uri="{FF2B5EF4-FFF2-40B4-BE49-F238E27FC236}">
                <a16:creationId xmlns:a16="http://schemas.microsoft.com/office/drawing/2014/main" id="{5A6A36C6-8489-4333-927A-141D8F98AE5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5239310" y="5303857"/>
            <a:ext cx="2840166" cy="117614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na ikonu přidáte obrázek.</a:t>
            </a:r>
            <a:endParaRPr lang="en-US" noProof="0" dirty="0"/>
          </a:p>
        </p:txBody>
      </p:sp>
      <p:sp>
        <p:nvSpPr>
          <p:cNvPr id="47" name="Picture Placeholder 9">
            <a:extLst>
              <a:ext uri="{FF2B5EF4-FFF2-40B4-BE49-F238E27FC236}">
                <a16:creationId xmlns:a16="http://schemas.microsoft.com/office/drawing/2014/main" id="{BB2DF986-C446-4302-9099-B1512AD5D8C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8607214" y="5303857"/>
            <a:ext cx="2840168" cy="117652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cs-CZ" noProof="0"/>
              <a:t>Klepnutím na ikonu přidáte obrázek.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1389070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60960" y="8030511"/>
            <a:ext cx="600380" cy="479227"/>
          </a:xfrm>
          <a:prstGeom prst="rect">
            <a:avLst/>
          </a:prstGeom>
        </p:spPr>
        <p:txBody>
          <a:bodyPr vert="horz" lIns="107149" tIns="53575" rIns="107149" bIns="53575" rtlCol="0" anchor="ctr"/>
          <a:lstStyle>
            <a:lvl1pPr algn="ctr">
              <a:defRPr sz="1900" b="1">
                <a:solidFill>
                  <a:schemeClr val="bg1"/>
                </a:solidFill>
                <a:latin typeface="+mn-lt"/>
              </a:defRPr>
            </a:lvl1pPr>
          </a:lstStyle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08" y="479227"/>
            <a:ext cx="11490484" cy="1739801"/>
          </a:xfrm>
          <a:prstGeom prst="rect">
            <a:avLst/>
          </a:prstGeom>
        </p:spPr>
        <p:txBody>
          <a:bodyPr vert="horz" lIns="107149" tIns="53575" rIns="107149" bIns="53575" rtlCol="0" anchor="ctr">
            <a:normAutofit/>
          </a:bodyPr>
          <a:lstStyle/>
          <a:p>
            <a:r>
              <a:rPr lang="cs-CZ" noProof="0"/>
              <a:t>Klepnutím lze upravit styl předlohy nadpisů.</a:t>
            </a:r>
            <a:endParaRPr lang="en-US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5908" y="2396133"/>
            <a:ext cx="11490484" cy="5313360"/>
          </a:xfrm>
          <a:prstGeom prst="rect">
            <a:avLst/>
          </a:prstGeom>
        </p:spPr>
        <p:txBody>
          <a:bodyPr vert="horz" lIns="107149" tIns="53575" rIns="107149" bIns="53575" rtlCol="0">
            <a:norm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408874" y="8030511"/>
            <a:ext cx="2997518" cy="479227"/>
          </a:xfrm>
          <a:prstGeom prst="rect">
            <a:avLst/>
          </a:prstGeom>
        </p:spPr>
        <p:txBody>
          <a:bodyPr vert="horz" lIns="107149" tIns="53575" rIns="107149" bIns="53575" rtlCol="0" anchor="ctr"/>
          <a:lstStyle>
            <a:lvl1pPr algn="r">
              <a:defRPr sz="1900">
                <a:solidFill>
                  <a:schemeClr val="bg2"/>
                </a:solidFill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5908" y="8030511"/>
            <a:ext cx="3713857" cy="479227"/>
          </a:xfrm>
          <a:prstGeom prst="rect">
            <a:avLst/>
          </a:prstGeom>
        </p:spPr>
        <p:txBody>
          <a:bodyPr vert="horz" lIns="107149" tIns="53575" rIns="107149" bIns="53575" rtlCol="0" anchor="ctr"/>
          <a:lstStyle>
            <a:lvl1pPr algn="l">
              <a:defRPr sz="1900">
                <a:solidFill>
                  <a:schemeClr val="bg2"/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7" r:id="rId2"/>
    <p:sldLayoutId id="2147483678" r:id="rId3"/>
    <p:sldLayoutId id="2147483679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87" r:id="rId17"/>
    <p:sldLayoutId id="2147483695" r:id="rId18"/>
    <p:sldLayoutId id="2147483688" r:id="rId19"/>
  </p:sldLayoutIdLst>
  <p:transition>
    <p:dissolve/>
  </p:transition>
  <p:hf hdr="0" dt="0"/>
  <p:txStyles>
    <p:titleStyle>
      <a:lvl1pPr algn="l" defTabSz="1071494" rtl="0" eaLnBrk="1" latinLnBrk="0" hangingPunct="1">
        <a:lnSpc>
          <a:spcPct val="90000"/>
        </a:lnSpc>
        <a:spcBef>
          <a:spcPct val="0"/>
        </a:spcBef>
        <a:buNone/>
        <a:defRPr sz="59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7873" indent="-267873" algn="l" defTabSz="1071494" rtl="0" eaLnBrk="1" latinLnBrk="0" hangingPunct="1">
        <a:lnSpc>
          <a:spcPct val="90000"/>
        </a:lnSpc>
        <a:spcBef>
          <a:spcPts val="1172"/>
        </a:spcBef>
        <a:buFont typeface="Arial" panose="020B0604020202020204" pitchFamily="34" charset="0"/>
        <a:buChar char="•"/>
        <a:defRPr sz="3300" kern="1200">
          <a:solidFill>
            <a:schemeClr val="tx2"/>
          </a:solidFill>
          <a:latin typeface="+mn-lt"/>
          <a:ea typeface="+mn-ea"/>
          <a:cs typeface="+mn-cs"/>
        </a:defRPr>
      </a:lvl1pPr>
      <a:lvl2pPr marL="803620" indent="-267873" algn="l" defTabSz="1071494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339367" indent="-267873" algn="l" defTabSz="1071494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300" kern="1200">
          <a:solidFill>
            <a:schemeClr val="tx2"/>
          </a:solidFill>
          <a:latin typeface="+mn-lt"/>
          <a:ea typeface="+mn-ea"/>
          <a:cs typeface="+mn-cs"/>
        </a:defRPr>
      </a:lvl3pPr>
      <a:lvl4pPr marL="1875114" indent="-267873" algn="l" defTabSz="1071494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2"/>
          </a:solidFill>
          <a:latin typeface="+mn-lt"/>
          <a:ea typeface="+mn-ea"/>
          <a:cs typeface="+mn-cs"/>
        </a:defRPr>
      </a:lvl4pPr>
      <a:lvl5pPr marL="2410861" indent="-267873" algn="l" defTabSz="1071494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2"/>
          </a:solidFill>
          <a:latin typeface="+mn-lt"/>
          <a:ea typeface="+mn-ea"/>
          <a:cs typeface="+mn-cs"/>
        </a:defRPr>
      </a:lvl5pPr>
      <a:lvl6pPr marL="2946608" indent="-267873" algn="l" defTabSz="1071494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82355" indent="-267873" algn="l" defTabSz="1071494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18102" indent="-267873" algn="l" defTabSz="1071494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53849" indent="-267873" algn="l" defTabSz="1071494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747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1494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7241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988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8735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4482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0229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5976" algn="l" defTabSz="107149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pos="302" userDrawn="1">
          <p15:clr>
            <a:srgbClr val="F26B43"/>
          </p15:clr>
        </p15:guide>
        <p15:guide id="10" pos="73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ynouvelle.cz/blog/historie-oboci/" TargetMode="External"/><Relationship Id="rId2" Type="http://schemas.openxmlformats.org/officeDocument/2006/relationships/hyperlink" Target="https://www.krasanamiru.cz/jak-na-dokonaly-tvar-oboci/" TargetMode="Externa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5908" y="256033"/>
            <a:ext cx="11490484" cy="987552"/>
          </a:xfrm>
        </p:spPr>
        <p:txBody>
          <a:bodyPr>
            <a:normAutofit fontScale="90000"/>
          </a:bodyPr>
          <a:lstStyle/>
          <a:p>
            <a:pPr algn="ctr" hangingPunct="0">
              <a:spcBef>
                <a:spcPts val="0"/>
              </a:spcBef>
            </a:pPr>
            <a:br>
              <a:rPr lang="cs-CZ" sz="47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4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ÚPRAVA  A  KOREKCE  OBOČÍ</a:t>
            </a:r>
            <a:br>
              <a:rPr lang="cs-CZ" sz="6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</a:br>
            <a:br>
              <a:rPr lang="cs-CZ" sz="2600" dirty="0">
                <a:latin typeface="Times New Roman" pitchFamily="18" charset="0"/>
                <a:ea typeface="Microsoft YaHei" pitchFamily="2"/>
                <a:cs typeface="Times New Roman" pitchFamily="18" charset="0"/>
              </a:rPr>
            </a:br>
            <a:endParaRPr lang="cs-CZ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7CBCE65-663A-4353-8B19-0AE661AD6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240" y="749809"/>
            <a:ext cx="4408805" cy="220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5">
            <a:extLst>
              <a:ext uri="{FF2B5EF4-FFF2-40B4-BE49-F238E27FC236}">
                <a16:creationId xmlns:a16="http://schemas.microsoft.com/office/drawing/2014/main" id="{0D927AA5-7D48-4FD1-970B-AD08FE055F5A}"/>
              </a:ext>
            </a:extLst>
          </p:cNvPr>
          <p:cNvSpPr txBox="1">
            <a:spLocks/>
          </p:cNvSpPr>
          <p:nvPr/>
        </p:nvSpPr>
        <p:spPr>
          <a:xfrm>
            <a:off x="770158" y="8152169"/>
            <a:ext cx="11280968" cy="592923"/>
          </a:xfrm>
          <a:prstGeom prst="rect">
            <a:avLst/>
          </a:prstGeom>
        </p:spPr>
        <p:txBody>
          <a:bodyPr vert="horz" lIns="107149" tIns="53575" rIns="107149" bIns="53575" rtlCol="0" anchor="ctr"/>
          <a:lstStyle>
            <a:defPPr>
              <a:defRPr lang="ru-RU"/>
            </a:defPPr>
            <a:lvl1pPr marL="0" algn="r" defTabSz="1071494" rtl="0" eaLnBrk="1" latinLnBrk="0" hangingPunct="1">
              <a:defRPr sz="19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535747" algn="l" defTabSz="107149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1494" algn="l" defTabSz="107149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7241" algn="l" defTabSz="107149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2988" algn="l" defTabSz="107149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8735" algn="l" defTabSz="107149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482" algn="l" defTabSz="107149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0229" algn="l" defTabSz="107149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5976" algn="l" defTabSz="107149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>
                <a:solidFill>
                  <a:schemeClr val="tx1"/>
                </a:solidFill>
              </a:rPr>
              <a:t>Autorem materiálu a všech jeho částí, není-li uvedeno jinak, je Hana Sladká. Dostupné z Metodického portálu www.rvp.cz; ISSN 1802-4785. Provozuje Národní pedagogický institut České republiky (NPI ČR).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3CBE87A-5744-44DB-9427-84A6BC6426D0}"/>
              </a:ext>
            </a:extLst>
          </p:cNvPr>
          <p:cNvSpPr txBox="1"/>
          <p:nvPr/>
        </p:nvSpPr>
        <p:spPr>
          <a:xfrm>
            <a:off x="4155122" y="2538714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1 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F24DDC8A-5435-40AF-8206-7C2583A13C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76"/>
          <a:stretch/>
        </p:blipFill>
        <p:spPr bwMode="auto">
          <a:xfrm>
            <a:off x="7642322" y="2954212"/>
            <a:ext cx="4408804" cy="171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4D7C5235-C8A6-45D0-843B-EEBC5BE5CF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24"/>
          <a:stretch/>
        </p:blipFill>
        <p:spPr bwMode="auto">
          <a:xfrm>
            <a:off x="1271174" y="4093770"/>
            <a:ext cx="4408804" cy="145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63FBC556-CCFB-41AA-813E-D7D1BE477B0A}"/>
              </a:ext>
            </a:extLst>
          </p:cNvPr>
          <p:cNvSpPr txBox="1"/>
          <p:nvPr/>
        </p:nvSpPr>
        <p:spPr>
          <a:xfrm>
            <a:off x="8615045" y="4823480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2 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2B88F5F-934F-4FA3-9CA5-450687DDAAC1}"/>
              </a:ext>
            </a:extLst>
          </p:cNvPr>
          <p:cNvSpPr txBox="1"/>
          <p:nvPr/>
        </p:nvSpPr>
        <p:spPr>
          <a:xfrm>
            <a:off x="2651442" y="5388899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3 </a:t>
            </a: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903" y="2255521"/>
            <a:ext cx="10680193" cy="5644896"/>
          </a:xfrm>
        </p:spPr>
        <p:txBody>
          <a:bodyPr>
            <a:normAutofit/>
          </a:bodyPr>
          <a:lstStyle/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za dob Kleopatřiných se za krásné považovalo tlusté černé obočí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 18. století si anglické dámy zesilovaly obočí myší kožešinkou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ve třicátých letech 19. století vytvářelo obočí herečky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Grety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Garbo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velmi tenké, zato výrazné oblouky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o 40 let později si vnučka Ernsta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Hemingwae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obočí neupravovala vůbec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pryč jsou doby, kdy si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Marlene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Dietrichová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obočí holila a příliš zužovala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vzorem pro nás může být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Sophia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Lorenová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, měla vždy bezchybně vyčesané a upravené obočí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4690" y="536448"/>
            <a:ext cx="11323955" cy="115824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Historie úpravy obočí</a:t>
            </a:r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5093" y="1926336"/>
            <a:ext cx="10614156" cy="6865393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Ikonou je americká herečka Clara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Bow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 – v podstatě tužkou nakreslené a protažené až za vnější koutky očí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trend tenkého obočí přetrvával i ve třicátých letech, jen si ho ženy kreslily do mnohem vyšších oblouků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přirozenost přišla s léty čtyřicátými a padesátými – na stříbrném plátně zářila 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Rita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Hayworth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 s tenkými čárkami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ikonické obočí 50. a 60. let? Bezesporu se jím pyšnily 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Audrey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Hepburn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 a Elizabeth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Taylor</a:t>
            </a:r>
            <a:endParaRPr lang="cs-CZ" sz="2800" dirty="0">
              <a:solidFill>
                <a:schemeClr val="tx1"/>
              </a:solidFill>
              <a:latin typeface="Corbel" pitchFamily="34" charset="0"/>
              <a:cs typeface="Times New Roman" pitchFamily="18" charset="0"/>
            </a:endParaRPr>
          </a:p>
          <a:p>
            <a:pPr algn="just"/>
            <a:endParaRPr lang="cs-CZ" b="1" dirty="0">
              <a:solidFill>
                <a:schemeClr val="tx1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4690" y="684586"/>
            <a:ext cx="11323955" cy="898653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Úprava obočí ve 20. století</a:t>
            </a:r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5092" y="1926336"/>
            <a:ext cx="11323955" cy="6865393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kolem r. 2000 je v kurzu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Christina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Aguilera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 se svými pečlivě vykreslenými oblouky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příběh s obočím topmodelky 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Natalie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Vodianové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 – babička jí zakázala ho vytrhávat a ona na něm pak postavila kariéru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2010 – je ikonou Cara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Delevingne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. Kdo takové obočí nemá, chce si ho dokreslit. Mezi základní kosmetickou výbavu patří tužka na obočí, kartáček a fixační gel, vznikají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brow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bary, rozvíjí se 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micro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-</a:t>
            </a:r>
            <a:r>
              <a:rPr lang="cs-CZ" sz="28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blading</a:t>
            </a:r>
            <a:endParaRPr lang="cs-CZ" sz="2800" dirty="0">
              <a:solidFill>
                <a:schemeClr val="tx1"/>
              </a:solidFill>
              <a:latin typeface="Corbel" pitchFamily="34" charset="0"/>
              <a:cs typeface="Times New Roman" pitchFamily="18" charset="0"/>
            </a:endParaRPr>
          </a:p>
          <a:p>
            <a:pPr algn="just"/>
            <a:endParaRPr lang="cs-CZ" b="1" dirty="0">
              <a:solidFill>
                <a:schemeClr val="tx1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4690" y="684586"/>
            <a:ext cx="11323955" cy="898653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Úprava v 21. století</a:t>
            </a:r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5092" y="2048257"/>
            <a:ext cx="11323955" cy="512064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obočí zabraňuje vniknutí stékajícího potu do oka. Pot je zachycen silnými chlupy obočí, které jsou řazeny do několika řad nad horním víčkem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obočí rámuje nadočnicový oblouk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jeho tvar je velmi důležitý, napomáhá k výrazu obličeje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Pro funkci obočí je důležitý čelní sval. Jeho funkcí je zdvihání obočí, vytahování obočí nahoru a svrašťování čela. Tvoří příčné vrásky na čele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4690" y="684586"/>
            <a:ext cx="11323955" cy="111983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Funkce obočí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1B64AF0-A825-42ED-A0F5-CEEBB6C8A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92" y="5471140"/>
            <a:ext cx="4490085" cy="296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66E6ADED-F6A1-450D-B0C9-77CD0DAC7620}"/>
              </a:ext>
            </a:extLst>
          </p:cNvPr>
          <p:cNvSpPr txBox="1"/>
          <p:nvPr/>
        </p:nvSpPr>
        <p:spPr>
          <a:xfrm>
            <a:off x="5533390" y="8019098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4 </a:t>
            </a:r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5092" y="1950721"/>
            <a:ext cx="11323955" cy="6841008"/>
          </a:xfrm>
        </p:spPr>
        <p:txBody>
          <a:bodyPr>
            <a:normAutofit/>
          </a:bodyPr>
          <a:lstStyle/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přirozeně tvarované obočí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doladit k dokonalosti symetrií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zvýraznit barvu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barva na zvýraznění obočí by vždycky měla mít studený podtón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výjimkou jsou pouze ženy se zrzavými vlasy, které </a:t>
            </a:r>
          </a:p>
          <a:p>
            <a:pPr algn="just"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   mají obočí zrzavé, barvy s teplým podtónem</a:t>
            </a:r>
          </a:p>
          <a:p>
            <a:pPr algn="just">
              <a:buNone/>
            </a:pPr>
            <a:endParaRPr lang="cs-CZ" b="1" dirty="0">
              <a:solidFill>
                <a:schemeClr val="tx1"/>
              </a:solidFill>
              <a:latin typeface="Trebuchet MS" pitchFamily="34" charset="0"/>
              <a:cs typeface="Times New Roman" pitchFamily="18" charset="0"/>
            </a:endParaRPr>
          </a:p>
          <a:p>
            <a:pPr algn="just">
              <a:buNone/>
            </a:pPr>
            <a:endParaRPr lang="cs-CZ" b="1" dirty="0">
              <a:solidFill>
                <a:schemeClr val="tx1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4690" y="684586"/>
            <a:ext cx="11323955" cy="898653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Aktuální trendy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F84DC17-DE60-44C6-8A97-DA61E3311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789" y="5012569"/>
            <a:ext cx="5141576" cy="322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6C8EB500-97B7-4AB1-A2F8-45B68FFF5AAB}"/>
              </a:ext>
            </a:extLst>
          </p:cNvPr>
          <p:cNvSpPr txBox="1"/>
          <p:nvPr/>
        </p:nvSpPr>
        <p:spPr>
          <a:xfrm>
            <a:off x="7807057" y="8026874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5 </a:t>
            </a:r>
          </a:p>
        </p:txBody>
      </p:sp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99744" y="1804417"/>
            <a:ext cx="10802112" cy="6400800"/>
          </a:xfrm>
        </p:spPr>
        <p:txBody>
          <a:bodyPr>
            <a:noAutofit/>
          </a:bodyPr>
          <a:lstStyle/>
          <a:p>
            <a:pPr indent="-168739"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vyměříme začátek, konec a nejvyšší bod (2/3 obočí)</a:t>
            </a:r>
          </a:p>
          <a:p>
            <a:pPr indent="-168739"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vnitřní okraj: pomyslnou čárou spojíme okraj nosních křídel s vnitřním koutkem obočí směrem  vzhůru.  V místech, kde se protíná oblouk obočí, by měl vnitřní okraj začínat</a:t>
            </a:r>
          </a:p>
          <a:p>
            <a:pPr indent="-168739"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zevní okraj obočí: prodloužená přímka od křídla nosu k vnějšímu koutku oka</a:t>
            </a:r>
          </a:p>
          <a:p>
            <a:pPr marL="0" indent="0"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 u klesajících víček je možné nepatrně zkrátit  obočí, oči se opticky 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    zvětší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1248" y="360463"/>
            <a:ext cx="10728961" cy="1163537"/>
          </a:xfrm>
        </p:spPr>
        <p:txBody>
          <a:bodyPr>
            <a:normAutofit fontScale="90000"/>
          </a:bodyPr>
          <a:lstStyle/>
          <a:p>
            <a:pPr algn="ctr"/>
            <a:b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</a:br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Jak na správný tvar obočí?</a:t>
            </a:r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5908" y="1999489"/>
            <a:ext cx="11490484" cy="6107776"/>
          </a:xfrm>
        </p:spPr>
        <p:txBody>
          <a:bodyPr>
            <a:normAutofit/>
          </a:bodyPr>
          <a:lstStyle/>
          <a:p>
            <a:pPr marL="0" indent="0" algn="just" hangingPunct="0">
              <a:lnSpc>
                <a:spcPct val="100000"/>
              </a:lnSpc>
              <a:spcBef>
                <a:spcPts val="0"/>
              </a:spcBef>
            </a:pPr>
            <a:r>
              <a:rPr lang="cs-CZ" b="1" dirty="0">
                <a:solidFill>
                  <a:schemeClr val="tx1"/>
                </a:solidFill>
                <a:latin typeface="Trebuchet MS" pitchFamily="34" charset="0"/>
                <a:ea typeface="Microsoft YaHei" pitchFamily="2"/>
                <a:cs typeface="Times New Roman" pitchFamily="18" charset="0"/>
              </a:rPr>
              <a:t> </a:t>
            </a: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přáním zákaznice</a:t>
            </a:r>
          </a:p>
          <a:p>
            <a:pPr marL="0" indent="0" algn="just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•  věkem zákaznice</a:t>
            </a:r>
          </a:p>
          <a:p>
            <a:pPr marL="0" indent="0" algn="just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•  módními trendy</a:t>
            </a:r>
          </a:p>
          <a:p>
            <a:pPr marL="0" indent="0" algn="just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•  barvou vlasů a pleti</a:t>
            </a:r>
          </a:p>
          <a:p>
            <a:pPr marL="0" indent="0" algn="just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•  posazením očí</a:t>
            </a:r>
          </a:p>
          <a:p>
            <a:pPr marL="0" indent="0" algn="just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•  vlastním růstem obočí</a:t>
            </a:r>
          </a:p>
          <a:p>
            <a:pPr marL="0" indent="0" algn="just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•  řídké obočí tvarujeme velmi opatrně</a:t>
            </a:r>
          </a:p>
          <a:p>
            <a:pPr marL="0" indent="0" algn="just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•  tvrdé obočí např. pročešeme kartáčkem na obočí a lakem na  </a:t>
            </a:r>
          </a:p>
          <a:p>
            <a:pPr marL="0" indent="0" algn="just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     vlasy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5908" y="479227"/>
            <a:ext cx="11020060" cy="1422725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ea typeface="Microsoft YaHei" pitchFamily="2"/>
                <a:cs typeface="Times New Roman" pitchFamily="18" charset="0"/>
              </a:rPr>
              <a:t>Šířka a barva obočí se řídí</a:t>
            </a:r>
            <a:endParaRPr lang="cs-CZ" sz="4000" b="1" dirty="0">
              <a:solidFill>
                <a:schemeClr val="tx1"/>
              </a:solidFill>
              <a:latin typeface="Corbel" pitchFamily="34" charset="0"/>
              <a:cs typeface="Times New Roman" pitchFamily="18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75878D1B-9C67-4B58-BBA6-10D1A1718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8534" y="1999489"/>
            <a:ext cx="4761865" cy="260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88E4C71B-B7B4-4D72-BED0-C96D44C12FA2}"/>
              </a:ext>
            </a:extLst>
          </p:cNvPr>
          <p:cNvSpPr txBox="1"/>
          <p:nvPr/>
        </p:nvSpPr>
        <p:spPr>
          <a:xfrm>
            <a:off x="11278632" y="4602642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6 </a:t>
            </a:r>
          </a:p>
        </p:txBody>
      </p: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dochází k jeho deformaci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horní okraj obočí je třeba jen začišťovat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obočí má tendenci ve stáří klesat, obličej vypadá unaveně 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chrání oko před nečistotami a potem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je součástí celkového vzhledu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nepřirozený tvar mění výraz obličeje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nevhodný tvar zvýrazňuje vrásky kolem očí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5908" y="479227"/>
            <a:ext cx="11490484" cy="1361765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Proč nevytrhávat obočí shora?</a:t>
            </a:r>
          </a:p>
        </p:txBody>
      </p:sp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2396133"/>
            <a:ext cx="10643616" cy="5711131"/>
          </a:xfrm>
        </p:spPr>
        <p:txBody>
          <a:bodyPr>
            <a:normAutofit/>
          </a:bodyPr>
          <a:lstStyle/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příliš tmavé obočí je pro nositelku tvrdé 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obočí prozrazuje hněv, zklamání, radost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široké a srostlé obočí dodává obličeji zamračený výraz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úzké, značně vytrhané a daleko od sebe posazené obočí obličej rozšiřuje 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vytváří charakteristiku obličeje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barva většinou koresponduje s barvou vlasů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velké a tmavé oči snesou výrazné obočí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k malým a světlým očím se nehodí husté obočí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5908" y="479227"/>
            <a:ext cx="10654300" cy="1178885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Zapamatujme si</a:t>
            </a:r>
          </a:p>
        </p:txBody>
      </p:sp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5908" y="479227"/>
            <a:ext cx="10873756" cy="1520261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Tvary obočí - ukázka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9AAE4870-ED19-4B9B-9691-0D4FA8D38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215" y="1872084"/>
            <a:ext cx="4457066" cy="1520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65BF77EB-9BB3-41E4-BFE0-3C72994C6736}"/>
              </a:ext>
            </a:extLst>
          </p:cNvPr>
          <p:cNvSpPr txBox="1"/>
          <p:nvPr/>
        </p:nvSpPr>
        <p:spPr>
          <a:xfrm>
            <a:off x="1212215" y="3184596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7 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70D06067-7343-4191-AEC6-FD45D8BFC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791" y="2981218"/>
            <a:ext cx="4580250" cy="13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410837AA-DDEB-4788-B0C4-00E82D589D4D}"/>
              </a:ext>
            </a:extLst>
          </p:cNvPr>
          <p:cNvSpPr txBox="1"/>
          <p:nvPr/>
        </p:nvSpPr>
        <p:spPr>
          <a:xfrm>
            <a:off x="7042791" y="4468033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8 </a:t>
            </a:r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5CFCAA82-8A71-4E7A-A08D-388C9898F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750" y="4682541"/>
            <a:ext cx="206597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8043A15E-D06D-4234-BF70-0A5DBA208B13}"/>
              </a:ext>
            </a:extLst>
          </p:cNvPr>
          <p:cNvSpPr txBox="1"/>
          <p:nvPr/>
        </p:nvSpPr>
        <p:spPr>
          <a:xfrm>
            <a:off x="2048830" y="5930316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9 </a:t>
            </a:r>
          </a:p>
        </p:txBody>
      </p:sp>
      <p:pic>
        <p:nvPicPr>
          <p:cNvPr id="5128" name="Picture 8">
            <a:extLst>
              <a:ext uri="{FF2B5EF4-FFF2-40B4-BE49-F238E27FC236}">
                <a16:creationId xmlns:a16="http://schemas.microsoft.com/office/drawing/2014/main" id="{EA92BBAA-DDCF-4CC0-9BE6-C0B6486FC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318" y="5930316"/>
            <a:ext cx="4030346" cy="111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CEC1E5CD-7EBC-45BC-821D-800305FE97EB}"/>
              </a:ext>
            </a:extLst>
          </p:cNvPr>
          <p:cNvSpPr txBox="1"/>
          <p:nvPr/>
        </p:nvSpPr>
        <p:spPr>
          <a:xfrm>
            <a:off x="7759318" y="7042988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Obr. 10 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B4D0F011-FB63-4A37-BA8A-D4B56C613405}"/>
              </a:ext>
            </a:extLst>
          </p:cNvPr>
          <p:cNvSpPr txBox="1"/>
          <p:nvPr/>
        </p:nvSpPr>
        <p:spPr>
          <a:xfrm>
            <a:off x="5094688" y="2278386"/>
            <a:ext cx="22555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rbel" panose="020B0503020204020204" pitchFamily="34" charset="0"/>
              </a:rPr>
              <a:t> </a:t>
            </a:r>
          </a:p>
        </p:txBody>
      </p:sp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9200" y="2396133"/>
            <a:ext cx="10594848" cy="5711131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formování bolí méně, když kůži napneme mezi dvěma prsty a vytrháváme chloupky po směru růstu chloupku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abychom vytvarovali pěkné obočí, přihlédneme k souměrnosti tváře, velikosti očí a rtů 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pinzeta by měla vždy dobře svírat, nevhodný je tvar „nohy do O“</a:t>
            </a:r>
          </a:p>
          <a:p>
            <a:pPr algn="just">
              <a:lnSpc>
                <a:spcPct val="100000"/>
              </a:lnSpc>
            </a:pPr>
            <a:r>
              <a:rPr lang="cs-CZ" sz="28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měla by mít mírně zkosenou špičku a zbroušené hrany pinzety musí přesně dosedat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5908" y="479227"/>
            <a:ext cx="11490484" cy="1227653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Aby formování nebolelo</a:t>
            </a:r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Zdroje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915908" y="2396133"/>
            <a:ext cx="11490484" cy="3882747"/>
          </a:xfrm>
        </p:spPr>
        <p:txBody>
          <a:bodyPr/>
          <a:lstStyle/>
          <a:p>
            <a:pPr algn="just"/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FEŘTEKOVÁ, V &amp; kolektiv. (2005). </a:t>
            </a:r>
            <a:r>
              <a:rPr lang="cs-CZ" sz="2400" i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Kosmetika v teorii a praxi. 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4. aktualizované. Praha: </a:t>
            </a:r>
            <a:r>
              <a:rPr lang="cs-CZ" sz="24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Maxdorf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.</a:t>
            </a:r>
          </a:p>
          <a:p>
            <a:pPr algn="just"/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ROZSÍVALOVÁ, V. &amp; kolektiv. (2011). </a:t>
            </a:r>
            <a:r>
              <a:rPr lang="cs-CZ" sz="2400" i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Kosmetika II. 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(2. </a:t>
            </a:r>
            <a:r>
              <a:rPr lang="cs-CZ" sz="24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vyd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.). Praha: </a:t>
            </a:r>
            <a:r>
              <a:rPr lang="cs-CZ" sz="24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Informatorium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. </a:t>
            </a:r>
          </a:p>
          <a:p>
            <a:pPr algn="just"/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ROZSÍVALOVÁ, V. &amp; kolektiv. (2010). </a:t>
            </a:r>
            <a:r>
              <a:rPr lang="cs-CZ" sz="2400" i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Kosmetika I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. (2. </a:t>
            </a:r>
            <a:r>
              <a:rPr lang="cs-CZ" sz="24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vyd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.). Praha: </a:t>
            </a:r>
            <a:r>
              <a:rPr lang="cs-CZ" sz="2400" dirty="0" err="1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Informatorium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. </a:t>
            </a:r>
          </a:p>
          <a:p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Úprava obočí aneb co dokáže  správný tvar,2020. Dostupné z: 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  <a:hlinkClick r:id="rId2"/>
              </a:rPr>
              <a:t>https://www.krasanamiru.cz/jak-na-dokonaly-tvar-oboci/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.</a:t>
            </a:r>
          </a:p>
          <a:p>
            <a:r>
              <a:rPr lang="cs-CZ" sz="2400" dirty="0">
                <a:solidFill>
                  <a:schemeClr val="tx1"/>
                </a:solidFill>
                <a:latin typeface="Corbel" pitchFamily="34" charset="0"/>
              </a:rPr>
              <a:t>Obočí v průběhu staletí, 2020. Dostupné z</a:t>
            </a:r>
            <a:r>
              <a:rPr lang="cs-CZ" sz="2400" b="1" dirty="0">
                <a:solidFill>
                  <a:schemeClr val="tx1"/>
                </a:solidFill>
                <a:latin typeface="Corbel" pitchFamily="34" charset="0"/>
              </a:rPr>
              <a:t>: 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  <a:hlinkClick r:id="rId3"/>
              </a:rPr>
              <a:t>https://www.synouvelle.cz/blog/historie-oboci/</a:t>
            </a:r>
            <a:r>
              <a:rPr lang="cs-CZ" sz="2400" dirty="0">
                <a:solidFill>
                  <a:schemeClr val="tx1"/>
                </a:solidFill>
                <a:latin typeface="Corbel" pitchFamily="34" charset="0"/>
              </a:rPr>
              <a:t>.</a:t>
            </a:r>
          </a:p>
          <a:p>
            <a:endParaRPr lang="cs-CZ" sz="2400" dirty="0">
              <a:solidFill>
                <a:schemeClr val="tx1"/>
              </a:solidFill>
              <a:latin typeface="Corbel" pitchFamily="34" charset="0"/>
            </a:endParaRPr>
          </a:p>
          <a:p>
            <a:endParaRPr lang="cs-CZ" sz="2400" dirty="0">
              <a:solidFill>
                <a:schemeClr val="tx1"/>
              </a:solidFill>
              <a:latin typeface="Corbel" pitchFamily="34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Zdroje obrázků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915908" y="1623972"/>
            <a:ext cx="11490484" cy="7154267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sz="2400" dirty="0">
                <a:solidFill>
                  <a:schemeClr val="tx1"/>
                </a:solidFill>
                <a:latin typeface="Corbel" panose="020B0503020204020204" pitchFamily="34" charset="0"/>
                <a:cs typeface="Times New Roman" pitchFamily="18" charset="0"/>
              </a:rPr>
              <a:t>Obr. 1 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Clker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-Free-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-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Images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. Pixabay.com: [online]. [cit. 2021-11-18]. Dostupný pod licencí Public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Domain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 na WWW: 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/eyes-eyebrows-black-woman-face-23802/&gt;.</a:t>
            </a:r>
          </a:p>
          <a:p>
            <a:pPr algn="just"/>
            <a:r>
              <a:rPr lang="cs-CZ" sz="2400" dirty="0">
                <a:solidFill>
                  <a:schemeClr val="tx1"/>
                </a:solidFill>
                <a:latin typeface="Corbel" panose="020B0503020204020204" pitchFamily="34" charset="0"/>
              </a:rPr>
              <a:t>Obr. 2 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7089643. Pixabay.com: [online]. [cit. 2021-11-18]. Dostupný pod licencí Public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Domain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 na WWW: 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/eyes-line-art-women-s-eyes-lashes-5019555/&gt;.</a:t>
            </a:r>
            <a:endParaRPr lang="cs-CZ" sz="2400" dirty="0">
              <a:solidFill>
                <a:schemeClr val="tx1"/>
              </a:solidFill>
              <a:latin typeface="Corbel" pitchFamily="34" charset="0"/>
            </a:endParaRPr>
          </a:p>
          <a:p>
            <a:pPr algn="just"/>
            <a:r>
              <a:rPr lang="cs-CZ" sz="2400" dirty="0">
                <a:solidFill>
                  <a:schemeClr val="tx1"/>
                </a:solidFill>
                <a:latin typeface="Corbel" pitchFamily="34" charset="0"/>
              </a:rPr>
              <a:t>Obr. 3 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7089643. Pixabay.com: [online]. [cit. 2021-11-18]. Dostupný pod licencí Public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Domain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 na WWW: 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/eyes-line-art-women-s-eyes-lashes-5019555/&gt;.</a:t>
            </a:r>
            <a:endParaRPr lang="cs-CZ" sz="2400" dirty="0">
              <a:solidFill>
                <a:schemeClr val="tx1"/>
              </a:solidFill>
              <a:latin typeface="Corbel" pitchFamily="34" charset="0"/>
            </a:endParaRPr>
          </a:p>
          <a:p>
            <a:r>
              <a:rPr lang="cs-CZ" sz="2400" dirty="0">
                <a:solidFill>
                  <a:schemeClr val="tx1"/>
                </a:solidFill>
                <a:latin typeface="Corbel" pitchFamily="34" charset="0"/>
              </a:rPr>
              <a:t>Obr. 4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StockSnap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. Pixabay.com: [online]. [cit. 2021-11-18]. Dostupný pod licencí Public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Domain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 na WWW: 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photos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/people-girl-woman-face-blue-eyes-2572029/&gt;.</a:t>
            </a:r>
          </a:p>
          <a:p>
            <a:r>
              <a:rPr lang="cs-CZ" sz="2400" dirty="0">
                <a:solidFill>
                  <a:srgbClr val="212529"/>
                </a:solidFill>
                <a:latin typeface="Corbel" panose="020B0503020204020204" pitchFamily="34" charset="0"/>
              </a:rPr>
              <a:t>Obr.5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OpenClipart-Vectors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. Pixabay.com: [online]. [cit. 2021-11-18]. Dostupný pod licencí Public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Domain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 na WWW: 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/iris-eye-eyebrows-female-green-154659/&gt;.</a:t>
            </a:r>
            <a:endParaRPr lang="cs-CZ" sz="2400" dirty="0">
              <a:solidFill>
                <a:srgbClr val="212529"/>
              </a:solidFill>
              <a:latin typeface="Corbel" panose="020B0503020204020204" pitchFamily="34" charset="0"/>
            </a:endParaRPr>
          </a:p>
          <a:p>
            <a:r>
              <a:rPr lang="cs-CZ" sz="2400" dirty="0">
                <a:solidFill>
                  <a:srgbClr val="212529"/>
                </a:solidFill>
                <a:latin typeface="Corbel" panose="020B0503020204020204" pitchFamily="34" charset="0"/>
              </a:rPr>
              <a:t>Obr. 6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Clker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-Free-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-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Images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. Pixabay.com: [online]. [cit. 2021-11-18]. Dostupný pod licencí Public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Domain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 na WWW: 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/eye-eyebrow-lashes-mascara-stare-308731/&gt;.</a:t>
            </a:r>
            <a:endParaRPr lang="cs-CZ" sz="2400" dirty="0">
              <a:solidFill>
                <a:schemeClr val="tx1"/>
              </a:solidFill>
              <a:latin typeface="Corbel" pitchFamily="34" charset="0"/>
            </a:endParaRPr>
          </a:p>
          <a:p>
            <a:r>
              <a:rPr lang="cs-CZ" sz="2400" dirty="0">
                <a:solidFill>
                  <a:schemeClr val="tx1"/>
                </a:solidFill>
                <a:latin typeface="Corbel" pitchFamily="34" charset="0"/>
              </a:rPr>
              <a:t>Obr. 7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OpenClipart-Vectors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. Pixabay.com: [online]. [cit. 2021-11-18]. Dostupný pod licencí Public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Domain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 na WWW: 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/eyes-eyebrows-staring-observing-149670/&gt;.</a:t>
            </a:r>
          </a:p>
          <a:p>
            <a:r>
              <a:rPr lang="cs-CZ" sz="2400" dirty="0">
                <a:solidFill>
                  <a:schemeClr val="tx1"/>
                </a:solidFill>
                <a:latin typeface="Corbel" panose="020B0503020204020204" pitchFamily="34" charset="0"/>
              </a:rPr>
              <a:t>Obr. 8 </a:t>
            </a:r>
            <a:r>
              <a:rPr lang="pt-BR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Victoria_Borodinova. Pixabay.com: [online]. [cit. 2021-11-18]. Dostupný pod licencí Public Domain na WWW: &lt;https://pixabay.com/illustrations/eyes-eyelashes-sight-vision-6554660/&gt;.</a:t>
            </a:r>
            <a:endParaRPr lang="cs-CZ" sz="2400" b="0" i="0" dirty="0">
              <a:solidFill>
                <a:srgbClr val="212529"/>
              </a:solidFill>
              <a:effectLst/>
              <a:latin typeface="Corbel" panose="020B0503020204020204" pitchFamily="34" charset="0"/>
            </a:endParaRPr>
          </a:p>
          <a:p>
            <a:r>
              <a:rPr lang="cs-CZ" sz="2400" dirty="0">
                <a:solidFill>
                  <a:srgbClr val="212529"/>
                </a:solidFill>
                <a:latin typeface="Corbel" panose="020B0503020204020204" pitchFamily="34" charset="0"/>
              </a:rPr>
              <a:t>Obr. 9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OpenClipart-Vectors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. Pixabay.com: [online]. [cit. 2021-11-18]. Dostupný pod licencí Public 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Domain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 na WWW: 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/eye-green-eyes-iris-eyelid-149673/&gt;.</a:t>
            </a:r>
          </a:p>
          <a:p>
            <a:r>
              <a:rPr lang="cs-CZ" sz="2400" dirty="0">
                <a:solidFill>
                  <a:schemeClr val="tx1"/>
                </a:solidFill>
                <a:latin typeface="Corbel" panose="020B0503020204020204" pitchFamily="34" charset="0"/>
              </a:rPr>
              <a:t>Obr. 10 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&lt;https://pixabay.com/</a:t>
            </a:r>
            <a:r>
              <a:rPr lang="cs-CZ" sz="2400" b="0" i="0" dirty="0" err="1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vectors</a:t>
            </a:r>
            <a:r>
              <a:rPr lang="cs-CZ" sz="2400" b="0" i="0" dirty="0">
                <a:solidFill>
                  <a:srgbClr val="212529"/>
                </a:solidFill>
                <a:effectLst/>
                <a:latin typeface="Corbel" panose="020B0503020204020204" pitchFamily="34" charset="0"/>
              </a:rPr>
              <a:t>/eyes-blue-woman-eyebrow-face-161265/&gt;.</a:t>
            </a:r>
            <a:endParaRPr lang="cs-CZ" sz="2400" dirty="0">
              <a:solidFill>
                <a:schemeClr val="tx1"/>
              </a:solidFill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455861"/>
      </p:ext>
    </p:extLst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Corbel" pitchFamily="34" charset="0"/>
                <a:cs typeface="Times New Roman" pitchFamily="18" charset="0"/>
              </a:rPr>
              <a:t>Děkuji za pozornost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0ED7758-90AC-4801-943C-EDB8199AE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tf22977542_win32">
  <a:themeElements>
    <a:clrScheme name="Vlastní 1">
      <a:dk1>
        <a:sysClr val="windowText" lastClr="000000"/>
      </a:dk1>
      <a:lt1>
        <a:srgbClr val="F6A1C9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TF22977542_Outdoors presentation_RVA_v4.potx" id="{6CD96AFB-7D75-48FF-A856-C8B82BF3C12B}" vid="{1E6ACFD4-3AE6-4944-B76B-DA44E915EC7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935B1F0-3442-4957-9701-25816EFDB6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26A71AF-4CF2-4B95-BFB6-5C27500258C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0F60B100-7079-4DE7-AF7C-20BFB1D62C4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1170</Words>
  <Application>Microsoft Office PowerPoint</Application>
  <PresentationFormat>Vlastní</PresentationFormat>
  <Paragraphs>99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Calibri</vt:lpstr>
      <vt:lpstr>Corbel</vt:lpstr>
      <vt:lpstr>Times New Roman</vt:lpstr>
      <vt:lpstr>Trebuchet MS</vt:lpstr>
      <vt:lpstr>tf22977542_win32</vt:lpstr>
      <vt:lpstr> ÚPRAVA  A  KOREKCE  OBOČÍ  </vt:lpstr>
      <vt:lpstr>Historie úpravy obočí</vt:lpstr>
      <vt:lpstr>Úprava obočí ve 20. století</vt:lpstr>
      <vt:lpstr>Úprava v 21. století</vt:lpstr>
      <vt:lpstr>Funkce obočí</vt:lpstr>
      <vt:lpstr>Aktuální trendy</vt:lpstr>
      <vt:lpstr> Jak na správný tvar obočí?</vt:lpstr>
      <vt:lpstr>Šířka a barva obočí se řídí</vt:lpstr>
      <vt:lpstr>Proč nevytrhávat obočí shora?</vt:lpstr>
      <vt:lpstr>Zapamatujme si</vt:lpstr>
      <vt:lpstr>Tvary obočí - ukázka</vt:lpstr>
      <vt:lpstr>Aby formování nebolelo</vt:lpstr>
      <vt:lpstr>Zdroje</vt:lpstr>
      <vt:lpstr>Zdroje obrázků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2021-02-07T16:36:45Z</dcterms:created>
  <dcterms:modified xsi:type="dcterms:W3CDTF">2021-11-23T07:33:25Z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