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7" r:id="rId7"/>
    <p:sldId id="268" r:id="rId8"/>
    <p:sldId id="264" r:id="rId9"/>
    <p:sldId id="269" r:id="rId10"/>
    <p:sldId id="270" r:id="rId11"/>
    <p:sldId id="265" r:id="rId12"/>
    <p:sldId id="266" r:id="rId13"/>
    <p:sldId id="271" r:id="rId14"/>
    <p:sldId id="272" r:id="rId15"/>
    <p:sldId id="273" r:id="rId16"/>
    <p:sldId id="275" r:id="rId17"/>
    <p:sldId id="279" r:id="rId18"/>
    <p:sldId id="280" r:id="rId19"/>
    <p:sldId id="281" r:id="rId20"/>
    <p:sldId id="276" r:id="rId21"/>
    <p:sldId id="277" r:id="rId22"/>
    <p:sldId id="278" r:id="rId23"/>
    <p:sldId id="284" r:id="rId24"/>
    <p:sldId id="285" r:id="rId25"/>
    <p:sldId id="286" r:id="rId26"/>
    <p:sldId id="287" r:id="rId27"/>
    <p:sldId id="288" r:id="rId28"/>
    <p:sldId id="261" r:id="rId29"/>
    <p:sldId id="262" r:id="rId30"/>
    <p:sldId id="274" r:id="rId31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00"/>
    <a:srgbClr val="9999FF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65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-330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89B8B-3BBA-46B6-9793-EFFE0C39A517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33F612-C727-4471-909D-309EBC9ACAE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0C03C-6139-4A97-88D8-BC6CC295F9DF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A42CF6-0B6C-4C3F-8217-5F1CCB501B0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A7B7C-1A49-4DF9-829B-15C14CB40FE3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D9433B-4A77-46F7-92E0-7FE2BF6947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FF9FA-B703-4CDA-B034-8E056FA60F0C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8E4008-132C-496F-B408-AA30B06871B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A930F-11DB-46F9-BB5F-2CF9E2C622C7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0C6E71-44A8-4CB0-9B78-A340BC664D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A6D86-A333-49E3-A633-80A221C3B8C2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416DEC-51A7-4176-9C6B-3976DFA693A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78268-31FC-4C68-8BDC-121D9E365B11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5F9C13-C2B7-472F-AC38-C1B488A76CB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CFF630-7C28-47F7-888A-6FA3E4A2C2C4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AF4B77-5D74-49AE-A5E1-FE2FA15C1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87DFE-F30D-41E6-B507-F13B9AF17B6D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94F2A8-7939-41AF-8720-AF240CE6DE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73E94-2153-4E0D-B7CA-8750AD36858A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BE3F6F-E3B2-48C9-9388-584796A07E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296B0-4777-4A1F-B758-E89801B989E5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7F9662-3B81-4CF6-90D5-48FD7C2E83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B3CB52B-A6F3-4D3F-B32A-AF412275B9CE}" type="datetimeFigureOut">
              <a:rPr lang="cs-CZ"/>
              <a:pPr>
                <a:defRPr/>
              </a:pPr>
              <a:t>09.01.2022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505447EB-95B2-4149-9EA0-A791B535E81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18" Type="http://schemas.openxmlformats.org/officeDocument/2006/relationships/image" Target="../media/image4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image" Target="../media/image45.png"/><Relationship Id="rId2" Type="http://schemas.openxmlformats.org/officeDocument/2006/relationships/image" Target="../media/image3.png"/><Relationship Id="rId16" Type="http://schemas.openxmlformats.org/officeDocument/2006/relationships/image" Target="../media/image44.png"/><Relationship Id="rId20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19" Type="http://schemas.openxmlformats.org/officeDocument/2006/relationships/image" Target="../media/image5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50.png"/><Relationship Id="rId7" Type="http://schemas.openxmlformats.org/officeDocument/2006/relationships/image" Target="../media/image53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3.png"/><Relationship Id="rId9" Type="http://schemas.openxmlformats.org/officeDocument/2006/relationships/image" Target="../media/image5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0.jpe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6.png"/><Relationship Id="rId4" Type="http://schemas.openxmlformats.org/officeDocument/2006/relationships/image" Target="../media/image3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4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32001">
              <a:srgbClr val="FF0000"/>
            </a:gs>
            <a:gs pos="67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119063" y="2598738"/>
            <a:ext cx="53546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Zábavné pokusy z fyziky I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163" y="192088"/>
            <a:ext cx="3346450" cy="222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052" name="Skupina 3"/>
          <p:cNvGrpSpPr>
            <a:grpSpLocks/>
          </p:cNvGrpSpPr>
          <p:nvPr/>
        </p:nvGrpSpPr>
        <p:grpSpPr bwMode="auto">
          <a:xfrm>
            <a:off x="9345613" y="5145088"/>
            <a:ext cx="2193925" cy="1357312"/>
            <a:chOff x="1198485" y="1740023"/>
            <a:chExt cx="2192785" cy="1358284"/>
          </a:xfrm>
        </p:grpSpPr>
        <p:sp>
          <p:nvSpPr>
            <p:cNvPr id="5" name="Ovál 4"/>
            <p:cNvSpPr/>
            <p:nvPr/>
          </p:nvSpPr>
          <p:spPr>
            <a:xfrm>
              <a:off x="1198485" y="1740023"/>
              <a:ext cx="2192785" cy="1358284"/>
            </a:xfrm>
            <a:prstGeom prst="ellipse">
              <a:avLst/>
            </a:prstGeom>
            <a:solidFill>
              <a:schemeClr val="bg2">
                <a:lumMod val="7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1331766" y="1813100"/>
              <a:ext cx="1926224" cy="1151761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7" name="Krychle 6"/>
          <p:cNvSpPr/>
          <p:nvPr/>
        </p:nvSpPr>
        <p:spPr>
          <a:xfrm>
            <a:off x="10239375" y="5513388"/>
            <a:ext cx="503238" cy="460375"/>
          </a:xfrm>
          <a:prstGeom prst="cub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>
            <a:off x="10780713" y="5759450"/>
            <a:ext cx="668337" cy="92075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Volný tvar: obrazec 8"/>
          <p:cNvSpPr/>
          <p:nvPr/>
        </p:nvSpPr>
        <p:spPr>
          <a:xfrm rot="18668834">
            <a:off x="10140950" y="6107113"/>
            <a:ext cx="377825" cy="82550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Volný tvar: obrazec 9"/>
          <p:cNvSpPr/>
          <p:nvPr/>
        </p:nvSpPr>
        <p:spPr>
          <a:xfrm rot="15153338">
            <a:off x="10578307" y="6058694"/>
            <a:ext cx="360362" cy="133350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Volný tvar: obrazec 10"/>
          <p:cNvSpPr/>
          <p:nvPr/>
        </p:nvSpPr>
        <p:spPr>
          <a:xfrm rot="2126344">
            <a:off x="10614025" y="6081713"/>
            <a:ext cx="534988" cy="46037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Volný tvar: obrazec 11"/>
          <p:cNvSpPr/>
          <p:nvPr/>
        </p:nvSpPr>
        <p:spPr>
          <a:xfrm rot="1122631">
            <a:off x="10696575" y="5983288"/>
            <a:ext cx="558800" cy="46037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olný tvar: obrazec 12"/>
          <p:cNvSpPr/>
          <p:nvPr/>
        </p:nvSpPr>
        <p:spPr>
          <a:xfrm rot="568341">
            <a:off x="10744200" y="5878513"/>
            <a:ext cx="668338" cy="92075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Volný tvar: obrazec 13"/>
          <p:cNvSpPr/>
          <p:nvPr/>
        </p:nvSpPr>
        <p:spPr>
          <a:xfrm rot="19490406">
            <a:off x="9969500" y="6083300"/>
            <a:ext cx="442913" cy="103188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Volný tvar: obrazec 14"/>
          <p:cNvSpPr/>
          <p:nvPr/>
        </p:nvSpPr>
        <p:spPr>
          <a:xfrm rot="20712845">
            <a:off x="9683750" y="6042025"/>
            <a:ext cx="612775" cy="73025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Volný tvar: obrazec 15"/>
          <p:cNvSpPr/>
          <p:nvPr/>
        </p:nvSpPr>
        <p:spPr>
          <a:xfrm rot="763217">
            <a:off x="9628188" y="5856288"/>
            <a:ext cx="614362" cy="239712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Volný tvar: obrazec 16"/>
          <p:cNvSpPr/>
          <p:nvPr/>
        </p:nvSpPr>
        <p:spPr>
          <a:xfrm rot="20000712">
            <a:off x="10661650" y="5470525"/>
            <a:ext cx="395288" cy="88900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Volný tvar: obrazec 17"/>
          <p:cNvSpPr/>
          <p:nvPr/>
        </p:nvSpPr>
        <p:spPr>
          <a:xfrm rot="17515514">
            <a:off x="10333037" y="6089651"/>
            <a:ext cx="373063" cy="157162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Volný tvar: obrazec 18"/>
          <p:cNvSpPr/>
          <p:nvPr/>
        </p:nvSpPr>
        <p:spPr>
          <a:xfrm rot="783060">
            <a:off x="9550400" y="5781675"/>
            <a:ext cx="666750" cy="93663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Volný tvar: obrazec 19"/>
          <p:cNvSpPr/>
          <p:nvPr/>
        </p:nvSpPr>
        <p:spPr>
          <a:xfrm rot="2301522">
            <a:off x="9950450" y="5378450"/>
            <a:ext cx="508000" cy="127000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Volný tvar: obrazec 20"/>
          <p:cNvSpPr/>
          <p:nvPr/>
        </p:nvSpPr>
        <p:spPr>
          <a:xfrm rot="1031444">
            <a:off x="9574213" y="5665788"/>
            <a:ext cx="666750" cy="93662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Volný tvar: obrazec 21"/>
          <p:cNvSpPr/>
          <p:nvPr/>
        </p:nvSpPr>
        <p:spPr>
          <a:xfrm rot="2286649">
            <a:off x="9801225" y="5481638"/>
            <a:ext cx="546100" cy="52387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Volný tvar: obrazec 22"/>
          <p:cNvSpPr/>
          <p:nvPr/>
        </p:nvSpPr>
        <p:spPr>
          <a:xfrm rot="2254836">
            <a:off x="9696450" y="5568950"/>
            <a:ext cx="606425" cy="84138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Volný tvar: obrazec 23"/>
          <p:cNvSpPr/>
          <p:nvPr/>
        </p:nvSpPr>
        <p:spPr>
          <a:xfrm>
            <a:off x="10741025" y="5640388"/>
            <a:ext cx="623888" cy="147637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071" name="Obrázek 2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1454636">
            <a:off x="10669588" y="5530850"/>
            <a:ext cx="576262" cy="10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Volný tvar: obrazec 25"/>
          <p:cNvSpPr/>
          <p:nvPr/>
        </p:nvSpPr>
        <p:spPr>
          <a:xfrm rot="20102105">
            <a:off x="10531475" y="5375275"/>
            <a:ext cx="439738" cy="66675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Volný tvar: obrazec 26"/>
          <p:cNvSpPr/>
          <p:nvPr/>
        </p:nvSpPr>
        <p:spPr>
          <a:xfrm rot="16879257">
            <a:off x="10298907" y="5336381"/>
            <a:ext cx="349250" cy="46037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Volný tvar: obrazec 27"/>
          <p:cNvSpPr/>
          <p:nvPr/>
        </p:nvSpPr>
        <p:spPr>
          <a:xfrm rot="19084719">
            <a:off x="10409238" y="5310188"/>
            <a:ext cx="439737" cy="69850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075" name="Picture 2" descr="Bottle Of Water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7550" y="1335088"/>
            <a:ext cx="785813" cy="215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Rukopis 2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64263" y="1873250"/>
            <a:ext cx="1682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Rukopis 3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32475" y="1757363"/>
            <a:ext cx="696913" cy="52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Rukopis 3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32475" y="2592388"/>
            <a:ext cx="723900" cy="88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Volný tvar: obrazec 32"/>
          <p:cNvSpPr/>
          <p:nvPr/>
        </p:nvSpPr>
        <p:spPr>
          <a:xfrm>
            <a:off x="5794375" y="1741488"/>
            <a:ext cx="107950" cy="187325"/>
          </a:xfrm>
          <a:custGeom>
            <a:avLst/>
            <a:gdLst>
              <a:gd name="connsiteX0" fmla="*/ 101965 w 107612"/>
              <a:gd name="connsiteY0" fmla="*/ 62144 h 186431"/>
              <a:gd name="connsiteX1" fmla="*/ 75332 w 107612"/>
              <a:gd name="connsiteY1" fmla="*/ 106532 h 186431"/>
              <a:gd name="connsiteX2" fmla="*/ 39821 w 107612"/>
              <a:gd name="connsiteY2" fmla="*/ 150920 h 186431"/>
              <a:gd name="connsiteX3" fmla="*/ 22066 w 107612"/>
              <a:gd name="connsiteY3" fmla="*/ 186431 h 186431"/>
              <a:gd name="connsiteX4" fmla="*/ 4311 w 107612"/>
              <a:gd name="connsiteY4" fmla="*/ 159798 h 186431"/>
              <a:gd name="connsiteX5" fmla="*/ 30944 w 107612"/>
              <a:gd name="connsiteY5" fmla="*/ 17755 h 186431"/>
              <a:gd name="connsiteX6" fmla="*/ 75332 w 107612"/>
              <a:gd name="connsiteY6" fmla="*/ 0 h 186431"/>
              <a:gd name="connsiteX7" fmla="*/ 101965 w 107612"/>
              <a:gd name="connsiteY7" fmla="*/ 62144 h 186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612" h="186431">
                <a:moveTo>
                  <a:pt x="101965" y="62144"/>
                </a:moveTo>
                <a:cubicBezTo>
                  <a:pt x="101965" y="79899"/>
                  <a:pt x="85227" y="92396"/>
                  <a:pt x="75332" y="106532"/>
                </a:cubicBezTo>
                <a:cubicBezTo>
                  <a:pt x="64466" y="122055"/>
                  <a:pt x="50332" y="135154"/>
                  <a:pt x="39821" y="150920"/>
                </a:cubicBezTo>
                <a:cubicBezTo>
                  <a:pt x="32480" y="161931"/>
                  <a:pt x="27984" y="174594"/>
                  <a:pt x="22066" y="186431"/>
                </a:cubicBezTo>
                <a:cubicBezTo>
                  <a:pt x="16148" y="177553"/>
                  <a:pt x="4938" y="170449"/>
                  <a:pt x="4311" y="159798"/>
                </a:cubicBezTo>
                <a:cubicBezTo>
                  <a:pt x="2774" y="133672"/>
                  <a:pt x="-13963" y="43416"/>
                  <a:pt x="30944" y="17755"/>
                </a:cubicBezTo>
                <a:cubicBezTo>
                  <a:pt x="44780" y="9849"/>
                  <a:pt x="60536" y="5918"/>
                  <a:pt x="75332" y="0"/>
                </a:cubicBezTo>
                <a:cubicBezTo>
                  <a:pt x="125864" y="20213"/>
                  <a:pt x="101965" y="44389"/>
                  <a:pt x="101965" y="621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Válec 33"/>
          <p:cNvSpPr/>
          <p:nvPr/>
        </p:nvSpPr>
        <p:spPr>
          <a:xfrm flipH="1">
            <a:off x="6146800" y="1171575"/>
            <a:ext cx="58738" cy="1141413"/>
          </a:xfrm>
          <a:prstGeom prst="ca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Válec 34"/>
          <p:cNvSpPr/>
          <p:nvPr/>
        </p:nvSpPr>
        <p:spPr>
          <a:xfrm flipH="1">
            <a:off x="6183313" y="2590800"/>
            <a:ext cx="44450" cy="796925"/>
          </a:xfrm>
          <a:prstGeom prst="ca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6" name="Skupina 35"/>
          <p:cNvGrpSpPr>
            <a:grpSpLocks/>
          </p:cNvGrpSpPr>
          <p:nvPr/>
        </p:nvGrpSpPr>
        <p:grpSpPr bwMode="auto">
          <a:xfrm>
            <a:off x="5375275" y="582613"/>
            <a:ext cx="1587500" cy="1177925"/>
            <a:chOff x="3215996" y="3331807"/>
            <a:chExt cx="1587561" cy="1177856"/>
          </a:xfrm>
        </p:grpSpPr>
        <p:sp>
          <p:nvSpPr>
            <p:cNvPr id="37" name="Oblouk 36"/>
            <p:cNvSpPr/>
            <p:nvPr/>
          </p:nvSpPr>
          <p:spPr>
            <a:xfrm rot="16200000">
              <a:off x="3891552" y="3569089"/>
              <a:ext cx="1008004" cy="727103"/>
            </a:xfrm>
            <a:prstGeom prst="arc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blouk 37"/>
            <p:cNvSpPr/>
            <p:nvPr/>
          </p:nvSpPr>
          <p:spPr>
            <a:xfrm rot="16200000">
              <a:off x="3936004" y="3642110"/>
              <a:ext cx="1008004" cy="727103"/>
            </a:xfrm>
            <a:prstGeom prst="arc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Oblouk 38"/>
            <p:cNvSpPr/>
            <p:nvPr/>
          </p:nvSpPr>
          <p:spPr>
            <a:xfrm rot="16200000" flipV="1">
              <a:off x="3358926" y="3633393"/>
              <a:ext cx="1008003" cy="411179"/>
            </a:xfrm>
            <a:prstGeom prst="arc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16200000" flipV="1">
              <a:off x="3105710" y="3569086"/>
              <a:ext cx="1006416" cy="785843"/>
            </a:xfrm>
            <a:prstGeom prst="arc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blouk 40"/>
            <p:cNvSpPr/>
            <p:nvPr/>
          </p:nvSpPr>
          <p:spPr>
            <a:xfrm rot="16200000" flipV="1">
              <a:off x="3181914" y="3538934"/>
              <a:ext cx="1008003" cy="593748"/>
            </a:xfrm>
            <a:prstGeom prst="arc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2" name="Skupina 41"/>
          <p:cNvGrpSpPr>
            <a:grpSpLocks/>
          </p:cNvGrpSpPr>
          <p:nvPr/>
        </p:nvGrpSpPr>
        <p:grpSpPr bwMode="auto">
          <a:xfrm>
            <a:off x="4106863" y="4929188"/>
            <a:ext cx="4935537" cy="1735137"/>
            <a:chOff x="7841943" y="5345396"/>
            <a:chExt cx="4062253" cy="1171575"/>
          </a:xfrm>
        </p:grpSpPr>
        <p:grpSp>
          <p:nvGrpSpPr>
            <p:cNvPr id="2106" name="Skupina 14"/>
            <p:cNvGrpSpPr>
              <a:grpSpLocks/>
            </p:cNvGrpSpPr>
            <p:nvPr/>
          </p:nvGrpSpPr>
          <p:grpSpPr bwMode="auto">
            <a:xfrm>
              <a:off x="7841943" y="5345396"/>
              <a:ext cx="2935382" cy="1171575"/>
              <a:chOff x="7841943" y="5345396"/>
              <a:chExt cx="2935382" cy="1171575"/>
            </a:xfrm>
          </p:grpSpPr>
          <p:pic>
            <p:nvPicPr>
              <p:cNvPr id="2110" name="Picture 2" descr="Car Clip Art"/>
              <p:cNvPicPr>
                <a:picLocks noChangeAspect="1" noChangeArrowheads="1"/>
              </p:cNvPicPr>
              <p:nvPr/>
            </p:nvPicPr>
            <p:blipFill>
              <a:blip r:embed="rId8" cstate="print"/>
              <a:srcRect/>
              <a:stretch>
                <a:fillRect/>
              </a:stretch>
            </p:blipFill>
            <p:spPr bwMode="auto">
              <a:xfrm flipH="1">
                <a:off x="7841943" y="5345396"/>
                <a:ext cx="2935382" cy="11715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48" name="Obdélník 47"/>
              <p:cNvSpPr/>
              <p:nvPr/>
            </p:nvSpPr>
            <p:spPr>
              <a:xfrm rot="19909294">
                <a:off x="10495669" y="5692688"/>
                <a:ext cx="245643" cy="476991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2107" name="Skupina 18"/>
            <p:cNvGrpSpPr>
              <a:grpSpLocks/>
            </p:cNvGrpSpPr>
            <p:nvPr/>
          </p:nvGrpSpPr>
          <p:grpSpPr bwMode="auto">
            <a:xfrm>
              <a:off x="10958241" y="5403171"/>
              <a:ext cx="945955" cy="937367"/>
              <a:chOff x="5755927" y="4156583"/>
              <a:chExt cx="945955" cy="937367"/>
            </a:xfrm>
          </p:grpSpPr>
          <p:pic>
            <p:nvPicPr>
              <p:cNvPr id="2108" name="Picture 4" descr="Sign Language Q Clip Art"/>
              <p:cNvPicPr>
                <a:picLocks noChangeAspect="1" noChangeArrowheads="1"/>
              </p:cNvPicPr>
              <p:nvPr/>
            </p:nvPicPr>
            <p:blipFill>
              <a:blip r:embed="rId9" cstate="print"/>
              <a:srcRect/>
              <a:stretch>
                <a:fillRect/>
              </a:stretch>
            </p:blipFill>
            <p:spPr bwMode="auto">
              <a:xfrm rot="3739952">
                <a:off x="5797322" y="4189391"/>
                <a:ext cx="937367" cy="8717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46" name="Obdélník 45"/>
              <p:cNvSpPr/>
              <p:nvPr/>
            </p:nvSpPr>
            <p:spPr>
              <a:xfrm rot="20622192">
                <a:off x="5755896" y="4461107"/>
                <a:ext cx="364545" cy="115764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2084" name="Skupina 35"/>
          <p:cNvGrpSpPr>
            <a:grpSpLocks/>
          </p:cNvGrpSpPr>
          <p:nvPr/>
        </p:nvGrpSpPr>
        <p:grpSpPr bwMode="auto">
          <a:xfrm>
            <a:off x="7270750" y="1047750"/>
            <a:ext cx="1857375" cy="2798763"/>
            <a:chOff x="4224528" y="1847088"/>
            <a:chExt cx="1271016" cy="2249424"/>
          </a:xfrm>
        </p:grpSpPr>
        <p:sp>
          <p:nvSpPr>
            <p:cNvPr id="72" name="Válec 71"/>
            <p:cNvSpPr/>
            <p:nvPr/>
          </p:nvSpPr>
          <p:spPr>
            <a:xfrm>
              <a:off x="4224528" y="1847088"/>
              <a:ext cx="1271016" cy="2249424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4224528" y="1847088"/>
              <a:ext cx="1271016" cy="37894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4" name="Válec 73"/>
            <p:cNvSpPr/>
            <p:nvPr/>
          </p:nvSpPr>
          <p:spPr>
            <a:xfrm>
              <a:off x="4224528" y="1847088"/>
              <a:ext cx="1271016" cy="461878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5" name="Skupina 74"/>
          <p:cNvGrpSpPr>
            <a:grpSpLocks/>
          </p:cNvGrpSpPr>
          <p:nvPr/>
        </p:nvGrpSpPr>
        <p:grpSpPr bwMode="auto">
          <a:xfrm>
            <a:off x="8199438" y="1736725"/>
            <a:ext cx="3532187" cy="814388"/>
            <a:chOff x="6985701" y="3704281"/>
            <a:chExt cx="3532048" cy="814640"/>
          </a:xfrm>
        </p:grpSpPr>
        <p:grpSp>
          <p:nvGrpSpPr>
            <p:cNvPr id="2086" name="Skupina 39"/>
            <p:cNvGrpSpPr>
              <a:grpSpLocks/>
            </p:cNvGrpSpPr>
            <p:nvPr/>
          </p:nvGrpSpPr>
          <p:grpSpPr bwMode="auto">
            <a:xfrm>
              <a:off x="7963287" y="3704281"/>
              <a:ext cx="2554462" cy="461667"/>
              <a:chOff x="5688417" y="4782310"/>
              <a:chExt cx="2554462" cy="461667"/>
            </a:xfrm>
          </p:grpSpPr>
          <p:sp>
            <p:nvSpPr>
              <p:cNvPr id="90" name="Krychle 89"/>
              <p:cNvSpPr/>
              <p:nvPr/>
            </p:nvSpPr>
            <p:spPr>
              <a:xfrm>
                <a:off x="5761715" y="4782310"/>
                <a:ext cx="2030332" cy="462106"/>
              </a:xfrm>
              <a:prstGeom prst="cube">
                <a:avLst/>
              </a:prstGeom>
              <a:solidFill>
                <a:schemeClr val="bg1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1" name="Krychle 90"/>
              <p:cNvSpPr/>
              <p:nvPr/>
            </p:nvSpPr>
            <p:spPr>
              <a:xfrm>
                <a:off x="5688693" y="4782310"/>
                <a:ext cx="666724" cy="462106"/>
              </a:xfrm>
              <a:prstGeom prst="cub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2" name="Krychle 91"/>
              <p:cNvSpPr/>
              <p:nvPr/>
            </p:nvSpPr>
            <p:spPr>
              <a:xfrm>
                <a:off x="6212547" y="4782310"/>
                <a:ext cx="2030332" cy="462106"/>
              </a:xfrm>
              <a:prstGeom prst="cube">
                <a:avLst/>
              </a:prstGeom>
              <a:solidFill>
                <a:schemeClr val="bg1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77" name="Přímá spojnice 76"/>
            <p:cNvCxnSpPr>
              <a:cxnSpLocks/>
            </p:cNvCxnSpPr>
            <p:nvPr/>
          </p:nvCxnSpPr>
          <p:spPr>
            <a:xfrm flipV="1">
              <a:off x="7260327" y="4004412"/>
              <a:ext cx="484169" cy="246138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>
              <a:cxnSpLocks/>
            </p:cNvCxnSpPr>
            <p:nvPr/>
          </p:nvCxnSpPr>
          <p:spPr>
            <a:xfrm flipV="1">
              <a:off x="7247628" y="4158446"/>
              <a:ext cx="484169" cy="246139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>
              <a:cxnSpLocks/>
            </p:cNvCxnSpPr>
            <p:nvPr/>
          </p:nvCxnSpPr>
          <p:spPr>
            <a:xfrm flipV="1">
              <a:off x="7428596" y="3871021"/>
              <a:ext cx="484169" cy="246138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>
              <a:cxnSpLocks/>
            </p:cNvCxnSpPr>
            <p:nvPr/>
          </p:nvCxnSpPr>
          <p:spPr>
            <a:xfrm flipV="1">
              <a:off x="7363511" y="4020292"/>
              <a:ext cx="544491" cy="225495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>
              <a:cxnSpLocks/>
            </p:cNvCxnSpPr>
            <p:nvPr/>
          </p:nvCxnSpPr>
          <p:spPr>
            <a:xfrm flipV="1">
              <a:off x="7415896" y="4140979"/>
              <a:ext cx="484169" cy="246138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>
              <a:cxnSpLocks/>
            </p:cNvCxnSpPr>
            <p:nvPr/>
          </p:nvCxnSpPr>
          <p:spPr>
            <a:xfrm flipV="1">
              <a:off x="7274615" y="4271194"/>
              <a:ext cx="484168" cy="247727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>
              <a:cxnSpLocks/>
            </p:cNvCxnSpPr>
            <p:nvPr/>
          </p:nvCxnSpPr>
          <p:spPr>
            <a:xfrm>
              <a:off x="7407959" y="3993295"/>
              <a:ext cx="457182" cy="0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>
              <a:cxnSpLocks/>
            </p:cNvCxnSpPr>
            <p:nvPr/>
          </p:nvCxnSpPr>
          <p:spPr>
            <a:xfrm>
              <a:off x="7307950" y="3877373"/>
              <a:ext cx="552428" cy="90515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>
              <a:cxnSpLocks/>
            </p:cNvCxnSpPr>
            <p:nvPr/>
          </p:nvCxnSpPr>
          <p:spPr>
            <a:xfrm flipV="1">
              <a:off x="6985701" y="4215614"/>
              <a:ext cx="484168" cy="246139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>
              <a:cxnSpLocks/>
            </p:cNvCxnSpPr>
            <p:nvPr/>
          </p:nvCxnSpPr>
          <p:spPr>
            <a:xfrm>
              <a:off x="7126982" y="3761449"/>
              <a:ext cx="550841" cy="152447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>
              <a:cxnSpLocks/>
            </p:cNvCxnSpPr>
            <p:nvPr/>
          </p:nvCxnSpPr>
          <p:spPr>
            <a:xfrm flipV="1">
              <a:off x="7126982" y="3874197"/>
              <a:ext cx="485756" cy="246138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>
              <a:cxnSpLocks/>
            </p:cNvCxnSpPr>
            <p:nvPr/>
          </p:nvCxnSpPr>
          <p:spPr>
            <a:xfrm flipV="1">
              <a:off x="7046024" y="4001236"/>
              <a:ext cx="484168" cy="247727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>
              <a:cxnSpLocks/>
            </p:cNvCxnSpPr>
            <p:nvPr/>
          </p:nvCxnSpPr>
          <p:spPr>
            <a:xfrm>
              <a:off x="7109521" y="3902780"/>
              <a:ext cx="398446" cy="93691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E75B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1" dur="3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4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1.11111E-6 L -0.37083 -0.0085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5.55112E-17 L -0.00026 0.1770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663" y="781050"/>
            <a:ext cx="5003800" cy="332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ovéPole 1"/>
          <p:cNvSpPr txBox="1">
            <a:spLocks noChangeArrowheads="1"/>
          </p:cNvSpPr>
          <p:nvPr/>
        </p:nvSpPr>
        <p:spPr bwMode="auto">
          <a:xfrm>
            <a:off x="603250" y="319088"/>
            <a:ext cx="3076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Chceš si vyrobit sopku?</a:t>
            </a:r>
          </a:p>
        </p:txBody>
      </p:sp>
      <p:sp>
        <p:nvSpPr>
          <p:cNvPr id="3076" name="TextovéPole 2"/>
          <p:cNvSpPr txBox="1">
            <a:spLocks noChangeArrowheads="1"/>
          </p:cNvSpPr>
          <p:nvPr/>
        </p:nvSpPr>
        <p:spPr bwMode="auto">
          <a:xfrm>
            <a:off x="5975350" y="319088"/>
            <a:ext cx="2938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Co budeš potřebovat?</a:t>
            </a:r>
          </a:p>
        </p:txBody>
      </p:sp>
      <p:pic>
        <p:nvPicPr>
          <p:cNvPr id="307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62625" y="792163"/>
            <a:ext cx="2565400" cy="143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TextovéPole 3"/>
          <p:cNvSpPr txBox="1">
            <a:spLocks noChangeArrowheads="1"/>
          </p:cNvSpPr>
          <p:nvPr/>
        </p:nvSpPr>
        <p:spPr bwMode="auto">
          <a:xfrm>
            <a:off x="8523288" y="1154113"/>
            <a:ext cx="1398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plastelínu</a:t>
            </a:r>
          </a:p>
        </p:txBody>
      </p:sp>
      <p:pic>
        <p:nvPicPr>
          <p:cNvPr id="3079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62625" y="2397125"/>
            <a:ext cx="2128838" cy="176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0" name="TextovéPole 4"/>
          <p:cNvSpPr txBox="1">
            <a:spLocks noChangeArrowheads="1"/>
          </p:cNvSpPr>
          <p:nvPr/>
        </p:nvSpPr>
        <p:spPr bwMode="auto">
          <a:xfrm>
            <a:off x="7980363" y="2816225"/>
            <a:ext cx="3500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mycí prostředek na nádobí</a:t>
            </a:r>
          </a:p>
        </p:txBody>
      </p:sp>
      <p:pic>
        <p:nvPicPr>
          <p:cNvPr id="3081" name="Picture 8" descr="vitana.cz/files/product/default/24932-Kyprici-p...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6413" y="4570413"/>
            <a:ext cx="1282700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2" name="TextovéPole 5"/>
          <p:cNvSpPr txBox="1">
            <a:spLocks noChangeArrowheads="1"/>
          </p:cNvSpPr>
          <p:nvPr/>
        </p:nvSpPr>
        <p:spPr bwMode="auto">
          <a:xfrm>
            <a:off x="2006600" y="4570413"/>
            <a:ext cx="22685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prášek do pečiva</a:t>
            </a:r>
          </a:p>
        </p:txBody>
      </p:sp>
      <p:pic>
        <p:nvPicPr>
          <p:cNvPr id="3083" name="Picture 10" descr="Bzenecký ocet kvasný lihový 8% 1 l od 17 Kč | Zboží.cz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80363" y="3363913"/>
            <a:ext cx="1354137" cy="348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4" name="TextovéPole 1"/>
          <p:cNvSpPr txBox="1">
            <a:spLocks noChangeArrowheads="1"/>
          </p:cNvSpPr>
          <p:nvPr/>
        </p:nvSpPr>
        <p:spPr bwMode="auto">
          <a:xfrm>
            <a:off x="9445625" y="4635500"/>
            <a:ext cx="731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ocet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1938" y="87313"/>
            <a:ext cx="5238750" cy="15700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Z plastelíny vymodeluj dutou sopku.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Naplň ji  lávou , kterou tvoří lžíce</a:t>
            </a:r>
          </a:p>
          <a:p>
            <a:pPr>
              <a:defRPr/>
            </a:pPr>
            <a:r>
              <a:rPr lang="cs-CZ" sz="2400" dirty="0"/>
              <a:t>       saponátu a lžíce prášku do pečiva. </a:t>
            </a:r>
          </a:p>
        </p:txBody>
      </p:sp>
      <p:grpSp>
        <p:nvGrpSpPr>
          <p:cNvPr id="4099" name="Skupina 9"/>
          <p:cNvGrpSpPr>
            <a:grpSpLocks/>
          </p:cNvGrpSpPr>
          <p:nvPr/>
        </p:nvGrpSpPr>
        <p:grpSpPr bwMode="auto">
          <a:xfrm>
            <a:off x="7596188" y="525463"/>
            <a:ext cx="1954212" cy="1514475"/>
            <a:chOff x="7651220" y="948159"/>
            <a:chExt cx="1954419" cy="1514938"/>
          </a:xfrm>
        </p:grpSpPr>
        <p:sp>
          <p:nvSpPr>
            <p:cNvPr id="3" name="Válec 2"/>
            <p:cNvSpPr/>
            <p:nvPr/>
          </p:nvSpPr>
          <p:spPr>
            <a:xfrm>
              <a:off x="7651220" y="948159"/>
              <a:ext cx="1954419" cy="1514938"/>
            </a:xfrm>
            <a:custGeom>
              <a:avLst/>
              <a:gdLst>
                <a:gd name="connsiteX0" fmla="*/ 0 w 1012055"/>
                <a:gd name="connsiteY0" fmla="*/ 126507 h 1305018"/>
                <a:gd name="connsiteX1" fmla="*/ 506028 w 1012055"/>
                <a:gd name="connsiteY1" fmla="*/ 253014 h 1305018"/>
                <a:gd name="connsiteX2" fmla="*/ 1012056 w 1012055"/>
                <a:gd name="connsiteY2" fmla="*/ 126507 h 1305018"/>
                <a:gd name="connsiteX3" fmla="*/ 1012055 w 1012055"/>
                <a:gd name="connsiteY3" fmla="*/ 1178511 h 1305018"/>
                <a:gd name="connsiteX4" fmla="*/ 506027 w 1012055"/>
                <a:gd name="connsiteY4" fmla="*/ 1305018 h 1305018"/>
                <a:gd name="connsiteX5" fmla="*/ -1 w 1012055"/>
                <a:gd name="connsiteY5" fmla="*/ 1178511 h 1305018"/>
                <a:gd name="connsiteX6" fmla="*/ 0 w 1012055"/>
                <a:gd name="connsiteY6" fmla="*/ 126507 h 1305018"/>
                <a:gd name="connsiteX0" fmla="*/ 0 w 1012055"/>
                <a:gd name="connsiteY0" fmla="*/ 126507 h 1305018"/>
                <a:gd name="connsiteX1" fmla="*/ 506028 w 1012055"/>
                <a:gd name="connsiteY1" fmla="*/ 0 h 1305018"/>
                <a:gd name="connsiteX2" fmla="*/ 1012056 w 1012055"/>
                <a:gd name="connsiteY2" fmla="*/ 126507 h 1305018"/>
                <a:gd name="connsiteX3" fmla="*/ 506028 w 1012055"/>
                <a:gd name="connsiteY3" fmla="*/ 253014 h 1305018"/>
                <a:gd name="connsiteX4" fmla="*/ 0 w 1012055"/>
                <a:gd name="connsiteY4" fmla="*/ 126507 h 1305018"/>
                <a:gd name="connsiteX0" fmla="*/ 1012055 w 1012055"/>
                <a:gd name="connsiteY0" fmla="*/ 126507 h 1305018"/>
                <a:gd name="connsiteX1" fmla="*/ 506027 w 1012055"/>
                <a:gd name="connsiteY1" fmla="*/ 253014 h 1305018"/>
                <a:gd name="connsiteX2" fmla="*/ -1 w 1012055"/>
                <a:gd name="connsiteY2" fmla="*/ 126507 h 1305018"/>
                <a:gd name="connsiteX3" fmla="*/ 506027 w 1012055"/>
                <a:gd name="connsiteY3" fmla="*/ 0 h 1305018"/>
                <a:gd name="connsiteX4" fmla="*/ 1012055 w 1012055"/>
                <a:gd name="connsiteY4" fmla="*/ 126507 h 1305018"/>
                <a:gd name="connsiteX5" fmla="*/ 1012055 w 1012055"/>
                <a:gd name="connsiteY5" fmla="*/ 1178511 h 1305018"/>
                <a:gd name="connsiteX6" fmla="*/ 506027 w 1012055"/>
                <a:gd name="connsiteY6" fmla="*/ 1305018 h 1305018"/>
                <a:gd name="connsiteX7" fmla="*/ -1 w 1012055"/>
                <a:gd name="connsiteY7" fmla="*/ 1178511 h 1305018"/>
                <a:gd name="connsiteX8" fmla="*/ 0 w 1012055"/>
                <a:gd name="connsiteY8" fmla="*/ 126507 h 1305018"/>
                <a:gd name="connsiteX0" fmla="*/ 479395 w 1491451"/>
                <a:gd name="connsiteY0" fmla="*/ 126507 h 1305807"/>
                <a:gd name="connsiteX1" fmla="*/ 985423 w 1491451"/>
                <a:gd name="connsiteY1" fmla="*/ 253014 h 1305807"/>
                <a:gd name="connsiteX2" fmla="*/ 1491451 w 1491451"/>
                <a:gd name="connsiteY2" fmla="*/ 126507 h 1305807"/>
                <a:gd name="connsiteX3" fmla="*/ 1491450 w 1491451"/>
                <a:gd name="connsiteY3" fmla="*/ 1178511 h 1305807"/>
                <a:gd name="connsiteX4" fmla="*/ 985422 w 1491451"/>
                <a:gd name="connsiteY4" fmla="*/ 1305018 h 1305807"/>
                <a:gd name="connsiteX5" fmla="*/ 479394 w 1491451"/>
                <a:gd name="connsiteY5" fmla="*/ 1178511 h 1305807"/>
                <a:gd name="connsiteX6" fmla="*/ 479395 w 1491451"/>
                <a:gd name="connsiteY6" fmla="*/ 126507 h 1305807"/>
                <a:gd name="connsiteX0" fmla="*/ 479395 w 1491451"/>
                <a:gd name="connsiteY0" fmla="*/ 126507 h 1305807"/>
                <a:gd name="connsiteX1" fmla="*/ 985423 w 1491451"/>
                <a:gd name="connsiteY1" fmla="*/ 0 h 1305807"/>
                <a:gd name="connsiteX2" fmla="*/ 1491451 w 1491451"/>
                <a:gd name="connsiteY2" fmla="*/ 126507 h 1305807"/>
                <a:gd name="connsiteX3" fmla="*/ 985423 w 1491451"/>
                <a:gd name="connsiteY3" fmla="*/ 253014 h 1305807"/>
                <a:gd name="connsiteX4" fmla="*/ 479395 w 1491451"/>
                <a:gd name="connsiteY4" fmla="*/ 126507 h 1305807"/>
                <a:gd name="connsiteX0" fmla="*/ 1491450 w 1491451"/>
                <a:gd name="connsiteY0" fmla="*/ 126507 h 1305807"/>
                <a:gd name="connsiteX1" fmla="*/ 985422 w 1491451"/>
                <a:gd name="connsiteY1" fmla="*/ 253014 h 1305807"/>
                <a:gd name="connsiteX2" fmla="*/ 479394 w 1491451"/>
                <a:gd name="connsiteY2" fmla="*/ 126507 h 1305807"/>
                <a:gd name="connsiteX3" fmla="*/ 985422 w 1491451"/>
                <a:gd name="connsiteY3" fmla="*/ 0 h 1305807"/>
                <a:gd name="connsiteX4" fmla="*/ 1491450 w 1491451"/>
                <a:gd name="connsiteY4" fmla="*/ 126507 h 1305807"/>
                <a:gd name="connsiteX5" fmla="*/ 1491450 w 1491451"/>
                <a:gd name="connsiteY5" fmla="*/ 1178511 h 1305807"/>
                <a:gd name="connsiteX6" fmla="*/ 985422 w 1491451"/>
                <a:gd name="connsiteY6" fmla="*/ 1305018 h 1305807"/>
                <a:gd name="connsiteX7" fmla="*/ 0 w 1491451"/>
                <a:gd name="connsiteY7" fmla="*/ 1214022 h 1305807"/>
                <a:gd name="connsiteX8" fmla="*/ 479395 w 1491451"/>
                <a:gd name="connsiteY8" fmla="*/ 126507 h 1305807"/>
                <a:gd name="connsiteX0" fmla="*/ 479395 w 1908700"/>
                <a:gd name="connsiteY0" fmla="*/ 126507 h 1344683"/>
                <a:gd name="connsiteX1" fmla="*/ 985423 w 1908700"/>
                <a:gd name="connsiteY1" fmla="*/ 253014 h 1344683"/>
                <a:gd name="connsiteX2" fmla="*/ 1491451 w 1908700"/>
                <a:gd name="connsiteY2" fmla="*/ 126507 h 1344683"/>
                <a:gd name="connsiteX3" fmla="*/ 1491450 w 1908700"/>
                <a:gd name="connsiteY3" fmla="*/ 1178511 h 1344683"/>
                <a:gd name="connsiteX4" fmla="*/ 985422 w 1908700"/>
                <a:gd name="connsiteY4" fmla="*/ 1305018 h 1344683"/>
                <a:gd name="connsiteX5" fmla="*/ 479394 w 1908700"/>
                <a:gd name="connsiteY5" fmla="*/ 1178511 h 1344683"/>
                <a:gd name="connsiteX6" fmla="*/ 479395 w 1908700"/>
                <a:gd name="connsiteY6" fmla="*/ 126507 h 1344683"/>
                <a:gd name="connsiteX0" fmla="*/ 479395 w 1908700"/>
                <a:gd name="connsiteY0" fmla="*/ 126507 h 1344683"/>
                <a:gd name="connsiteX1" fmla="*/ 985423 w 1908700"/>
                <a:gd name="connsiteY1" fmla="*/ 0 h 1344683"/>
                <a:gd name="connsiteX2" fmla="*/ 1491451 w 1908700"/>
                <a:gd name="connsiteY2" fmla="*/ 126507 h 1344683"/>
                <a:gd name="connsiteX3" fmla="*/ 985423 w 1908700"/>
                <a:gd name="connsiteY3" fmla="*/ 253014 h 1344683"/>
                <a:gd name="connsiteX4" fmla="*/ 479395 w 1908700"/>
                <a:gd name="connsiteY4" fmla="*/ 126507 h 1344683"/>
                <a:gd name="connsiteX0" fmla="*/ 1491450 w 1908700"/>
                <a:gd name="connsiteY0" fmla="*/ 126507 h 1344683"/>
                <a:gd name="connsiteX1" fmla="*/ 985422 w 1908700"/>
                <a:gd name="connsiteY1" fmla="*/ 253014 h 1344683"/>
                <a:gd name="connsiteX2" fmla="*/ 479394 w 1908700"/>
                <a:gd name="connsiteY2" fmla="*/ 126507 h 1344683"/>
                <a:gd name="connsiteX3" fmla="*/ 985422 w 1908700"/>
                <a:gd name="connsiteY3" fmla="*/ 0 h 1344683"/>
                <a:gd name="connsiteX4" fmla="*/ 1491450 w 1908700"/>
                <a:gd name="connsiteY4" fmla="*/ 126507 h 1344683"/>
                <a:gd name="connsiteX5" fmla="*/ 1908700 w 1908700"/>
                <a:gd name="connsiteY5" fmla="*/ 1311676 h 1344683"/>
                <a:gd name="connsiteX6" fmla="*/ 985422 w 1908700"/>
                <a:gd name="connsiteY6" fmla="*/ 1305018 h 1344683"/>
                <a:gd name="connsiteX7" fmla="*/ 0 w 1908700"/>
                <a:gd name="connsiteY7" fmla="*/ 1214022 h 1344683"/>
                <a:gd name="connsiteX8" fmla="*/ 479395 w 1908700"/>
                <a:gd name="connsiteY8" fmla="*/ 126507 h 1344683"/>
                <a:gd name="connsiteX0" fmla="*/ 479395 w 1908700"/>
                <a:gd name="connsiteY0" fmla="*/ 126507 h 1492883"/>
                <a:gd name="connsiteX1" fmla="*/ 985423 w 1908700"/>
                <a:gd name="connsiteY1" fmla="*/ 253014 h 1492883"/>
                <a:gd name="connsiteX2" fmla="*/ 1491451 w 1908700"/>
                <a:gd name="connsiteY2" fmla="*/ 126507 h 1492883"/>
                <a:gd name="connsiteX3" fmla="*/ 1491450 w 1908700"/>
                <a:gd name="connsiteY3" fmla="*/ 1178511 h 1492883"/>
                <a:gd name="connsiteX4" fmla="*/ 985422 w 1908700"/>
                <a:gd name="connsiteY4" fmla="*/ 1305018 h 1492883"/>
                <a:gd name="connsiteX5" fmla="*/ 479394 w 1908700"/>
                <a:gd name="connsiteY5" fmla="*/ 1178511 h 1492883"/>
                <a:gd name="connsiteX6" fmla="*/ 479395 w 1908700"/>
                <a:gd name="connsiteY6" fmla="*/ 126507 h 1492883"/>
                <a:gd name="connsiteX0" fmla="*/ 479395 w 1908700"/>
                <a:gd name="connsiteY0" fmla="*/ 126507 h 1492883"/>
                <a:gd name="connsiteX1" fmla="*/ 985423 w 1908700"/>
                <a:gd name="connsiteY1" fmla="*/ 0 h 1492883"/>
                <a:gd name="connsiteX2" fmla="*/ 1491451 w 1908700"/>
                <a:gd name="connsiteY2" fmla="*/ 126507 h 1492883"/>
                <a:gd name="connsiteX3" fmla="*/ 985423 w 1908700"/>
                <a:gd name="connsiteY3" fmla="*/ 253014 h 1492883"/>
                <a:gd name="connsiteX4" fmla="*/ 479395 w 1908700"/>
                <a:gd name="connsiteY4" fmla="*/ 126507 h 1492883"/>
                <a:gd name="connsiteX0" fmla="*/ 1491450 w 1908700"/>
                <a:gd name="connsiteY0" fmla="*/ 126507 h 1492883"/>
                <a:gd name="connsiteX1" fmla="*/ 985422 w 1908700"/>
                <a:gd name="connsiteY1" fmla="*/ 253014 h 1492883"/>
                <a:gd name="connsiteX2" fmla="*/ 479394 w 1908700"/>
                <a:gd name="connsiteY2" fmla="*/ 126507 h 1492883"/>
                <a:gd name="connsiteX3" fmla="*/ 985422 w 1908700"/>
                <a:gd name="connsiteY3" fmla="*/ 0 h 1492883"/>
                <a:gd name="connsiteX4" fmla="*/ 1491450 w 1908700"/>
                <a:gd name="connsiteY4" fmla="*/ 126507 h 1492883"/>
                <a:gd name="connsiteX5" fmla="*/ 1908700 w 1908700"/>
                <a:gd name="connsiteY5" fmla="*/ 1311676 h 1492883"/>
                <a:gd name="connsiteX6" fmla="*/ 1029810 w 1908700"/>
                <a:gd name="connsiteY6" fmla="*/ 1491449 h 1492883"/>
                <a:gd name="connsiteX7" fmla="*/ 0 w 1908700"/>
                <a:gd name="connsiteY7" fmla="*/ 1214022 h 1492883"/>
                <a:gd name="connsiteX8" fmla="*/ 479395 w 1908700"/>
                <a:gd name="connsiteY8" fmla="*/ 126507 h 1492883"/>
                <a:gd name="connsiteX0" fmla="*/ 479395 w 1908700"/>
                <a:gd name="connsiteY0" fmla="*/ 127591 h 1493967"/>
                <a:gd name="connsiteX1" fmla="*/ 985423 w 1908700"/>
                <a:gd name="connsiteY1" fmla="*/ 254098 h 1493967"/>
                <a:gd name="connsiteX2" fmla="*/ 1491451 w 1908700"/>
                <a:gd name="connsiteY2" fmla="*/ 127591 h 1493967"/>
                <a:gd name="connsiteX3" fmla="*/ 1491450 w 1908700"/>
                <a:gd name="connsiteY3" fmla="*/ 1179595 h 1493967"/>
                <a:gd name="connsiteX4" fmla="*/ 985422 w 1908700"/>
                <a:gd name="connsiteY4" fmla="*/ 1306102 h 1493967"/>
                <a:gd name="connsiteX5" fmla="*/ 479394 w 1908700"/>
                <a:gd name="connsiteY5" fmla="*/ 1179595 h 1493967"/>
                <a:gd name="connsiteX6" fmla="*/ 479395 w 1908700"/>
                <a:gd name="connsiteY6" fmla="*/ 127591 h 1493967"/>
                <a:gd name="connsiteX0" fmla="*/ 479395 w 1908700"/>
                <a:gd name="connsiteY0" fmla="*/ 127591 h 1493967"/>
                <a:gd name="connsiteX1" fmla="*/ 985423 w 1908700"/>
                <a:gd name="connsiteY1" fmla="*/ 1084 h 1493967"/>
                <a:gd name="connsiteX2" fmla="*/ 1491451 w 1908700"/>
                <a:gd name="connsiteY2" fmla="*/ 127591 h 1493967"/>
                <a:gd name="connsiteX3" fmla="*/ 985423 w 1908700"/>
                <a:gd name="connsiteY3" fmla="*/ 254098 h 1493967"/>
                <a:gd name="connsiteX4" fmla="*/ 479395 w 1908700"/>
                <a:gd name="connsiteY4" fmla="*/ 127591 h 1493967"/>
                <a:gd name="connsiteX0" fmla="*/ 1491450 w 1908700"/>
                <a:gd name="connsiteY0" fmla="*/ 127591 h 1493967"/>
                <a:gd name="connsiteX1" fmla="*/ 985422 w 1908700"/>
                <a:gd name="connsiteY1" fmla="*/ 254098 h 1493967"/>
                <a:gd name="connsiteX2" fmla="*/ 479394 w 1908700"/>
                <a:gd name="connsiteY2" fmla="*/ 127591 h 1493967"/>
                <a:gd name="connsiteX3" fmla="*/ 985422 w 1908700"/>
                <a:gd name="connsiteY3" fmla="*/ 1084 h 1493967"/>
                <a:gd name="connsiteX4" fmla="*/ 1491450 w 1908700"/>
                <a:gd name="connsiteY4" fmla="*/ 127591 h 1493967"/>
                <a:gd name="connsiteX5" fmla="*/ 1882066 w 1908700"/>
                <a:gd name="connsiteY5" fmla="*/ 915484 h 1493967"/>
                <a:gd name="connsiteX6" fmla="*/ 1908700 w 1908700"/>
                <a:gd name="connsiteY6" fmla="*/ 1312760 h 1493967"/>
                <a:gd name="connsiteX7" fmla="*/ 1029810 w 1908700"/>
                <a:gd name="connsiteY7" fmla="*/ 1492533 h 1493967"/>
                <a:gd name="connsiteX8" fmla="*/ 0 w 1908700"/>
                <a:gd name="connsiteY8" fmla="*/ 1215106 h 1493967"/>
                <a:gd name="connsiteX9" fmla="*/ 479395 w 1908700"/>
                <a:gd name="connsiteY9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254098 h 1493967"/>
                <a:gd name="connsiteX2" fmla="*/ 1537170 w 1954419"/>
                <a:gd name="connsiteY2" fmla="*/ 127591 h 1493967"/>
                <a:gd name="connsiteX3" fmla="*/ 1537169 w 1954419"/>
                <a:gd name="connsiteY3" fmla="*/ 1179595 h 1493967"/>
                <a:gd name="connsiteX4" fmla="*/ 1031141 w 1954419"/>
                <a:gd name="connsiteY4" fmla="*/ 1306102 h 1493967"/>
                <a:gd name="connsiteX5" fmla="*/ 0 w 1954419"/>
                <a:gd name="connsiteY5" fmla="*/ 1262382 h 1493967"/>
                <a:gd name="connsiteX6" fmla="*/ 525114 w 1954419"/>
                <a:gd name="connsiteY6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1084 h 1493967"/>
                <a:gd name="connsiteX2" fmla="*/ 1537170 w 1954419"/>
                <a:gd name="connsiteY2" fmla="*/ 127591 h 1493967"/>
                <a:gd name="connsiteX3" fmla="*/ 1031142 w 1954419"/>
                <a:gd name="connsiteY3" fmla="*/ 254098 h 1493967"/>
                <a:gd name="connsiteX4" fmla="*/ 525114 w 1954419"/>
                <a:gd name="connsiteY4" fmla="*/ 127591 h 1493967"/>
                <a:gd name="connsiteX0" fmla="*/ 1537169 w 1954419"/>
                <a:gd name="connsiteY0" fmla="*/ 127591 h 1493967"/>
                <a:gd name="connsiteX1" fmla="*/ 1031141 w 1954419"/>
                <a:gd name="connsiteY1" fmla="*/ 254098 h 1493967"/>
                <a:gd name="connsiteX2" fmla="*/ 525113 w 1954419"/>
                <a:gd name="connsiteY2" fmla="*/ 127591 h 1493967"/>
                <a:gd name="connsiteX3" fmla="*/ 1031141 w 1954419"/>
                <a:gd name="connsiteY3" fmla="*/ 1084 h 1493967"/>
                <a:gd name="connsiteX4" fmla="*/ 1537169 w 1954419"/>
                <a:gd name="connsiteY4" fmla="*/ 127591 h 1493967"/>
                <a:gd name="connsiteX5" fmla="*/ 1927785 w 1954419"/>
                <a:gd name="connsiteY5" fmla="*/ 915484 h 1493967"/>
                <a:gd name="connsiteX6" fmla="*/ 1954419 w 1954419"/>
                <a:gd name="connsiteY6" fmla="*/ 1312760 h 1493967"/>
                <a:gd name="connsiteX7" fmla="*/ 1075529 w 1954419"/>
                <a:gd name="connsiteY7" fmla="*/ 1492533 h 1493967"/>
                <a:gd name="connsiteX8" fmla="*/ 45719 w 1954419"/>
                <a:gd name="connsiteY8" fmla="*/ 1215106 h 1493967"/>
                <a:gd name="connsiteX9" fmla="*/ 525114 w 1954419"/>
                <a:gd name="connsiteY9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254098 h 1493967"/>
                <a:gd name="connsiteX2" fmla="*/ 1537170 w 1954419"/>
                <a:gd name="connsiteY2" fmla="*/ 127591 h 1493967"/>
                <a:gd name="connsiteX3" fmla="*/ 1936663 w 1954419"/>
                <a:gd name="connsiteY3" fmla="*/ 1351159 h 1493967"/>
                <a:gd name="connsiteX4" fmla="*/ 1031141 w 1954419"/>
                <a:gd name="connsiteY4" fmla="*/ 1306102 h 1493967"/>
                <a:gd name="connsiteX5" fmla="*/ 0 w 1954419"/>
                <a:gd name="connsiteY5" fmla="*/ 1262382 h 1493967"/>
                <a:gd name="connsiteX6" fmla="*/ 525114 w 1954419"/>
                <a:gd name="connsiteY6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1084 h 1493967"/>
                <a:gd name="connsiteX2" fmla="*/ 1537170 w 1954419"/>
                <a:gd name="connsiteY2" fmla="*/ 127591 h 1493967"/>
                <a:gd name="connsiteX3" fmla="*/ 1031142 w 1954419"/>
                <a:gd name="connsiteY3" fmla="*/ 254098 h 1493967"/>
                <a:gd name="connsiteX4" fmla="*/ 525114 w 1954419"/>
                <a:gd name="connsiteY4" fmla="*/ 127591 h 1493967"/>
                <a:gd name="connsiteX0" fmla="*/ 1537169 w 1954419"/>
                <a:gd name="connsiteY0" fmla="*/ 127591 h 1493967"/>
                <a:gd name="connsiteX1" fmla="*/ 1031141 w 1954419"/>
                <a:gd name="connsiteY1" fmla="*/ 254098 h 1493967"/>
                <a:gd name="connsiteX2" fmla="*/ 525113 w 1954419"/>
                <a:gd name="connsiteY2" fmla="*/ 127591 h 1493967"/>
                <a:gd name="connsiteX3" fmla="*/ 1031141 w 1954419"/>
                <a:gd name="connsiteY3" fmla="*/ 1084 h 1493967"/>
                <a:gd name="connsiteX4" fmla="*/ 1537169 w 1954419"/>
                <a:gd name="connsiteY4" fmla="*/ 127591 h 1493967"/>
                <a:gd name="connsiteX5" fmla="*/ 1927785 w 1954419"/>
                <a:gd name="connsiteY5" fmla="*/ 915484 h 1493967"/>
                <a:gd name="connsiteX6" fmla="*/ 1954419 w 1954419"/>
                <a:gd name="connsiteY6" fmla="*/ 1312760 h 1493967"/>
                <a:gd name="connsiteX7" fmla="*/ 1075529 w 1954419"/>
                <a:gd name="connsiteY7" fmla="*/ 1492533 h 1493967"/>
                <a:gd name="connsiteX8" fmla="*/ 45719 w 1954419"/>
                <a:gd name="connsiteY8" fmla="*/ 1215106 h 1493967"/>
                <a:gd name="connsiteX9" fmla="*/ 525114 w 1954419"/>
                <a:gd name="connsiteY9" fmla="*/ 127591 h 1493967"/>
                <a:gd name="connsiteX0" fmla="*/ 525114 w 1954419"/>
                <a:gd name="connsiteY0" fmla="*/ 127591 h 1514938"/>
                <a:gd name="connsiteX1" fmla="*/ 1031142 w 1954419"/>
                <a:gd name="connsiteY1" fmla="*/ 254098 h 1514938"/>
                <a:gd name="connsiteX2" fmla="*/ 1537170 w 1954419"/>
                <a:gd name="connsiteY2" fmla="*/ 127591 h 1514938"/>
                <a:gd name="connsiteX3" fmla="*/ 1936663 w 1954419"/>
                <a:gd name="connsiteY3" fmla="*/ 1351159 h 1514938"/>
                <a:gd name="connsiteX4" fmla="*/ 1040018 w 1954419"/>
                <a:gd name="connsiteY4" fmla="*/ 1502080 h 1514938"/>
                <a:gd name="connsiteX5" fmla="*/ 0 w 1954419"/>
                <a:gd name="connsiteY5" fmla="*/ 1262382 h 1514938"/>
                <a:gd name="connsiteX6" fmla="*/ 525114 w 1954419"/>
                <a:gd name="connsiteY6" fmla="*/ 127591 h 1514938"/>
                <a:gd name="connsiteX0" fmla="*/ 525114 w 1954419"/>
                <a:gd name="connsiteY0" fmla="*/ 127591 h 1514938"/>
                <a:gd name="connsiteX1" fmla="*/ 1031142 w 1954419"/>
                <a:gd name="connsiteY1" fmla="*/ 1084 h 1514938"/>
                <a:gd name="connsiteX2" fmla="*/ 1537170 w 1954419"/>
                <a:gd name="connsiteY2" fmla="*/ 127591 h 1514938"/>
                <a:gd name="connsiteX3" fmla="*/ 1031142 w 1954419"/>
                <a:gd name="connsiteY3" fmla="*/ 254098 h 1514938"/>
                <a:gd name="connsiteX4" fmla="*/ 525114 w 1954419"/>
                <a:gd name="connsiteY4" fmla="*/ 127591 h 1514938"/>
                <a:gd name="connsiteX0" fmla="*/ 1537169 w 1954419"/>
                <a:gd name="connsiteY0" fmla="*/ 127591 h 1514938"/>
                <a:gd name="connsiteX1" fmla="*/ 1031141 w 1954419"/>
                <a:gd name="connsiteY1" fmla="*/ 254098 h 1514938"/>
                <a:gd name="connsiteX2" fmla="*/ 525113 w 1954419"/>
                <a:gd name="connsiteY2" fmla="*/ 127591 h 1514938"/>
                <a:gd name="connsiteX3" fmla="*/ 1031141 w 1954419"/>
                <a:gd name="connsiteY3" fmla="*/ 1084 h 1514938"/>
                <a:gd name="connsiteX4" fmla="*/ 1537169 w 1954419"/>
                <a:gd name="connsiteY4" fmla="*/ 127591 h 1514938"/>
                <a:gd name="connsiteX5" fmla="*/ 1927785 w 1954419"/>
                <a:gd name="connsiteY5" fmla="*/ 915484 h 1514938"/>
                <a:gd name="connsiteX6" fmla="*/ 1954419 w 1954419"/>
                <a:gd name="connsiteY6" fmla="*/ 1312760 h 1514938"/>
                <a:gd name="connsiteX7" fmla="*/ 1075529 w 1954419"/>
                <a:gd name="connsiteY7" fmla="*/ 1492533 h 1514938"/>
                <a:gd name="connsiteX8" fmla="*/ 45719 w 1954419"/>
                <a:gd name="connsiteY8" fmla="*/ 1215106 h 1514938"/>
                <a:gd name="connsiteX9" fmla="*/ 525114 w 1954419"/>
                <a:gd name="connsiteY9" fmla="*/ 127591 h 1514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419" h="1514938" stroke="0" extrusionOk="0">
                  <a:moveTo>
                    <a:pt x="525114" y="127591"/>
                  </a:moveTo>
                  <a:cubicBezTo>
                    <a:pt x="525114" y="197459"/>
                    <a:pt x="751670" y="254098"/>
                    <a:pt x="1031142" y="254098"/>
                  </a:cubicBezTo>
                  <a:cubicBezTo>
                    <a:pt x="1310614" y="254098"/>
                    <a:pt x="1386250" y="-55252"/>
                    <a:pt x="1537170" y="127591"/>
                  </a:cubicBezTo>
                  <a:cubicBezTo>
                    <a:pt x="1688090" y="310434"/>
                    <a:pt x="2019522" y="1122078"/>
                    <a:pt x="1936663" y="1351159"/>
                  </a:cubicBezTo>
                  <a:cubicBezTo>
                    <a:pt x="1853804" y="1580241"/>
                    <a:pt x="1319490" y="1502080"/>
                    <a:pt x="1040018" y="1502080"/>
                  </a:cubicBezTo>
                  <a:cubicBezTo>
                    <a:pt x="760546" y="1502080"/>
                    <a:pt x="0" y="1332250"/>
                    <a:pt x="0" y="1262382"/>
                  </a:cubicBezTo>
                  <a:cubicBezTo>
                    <a:pt x="0" y="911714"/>
                    <a:pt x="525114" y="478259"/>
                    <a:pt x="525114" y="127591"/>
                  </a:cubicBezTo>
                  <a:close/>
                </a:path>
                <a:path w="1954419" h="1514938" fill="lighten" stroke="0" extrusionOk="0">
                  <a:moveTo>
                    <a:pt x="525114" y="127591"/>
                  </a:moveTo>
                  <a:cubicBezTo>
                    <a:pt x="525114" y="57723"/>
                    <a:pt x="751670" y="1084"/>
                    <a:pt x="1031142" y="1084"/>
                  </a:cubicBezTo>
                  <a:cubicBezTo>
                    <a:pt x="1310614" y="1084"/>
                    <a:pt x="1537170" y="57723"/>
                    <a:pt x="1537170" y="127591"/>
                  </a:cubicBezTo>
                  <a:cubicBezTo>
                    <a:pt x="1537170" y="197459"/>
                    <a:pt x="1310614" y="254098"/>
                    <a:pt x="1031142" y="254098"/>
                  </a:cubicBezTo>
                  <a:cubicBezTo>
                    <a:pt x="751670" y="254098"/>
                    <a:pt x="525114" y="197459"/>
                    <a:pt x="525114" y="127591"/>
                  </a:cubicBezTo>
                  <a:close/>
                </a:path>
                <a:path w="1954419" h="1514938" fill="none" extrusionOk="0">
                  <a:moveTo>
                    <a:pt x="1537169" y="127591"/>
                  </a:moveTo>
                  <a:cubicBezTo>
                    <a:pt x="1537169" y="197459"/>
                    <a:pt x="1310613" y="254098"/>
                    <a:pt x="1031141" y="254098"/>
                  </a:cubicBezTo>
                  <a:cubicBezTo>
                    <a:pt x="751669" y="254098"/>
                    <a:pt x="525113" y="197459"/>
                    <a:pt x="525113" y="127591"/>
                  </a:cubicBezTo>
                  <a:cubicBezTo>
                    <a:pt x="525113" y="57723"/>
                    <a:pt x="751669" y="1084"/>
                    <a:pt x="1031141" y="1084"/>
                  </a:cubicBezTo>
                  <a:cubicBezTo>
                    <a:pt x="1310613" y="1084"/>
                    <a:pt x="1406963" y="-20370"/>
                    <a:pt x="1537169" y="127591"/>
                  </a:cubicBezTo>
                  <a:cubicBezTo>
                    <a:pt x="1628904" y="381344"/>
                    <a:pt x="1836050" y="661731"/>
                    <a:pt x="1927785" y="915484"/>
                  </a:cubicBezTo>
                  <a:lnTo>
                    <a:pt x="1954419" y="1312760"/>
                  </a:lnTo>
                  <a:cubicBezTo>
                    <a:pt x="1954419" y="1382628"/>
                    <a:pt x="1393646" y="1508809"/>
                    <a:pt x="1075529" y="1492533"/>
                  </a:cubicBezTo>
                  <a:cubicBezTo>
                    <a:pt x="757412" y="1476257"/>
                    <a:pt x="45719" y="1284974"/>
                    <a:pt x="45719" y="1215106"/>
                  </a:cubicBezTo>
                  <a:cubicBezTo>
                    <a:pt x="45719" y="864438"/>
                    <a:pt x="525114" y="478259"/>
                    <a:pt x="525114" y="127591"/>
                  </a:cubicBezTo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8419651" y="1014854"/>
              <a:ext cx="612840" cy="15085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shade val="30000"/>
                    <a:satMod val="115000"/>
                  </a:schemeClr>
                </a:gs>
                <a:gs pos="50000">
                  <a:schemeClr val="accent2">
                    <a:shade val="67500"/>
                    <a:satMod val="115000"/>
                  </a:schemeClr>
                </a:gs>
                <a:gs pos="100000">
                  <a:schemeClr val="accent2"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Volný tvar: obrazec 5"/>
            <p:cNvSpPr/>
            <p:nvPr/>
          </p:nvSpPr>
          <p:spPr>
            <a:xfrm>
              <a:off x="8016384" y="1216528"/>
              <a:ext cx="403268" cy="1127470"/>
            </a:xfrm>
            <a:custGeom>
              <a:avLst/>
              <a:gdLst>
                <a:gd name="connsiteX0" fmla="*/ 301841 w 403091"/>
                <a:gd name="connsiteY0" fmla="*/ 0 h 1127464"/>
                <a:gd name="connsiteX1" fmla="*/ 319596 w 403091"/>
                <a:gd name="connsiteY1" fmla="*/ 44388 h 1127464"/>
                <a:gd name="connsiteX2" fmla="*/ 390617 w 403091"/>
                <a:gd name="connsiteY2" fmla="*/ 115409 h 1127464"/>
                <a:gd name="connsiteX3" fmla="*/ 328474 w 403091"/>
                <a:gd name="connsiteY3" fmla="*/ 284085 h 1127464"/>
                <a:gd name="connsiteX4" fmla="*/ 266330 w 403091"/>
                <a:gd name="connsiteY4" fmla="*/ 381740 h 1127464"/>
                <a:gd name="connsiteX5" fmla="*/ 248575 w 403091"/>
                <a:gd name="connsiteY5" fmla="*/ 443883 h 1127464"/>
                <a:gd name="connsiteX6" fmla="*/ 239697 w 403091"/>
                <a:gd name="connsiteY6" fmla="*/ 470516 h 1127464"/>
                <a:gd name="connsiteX7" fmla="*/ 266330 w 403091"/>
                <a:gd name="connsiteY7" fmla="*/ 594804 h 1127464"/>
                <a:gd name="connsiteX8" fmla="*/ 319596 w 403091"/>
                <a:gd name="connsiteY8" fmla="*/ 656947 h 1127464"/>
                <a:gd name="connsiteX9" fmla="*/ 328474 w 403091"/>
                <a:gd name="connsiteY9" fmla="*/ 763479 h 1127464"/>
                <a:gd name="connsiteX10" fmla="*/ 346229 w 403091"/>
                <a:gd name="connsiteY10" fmla="*/ 798990 h 1127464"/>
                <a:gd name="connsiteX11" fmla="*/ 292963 w 403091"/>
                <a:gd name="connsiteY11" fmla="*/ 887767 h 1127464"/>
                <a:gd name="connsiteX12" fmla="*/ 186431 w 403091"/>
                <a:gd name="connsiteY12" fmla="*/ 949910 h 1127464"/>
                <a:gd name="connsiteX13" fmla="*/ 159798 w 403091"/>
                <a:gd name="connsiteY13" fmla="*/ 958788 h 1127464"/>
                <a:gd name="connsiteX14" fmla="*/ 53266 w 403091"/>
                <a:gd name="connsiteY14" fmla="*/ 1029809 h 1127464"/>
                <a:gd name="connsiteX15" fmla="*/ 26633 w 403091"/>
                <a:gd name="connsiteY15" fmla="*/ 1083076 h 1127464"/>
                <a:gd name="connsiteX16" fmla="*/ 0 w 403091"/>
                <a:gd name="connsiteY16" fmla="*/ 1127464 h 112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3091" h="1127464">
                  <a:moveTo>
                    <a:pt x="301841" y="0"/>
                  </a:moveTo>
                  <a:cubicBezTo>
                    <a:pt x="307759" y="14796"/>
                    <a:pt x="309880" y="31757"/>
                    <a:pt x="319596" y="44388"/>
                  </a:cubicBezTo>
                  <a:cubicBezTo>
                    <a:pt x="340009" y="70925"/>
                    <a:pt x="390617" y="115409"/>
                    <a:pt x="390617" y="115409"/>
                  </a:cubicBezTo>
                  <a:cubicBezTo>
                    <a:pt x="415681" y="190600"/>
                    <a:pt x="406814" y="143073"/>
                    <a:pt x="328474" y="284085"/>
                  </a:cubicBezTo>
                  <a:cubicBezTo>
                    <a:pt x="309736" y="317813"/>
                    <a:pt x="266330" y="381740"/>
                    <a:pt x="266330" y="381740"/>
                  </a:cubicBezTo>
                  <a:cubicBezTo>
                    <a:pt x="260412" y="402454"/>
                    <a:pt x="254765" y="423248"/>
                    <a:pt x="248575" y="443883"/>
                  </a:cubicBezTo>
                  <a:cubicBezTo>
                    <a:pt x="245886" y="452846"/>
                    <a:pt x="238604" y="461222"/>
                    <a:pt x="239697" y="470516"/>
                  </a:cubicBezTo>
                  <a:cubicBezTo>
                    <a:pt x="244647" y="512596"/>
                    <a:pt x="249640" y="555860"/>
                    <a:pt x="266330" y="594804"/>
                  </a:cubicBezTo>
                  <a:cubicBezTo>
                    <a:pt x="277077" y="619881"/>
                    <a:pt x="301841" y="636233"/>
                    <a:pt x="319596" y="656947"/>
                  </a:cubicBezTo>
                  <a:cubicBezTo>
                    <a:pt x="322555" y="692458"/>
                    <a:pt x="321907" y="728456"/>
                    <a:pt x="328474" y="763479"/>
                  </a:cubicBezTo>
                  <a:cubicBezTo>
                    <a:pt x="330913" y="776486"/>
                    <a:pt x="348405" y="785936"/>
                    <a:pt x="346229" y="798990"/>
                  </a:cubicBezTo>
                  <a:cubicBezTo>
                    <a:pt x="343974" y="812517"/>
                    <a:pt x="317733" y="871844"/>
                    <a:pt x="292963" y="887767"/>
                  </a:cubicBezTo>
                  <a:cubicBezTo>
                    <a:pt x="258382" y="909998"/>
                    <a:pt x="222705" y="930564"/>
                    <a:pt x="186431" y="949910"/>
                  </a:cubicBezTo>
                  <a:cubicBezTo>
                    <a:pt x="178174" y="954314"/>
                    <a:pt x="167822" y="953973"/>
                    <a:pt x="159798" y="958788"/>
                  </a:cubicBezTo>
                  <a:cubicBezTo>
                    <a:pt x="123202" y="980746"/>
                    <a:pt x="88777" y="1006135"/>
                    <a:pt x="53266" y="1029809"/>
                  </a:cubicBezTo>
                  <a:cubicBezTo>
                    <a:pt x="44388" y="1047565"/>
                    <a:pt x="36139" y="1065649"/>
                    <a:pt x="26633" y="1083076"/>
                  </a:cubicBezTo>
                  <a:cubicBezTo>
                    <a:pt x="18370" y="1098224"/>
                    <a:pt x="0" y="1127464"/>
                    <a:pt x="0" y="1127464"/>
                  </a:cubicBezTo>
                </a:path>
              </a:pathLst>
            </a:cu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Volný tvar: obrazec 6"/>
            <p:cNvSpPr/>
            <p:nvPr/>
          </p:nvSpPr>
          <p:spPr>
            <a:xfrm>
              <a:off x="8602233" y="1230820"/>
              <a:ext cx="365164" cy="1232277"/>
            </a:xfrm>
            <a:custGeom>
              <a:avLst/>
              <a:gdLst>
                <a:gd name="connsiteX0" fmla="*/ 0 w 363984"/>
                <a:gd name="connsiteY0" fmla="*/ 0 h 1231572"/>
                <a:gd name="connsiteX1" fmla="*/ 44388 w 363984"/>
                <a:gd name="connsiteY1" fmla="*/ 44388 h 1231572"/>
                <a:gd name="connsiteX2" fmla="*/ 88777 w 363984"/>
                <a:gd name="connsiteY2" fmla="*/ 97654 h 1231572"/>
                <a:gd name="connsiteX3" fmla="*/ 195309 w 363984"/>
                <a:gd name="connsiteY3" fmla="*/ 133165 h 1231572"/>
                <a:gd name="connsiteX4" fmla="*/ 221942 w 363984"/>
                <a:gd name="connsiteY4" fmla="*/ 168676 h 1231572"/>
                <a:gd name="connsiteX5" fmla="*/ 106532 w 363984"/>
                <a:gd name="connsiteY5" fmla="*/ 301841 h 1231572"/>
                <a:gd name="connsiteX6" fmla="*/ 79899 w 363984"/>
                <a:gd name="connsiteY6" fmla="*/ 372862 h 1231572"/>
                <a:gd name="connsiteX7" fmla="*/ 62143 w 363984"/>
                <a:gd name="connsiteY7" fmla="*/ 435006 h 1231572"/>
                <a:gd name="connsiteX8" fmla="*/ 97654 w 363984"/>
                <a:gd name="connsiteY8" fmla="*/ 541538 h 1231572"/>
                <a:gd name="connsiteX9" fmla="*/ 159798 w 363984"/>
                <a:gd name="connsiteY9" fmla="*/ 550415 h 1231572"/>
                <a:gd name="connsiteX10" fmla="*/ 328474 w 363984"/>
                <a:gd name="connsiteY10" fmla="*/ 594804 h 1231572"/>
                <a:gd name="connsiteX11" fmla="*/ 337351 w 363984"/>
                <a:gd name="connsiteY11" fmla="*/ 639192 h 1231572"/>
                <a:gd name="connsiteX12" fmla="*/ 363984 w 363984"/>
                <a:gd name="connsiteY12" fmla="*/ 719091 h 1231572"/>
                <a:gd name="connsiteX13" fmla="*/ 319596 w 363984"/>
                <a:gd name="connsiteY13" fmla="*/ 843378 h 1231572"/>
                <a:gd name="connsiteX14" fmla="*/ 221942 w 363984"/>
                <a:gd name="connsiteY14" fmla="*/ 914400 h 1231572"/>
                <a:gd name="connsiteX15" fmla="*/ 106532 w 363984"/>
                <a:gd name="connsiteY15" fmla="*/ 1003176 h 1231572"/>
                <a:gd name="connsiteX16" fmla="*/ 97654 w 363984"/>
                <a:gd name="connsiteY16" fmla="*/ 1047565 h 1231572"/>
                <a:gd name="connsiteX17" fmla="*/ 71021 w 363984"/>
                <a:gd name="connsiteY17" fmla="*/ 1225118 h 1231572"/>
                <a:gd name="connsiteX18" fmla="*/ 71021 w 363984"/>
                <a:gd name="connsiteY18" fmla="*/ 1118586 h 1231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63984" h="1231572">
                  <a:moveTo>
                    <a:pt x="0" y="0"/>
                  </a:moveTo>
                  <a:cubicBezTo>
                    <a:pt x="14796" y="14796"/>
                    <a:pt x="30312" y="28905"/>
                    <a:pt x="44388" y="44388"/>
                  </a:cubicBezTo>
                  <a:cubicBezTo>
                    <a:pt x="59935" y="61490"/>
                    <a:pt x="70729" y="83216"/>
                    <a:pt x="88777" y="97654"/>
                  </a:cubicBezTo>
                  <a:cubicBezTo>
                    <a:pt x="103089" y="109104"/>
                    <a:pt x="185543" y="130375"/>
                    <a:pt x="195309" y="133165"/>
                  </a:cubicBezTo>
                  <a:cubicBezTo>
                    <a:pt x="204187" y="145002"/>
                    <a:pt x="223171" y="153931"/>
                    <a:pt x="221942" y="168676"/>
                  </a:cubicBezTo>
                  <a:cubicBezTo>
                    <a:pt x="216431" y="234806"/>
                    <a:pt x="149845" y="268153"/>
                    <a:pt x="106532" y="301841"/>
                  </a:cubicBezTo>
                  <a:cubicBezTo>
                    <a:pt x="97654" y="325515"/>
                    <a:pt x="87894" y="348876"/>
                    <a:pt x="79899" y="372862"/>
                  </a:cubicBezTo>
                  <a:cubicBezTo>
                    <a:pt x="73086" y="393300"/>
                    <a:pt x="63487" y="413504"/>
                    <a:pt x="62143" y="435006"/>
                  </a:cubicBezTo>
                  <a:cubicBezTo>
                    <a:pt x="60320" y="464175"/>
                    <a:pt x="57736" y="525571"/>
                    <a:pt x="97654" y="541538"/>
                  </a:cubicBezTo>
                  <a:cubicBezTo>
                    <a:pt x="117082" y="549309"/>
                    <a:pt x="139409" y="545710"/>
                    <a:pt x="159798" y="550415"/>
                  </a:cubicBezTo>
                  <a:cubicBezTo>
                    <a:pt x="216449" y="563488"/>
                    <a:pt x="272249" y="580008"/>
                    <a:pt x="328474" y="594804"/>
                  </a:cubicBezTo>
                  <a:cubicBezTo>
                    <a:pt x="331433" y="609600"/>
                    <a:pt x="332579" y="624877"/>
                    <a:pt x="337351" y="639192"/>
                  </a:cubicBezTo>
                  <a:cubicBezTo>
                    <a:pt x="374106" y="749457"/>
                    <a:pt x="338544" y="591883"/>
                    <a:pt x="363984" y="719091"/>
                  </a:cubicBezTo>
                  <a:cubicBezTo>
                    <a:pt x="354646" y="765786"/>
                    <a:pt x="351087" y="800436"/>
                    <a:pt x="319596" y="843378"/>
                  </a:cubicBezTo>
                  <a:cubicBezTo>
                    <a:pt x="264338" y="918729"/>
                    <a:pt x="273640" y="877907"/>
                    <a:pt x="221942" y="914400"/>
                  </a:cubicBezTo>
                  <a:cubicBezTo>
                    <a:pt x="182291" y="942389"/>
                    <a:pt x="145002" y="973584"/>
                    <a:pt x="106532" y="1003176"/>
                  </a:cubicBezTo>
                  <a:cubicBezTo>
                    <a:pt x="103573" y="1017972"/>
                    <a:pt x="100038" y="1032665"/>
                    <a:pt x="97654" y="1047565"/>
                  </a:cubicBezTo>
                  <a:cubicBezTo>
                    <a:pt x="88199" y="1106660"/>
                    <a:pt x="92035" y="1169082"/>
                    <a:pt x="71021" y="1225118"/>
                  </a:cubicBezTo>
                  <a:cubicBezTo>
                    <a:pt x="58552" y="1258368"/>
                    <a:pt x="71021" y="1154097"/>
                    <a:pt x="71021" y="1118586"/>
                  </a:cubicBezTo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Volný tvar: obrazec 7"/>
            <p:cNvSpPr/>
            <p:nvPr/>
          </p:nvSpPr>
          <p:spPr>
            <a:xfrm>
              <a:off x="8984861" y="1189533"/>
              <a:ext cx="435021" cy="1216397"/>
            </a:xfrm>
            <a:custGeom>
              <a:avLst/>
              <a:gdLst>
                <a:gd name="connsiteX0" fmla="*/ 0 w 435484"/>
                <a:gd name="connsiteY0" fmla="*/ 0 h 1216241"/>
                <a:gd name="connsiteX1" fmla="*/ 71021 w 435484"/>
                <a:gd name="connsiteY1" fmla="*/ 168675 h 1216241"/>
                <a:gd name="connsiteX2" fmla="*/ 115410 w 435484"/>
                <a:gd name="connsiteY2" fmla="*/ 177553 h 1216241"/>
                <a:gd name="connsiteX3" fmla="*/ 142043 w 435484"/>
                <a:gd name="connsiteY3" fmla="*/ 195309 h 1216241"/>
                <a:gd name="connsiteX4" fmla="*/ 150920 w 435484"/>
                <a:gd name="connsiteY4" fmla="*/ 230819 h 1216241"/>
                <a:gd name="connsiteX5" fmla="*/ 159798 w 435484"/>
                <a:gd name="connsiteY5" fmla="*/ 301841 h 1216241"/>
                <a:gd name="connsiteX6" fmla="*/ 168676 w 435484"/>
                <a:gd name="connsiteY6" fmla="*/ 497149 h 1216241"/>
                <a:gd name="connsiteX7" fmla="*/ 204186 w 435484"/>
                <a:gd name="connsiteY7" fmla="*/ 541538 h 1216241"/>
                <a:gd name="connsiteX8" fmla="*/ 292963 w 435484"/>
                <a:gd name="connsiteY8" fmla="*/ 656947 h 1216241"/>
                <a:gd name="connsiteX9" fmla="*/ 337351 w 435484"/>
                <a:gd name="connsiteY9" fmla="*/ 798990 h 1216241"/>
                <a:gd name="connsiteX10" fmla="*/ 363984 w 435484"/>
                <a:gd name="connsiteY10" fmla="*/ 1003176 h 1216241"/>
                <a:gd name="connsiteX11" fmla="*/ 381740 w 435484"/>
                <a:gd name="connsiteY11" fmla="*/ 1029809 h 1216241"/>
                <a:gd name="connsiteX12" fmla="*/ 399495 w 435484"/>
                <a:gd name="connsiteY12" fmla="*/ 1091953 h 1216241"/>
                <a:gd name="connsiteX13" fmla="*/ 408373 w 435484"/>
                <a:gd name="connsiteY13" fmla="*/ 1162975 h 1216241"/>
                <a:gd name="connsiteX14" fmla="*/ 435006 w 435484"/>
                <a:gd name="connsiteY14" fmla="*/ 1216241 h 121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5484" h="1216241">
                  <a:moveTo>
                    <a:pt x="0" y="0"/>
                  </a:moveTo>
                  <a:cubicBezTo>
                    <a:pt x="14104" y="47954"/>
                    <a:pt x="7532" y="144867"/>
                    <a:pt x="71021" y="168675"/>
                  </a:cubicBezTo>
                  <a:cubicBezTo>
                    <a:pt x="85150" y="173973"/>
                    <a:pt x="100614" y="174594"/>
                    <a:pt x="115410" y="177553"/>
                  </a:cubicBezTo>
                  <a:cubicBezTo>
                    <a:pt x="124288" y="183472"/>
                    <a:pt x="136125" y="186431"/>
                    <a:pt x="142043" y="195309"/>
                  </a:cubicBezTo>
                  <a:cubicBezTo>
                    <a:pt x="148811" y="205461"/>
                    <a:pt x="148914" y="218784"/>
                    <a:pt x="150920" y="230819"/>
                  </a:cubicBezTo>
                  <a:cubicBezTo>
                    <a:pt x="154842" y="254353"/>
                    <a:pt x="156839" y="278167"/>
                    <a:pt x="159798" y="301841"/>
                  </a:cubicBezTo>
                  <a:cubicBezTo>
                    <a:pt x="162757" y="366944"/>
                    <a:pt x="156809" y="433069"/>
                    <a:pt x="168676" y="497149"/>
                  </a:cubicBezTo>
                  <a:cubicBezTo>
                    <a:pt x="172126" y="515781"/>
                    <a:pt x="192817" y="526379"/>
                    <a:pt x="204186" y="541538"/>
                  </a:cubicBezTo>
                  <a:cubicBezTo>
                    <a:pt x="290907" y="657166"/>
                    <a:pt x="206042" y="552640"/>
                    <a:pt x="292963" y="656947"/>
                  </a:cubicBezTo>
                  <a:cubicBezTo>
                    <a:pt x="302820" y="686518"/>
                    <a:pt x="334506" y="779786"/>
                    <a:pt x="337351" y="798990"/>
                  </a:cubicBezTo>
                  <a:cubicBezTo>
                    <a:pt x="354932" y="917658"/>
                    <a:pt x="327470" y="921019"/>
                    <a:pt x="363984" y="1003176"/>
                  </a:cubicBezTo>
                  <a:cubicBezTo>
                    <a:pt x="368317" y="1012926"/>
                    <a:pt x="375821" y="1020931"/>
                    <a:pt x="381740" y="1029809"/>
                  </a:cubicBezTo>
                  <a:cubicBezTo>
                    <a:pt x="387658" y="1050524"/>
                    <a:pt x="395270" y="1070828"/>
                    <a:pt x="399495" y="1091953"/>
                  </a:cubicBezTo>
                  <a:cubicBezTo>
                    <a:pt x="404174" y="1115348"/>
                    <a:pt x="400220" y="1140553"/>
                    <a:pt x="408373" y="1162975"/>
                  </a:cubicBezTo>
                  <a:cubicBezTo>
                    <a:pt x="441283" y="1253479"/>
                    <a:pt x="435006" y="1136329"/>
                    <a:pt x="435006" y="1216241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 w="762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Volný tvar: obrazec 8"/>
            <p:cNvSpPr/>
            <p:nvPr/>
          </p:nvSpPr>
          <p:spPr>
            <a:xfrm>
              <a:off x="9151566" y="1145069"/>
              <a:ext cx="454073" cy="1073478"/>
            </a:xfrm>
            <a:custGeom>
              <a:avLst/>
              <a:gdLst>
                <a:gd name="connsiteX0" fmla="*/ 19126 w 410346"/>
                <a:gd name="connsiteY0" fmla="*/ 398 h 1073118"/>
                <a:gd name="connsiteX1" fmla="*/ 72392 w 410346"/>
                <a:gd name="connsiteY1" fmla="*/ 35909 h 1073118"/>
                <a:gd name="connsiteX2" fmla="*/ 134536 w 410346"/>
                <a:gd name="connsiteY2" fmla="*/ 151319 h 1073118"/>
                <a:gd name="connsiteX3" fmla="*/ 178924 w 410346"/>
                <a:gd name="connsiteY3" fmla="*/ 479793 h 1073118"/>
                <a:gd name="connsiteX4" fmla="*/ 223312 w 410346"/>
                <a:gd name="connsiteY4" fmla="*/ 550814 h 1073118"/>
                <a:gd name="connsiteX5" fmla="*/ 241068 w 410346"/>
                <a:gd name="connsiteY5" fmla="*/ 586325 h 1073118"/>
                <a:gd name="connsiteX6" fmla="*/ 276578 w 410346"/>
                <a:gd name="connsiteY6" fmla="*/ 719490 h 1073118"/>
                <a:gd name="connsiteX7" fmla="*/ 294334 w 410346"/>
                <a:gd name="connsiteY7" fmla="*/ 799389 h 1073118"/>
                <a:gd name="connsiteX8" fmla="*/ 320967 w 410346"/>
                <a:gd name="connsiteY8" fmla="*/ 843777 h 1073118"/>
                <a:gd name="connsiteX9" fmla="*/ 365355 w 410346"/>
                <a:gd name="connsiteY9" fmla="*/ 941431 h 1073118"/>
                <a:gd name="connsiteX10" fmla="*/ 383110 w 410346"/>
                <a:gd name="connsiteY10" fmla="*/ 959187 h 1073118"/>
                <a:gd name="connsiteX11" fmla="*/ 409743 w 410346"/>
                <a:gd name="connsiteY11" fmla="*/ 1065719 h 1073118"/>
                <a:gd name="connsiteX12" fmla="*/ 391988 w 410346"/>
                <a:gd name="connsiteY12" fmla="*/ 870410 h 1073118"/>
                <a:gd name="connsiteX13" fmla="*/ 365355 w 410346"/>
                <a:gd name="connsiteY13" fmla="*/ 630713 h 1073118"/>
                <a:gd name="connsiteX14" fmla="*/ 312089 w 410346"/>
                <a:gd name="connsiteY14" fmla="*/ 604080 h 1073118"/>
                <a:gd name="connsiteX15" fmla="*/ 249945 w 410346"/>
                <a:gd name="connsiteY15" fmla="*/ 541936 h 1073118"/>
                <a:gd name="connsiteX16" fmla="*/ 214435 w 410346"/>
                <a:gd name="connsiteY16" fmla="*/ 364383 h 1073118"/>
                <a:gd name="connsiteX17" fmla="*/ 187802 w 410346"/>
                <a:gd name="connsiteY17" fmla="*/ 302239 h 1073118"/>
                <a:gd name="connsiteX18" fmla="*/ 152291 w 410346"/>
                <a:gd name="connsiteY18" fmla="*/ 177952 h 1073118"/>
                <a:gd name="connsiteX19" fmla="*/ 143413 w 410346"/>
                <a:gd name="connsiteY19" fmla="*/ 142441 h 1073118"/>
                <a:gd name="connsiteX20" fmla="*/ 72392 w 410346"/>
                <a:gd name="connsiteY20" fmla="*/ 89175 h 1073118"/>
                <a:gd name="connsiteX21" fmla="*/ 28004 w 410346"/>
                <a:gd name="connsiteY21" fmla="*/ 53664 h 1073118"/>
                <a:gd name="connsiteX22" fmla="*/ 1371 w 410346"/>
                <a:gd name="connsiteY22" fmla="*/ 18154 h 1073118"/>
                <a:gd name="connsiteX23" fmla="*/ 19126 w 410346"/>
                <a:gd name="connsiteY23" fmla="*/ 398 h 1073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10346" h="1073118">
                  <a:moveTo>
                    <a:pt x="19126" y="398"/>
                  </a:moveTo>
                  <a:cubicBezTo>
                    <a:pt x="30963" y="3357"/>
                    <a:pt x="57303" y="20820"/>
                    <a:pt x="72392" y="35909"/>
                  </a:cubicBezTo>
                  <a:cubicBezTo>
                    <a:pt x="102400" y="65917"/>
                    <a:pt x="118511" y="113928"/>
                    <a:pt x="134536" y="151319"/>
                  </a:cubicBezTo>
                  <a:cubicBezTo>
                    <a:pt x="135256" y="158761"/>
                    <a:pt x="137653" y="397250"/>
                    <a:pt x="178924" y="479793"/>
                  </a:cubicBezTo>
                  <a:cubicBezTo>
                    <a:pt x="191409" y="504763"/>
                    <a:pt x="209245" y="526700"/>
                    <a:pt x="223312" y="550814"/>
                  </a:cubicBezTo>
                  <a:cubicBezTo>
                    <a:pt x="229980" y="562245"/>
                    <a:pt x="235149" y="574488"/>
                    <a:pt x="241068" y="586325"/>
                  </a:cubicBezTo>
                  <a:cubicBezTo>
                    <a:pt x="252905" y="630713"/>
                    <a:pt x="269025" y="674176"/>
                    <a:pt x="276578" y="719490"/>
                  </a:cubicBezTo>
                  <a:cubicBezTo>
                    <a:pt x="279988" y="739950"/>
                    <a:pt x="283406" y="777533"/>
                    <a:pt x="294334" y="799389"/>
                  </a:cubicBezTo>
                  <a:cubicBezTo>
                    <a:pt x="302051" y="814822"/>
                    <a:pt x="313250" y="828344"/>
                    <a:pt x="320967" y="843777"/>
                  </a:cubicBezTo>
                  <a:cubicBezTo>
                    <a:pt x="350406" y="902656"/>
                    <a:pt x="326224" y="878820"/>
                    <a:pt x="365355" y="941431"/>
                  </a:cubicBezTo>
                  <a:cubicBezTo>
                    <a:pt x="369791" y="948529"/>
                    <a:pt x="377192" y="953268"/>
                    <a:pt x="383110" y="959187"/>
                  </a:cubicBezTo>
                  <a:cubicBezTo>
                    <a:pt x="391988" y="994698"/>
                    <a:pt x="414283" y="1102040"/>
                    <a:pt x="409743" y="1065719"/>
                  </a:cubicBezTo>
                  <a:cubicBezTo>
                    <a:pt x="385586" y="872443"/>
                    <a:pt x="420200" y="1159577"/>
                    <a:pt x="391988" y="870410"/>
                  </a:cubicBezTo>
                  <a:cubicBezTo>
                    <a:pt x="384182" y="790399"/>
                    <a:pt x="388455" y="707713"/>
                    <a:pt x="365355" y="630713"/>
                  </a:cubicBezTo>
                  <a:cubicBezTo>
                    <a:pt x="359651" y="611699"/>
                    <a:pt x="327823" y="616183"/>
                    <a:pt x="312089" y="604080"/>
                  </a:cubicBezTo>
                  <a:cubicBezTo>
                    <a:pt x="288869" y="586219"/>
                    <a:pt x="249945" y="541936"/>
                    <a:pt x="249945" y="541936"/>
                  </a:cubicBezTo>
                  <a:cubicBezTo>
                    <a:pt x="232379" y="348697"/>
                    <a:pt x="256684" y="533375"/>
                    <a:pt x="214435" y="364383"/>
                  </a:cubicBezTo>
                  <a:cubicBezTo>
                    <a:pt x="202969" y="318521"/>
                    <a:pt x="212325" y="339024"/>
                    <a:pt x="187802" y="302239"/>
                  </a:cubicBezTo>
                  <a:cubicBezTo>
                    <a:pt x="147088" y="98676"/>
                    <a:pt x="192472" y="285100"/>
                    <a:pt x="152291" y="177952"/>
                  </a:cubicBezTo>
                  <a:cubicBezTo>
                    <a:pt x="148007" y="166528"/>
                    <a:pt x="150181" y="152593"/>
                    <a:pt x="143413" y="142441"/>
                  </a:cubicBezTo>
                  <a:cubicBezTo>
                    <a:pt x="114267" y="98723"/>
                    <a:pt x="109100" y="101411"/>
                    <a:pt x="72392" y="89175"/>
                  </a:cubicBezTo>
                  <a:cubicBezTo>
                    <a:pt x="57596" y="77338"/>
                    <a:pt x="41402" y="67062"/>
                    <a:pt x="28004" y="53664"/>
                  </a:cubicBezTo>
                  <a:cubicBezTo>
                    <a:pt x="17542" y="43202"/>
                    <a:pt x="10843" y="29520"/>
                    <a:pt x="1371" y="18154"/>
                  </a:cubicBezTo>
                  <a:cubicBezTo>
                    <a:pt x="-3988" y="11724"/>
                    <a:pt x="7289" y="-2561"/>
                    <a:pt x="19126" y="398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100" name="Skupina 10"/>
          <p:cNvGrpSpPr>
            <a:grpSpLocks/>
          </p:cNvGrpSpPr>
          <p:nvPr/>
        </p:nvGrpSpPr>
        <p:grpSpPr bwMode="auto">
          <a:xfrm>
            <a:off x="1228725" y="3016250"/>
            <a:ext cx="3038475" cy="2603500"/>
            <a:chOff x="7651220" y="948159"/>
            <a:chExt cx="1954419" cy="1514938"/>
          </a:xfrm>
        </p:grpSpPr>
        <p:sp>
          <p:nvSpPr>
            <p:cNvPr id="12" name="Válec 2"/>
            <p:cNvSpPr/>
            <p:nvPr/>
          </p:nvSpPr>
          <p:spPr>
            <a:xfrm>
              <a:off x="7651220" y="948159"/>
              <a:ext cx="1954419" cy="1514938"/>
            </a:xfrm>
            <a:custGeom>
              <a:avLst/>
              <a:gdLst>
                <a:gd name="connsiteX0" fmla="*/ 0 w 1012055"/>
                <a:gd name="connsiteY0" fmla="*/ 126507 h 1305018"/>
                <a:gd name="connsiteX1" fmla="*/ 506028 w 1012055"/>
                <a:gd name="connsiteY1" fmla="*/ 253014 h 1305018"/>
                <a:gd name="connsiteX2" fmla="*/ 1012056 w 1012055"/>
                <a:gd name="connsiteY2" fmla="*/ 126507 h 1305018"/>
                <a:gd name="connsiteX3" fmla="*/ 1012055 w 1012055"/>
                <a:gd name="connsiteY3" fmla="*/ 1178511 h 1305018"/>
                <a:gd name="connsiteX4" fmla="*/ 506027 w 1012055"/>
                <a:gd name="connsiteY4" fmla="*/ 1305018 h 1305018"/>
                <a:gd name="connsiteX5" fmla="*/ -1 w 1012055"/>
                <a:gd name="connsiteY5" fmla="*/ 1178511 h 1305018"/>
                <a:gd name="connsiteX6" fmla="*/ 0 w 1012055"/>
                <a:gd name="connsiteY6" fmla="*/ 126507 h 1305018"/>
                <a:gd name="connsiteX0" fmla="*/ 0 w 1012055"/>
                <a:gd name="connsiteY0" fmla="*/ 126507 h 1305018"/>
                <a:gd name="connsiteX1" fmla="*/ 506028 w 1012055"/>
                <a:gd name="connsiteY1" fmla="*/ 0 h 1305018"/>
                <a:gd name="connsiteX2" fmla="*/ 1012056 w 1012055"/>
                <a:gd name="connsiteY2" fmla="*/ 126507 h 1305018"/>
                <a:gd name="connsiteX3" fmla="*/ 506028 w 1012055"/>
                <a:gd name="connsiteY3" fmla="*/ 253014 h 1305018"/>
                <a:gd name="connsiteX4" fmla="*/ 0 w 1012055"/>
                <a:gd name="connsiteY4" fmla="*/ 126507 h 1305018"/>
                <a:gd name="connsiteX0" fmla="*/ 1012055 w 1012055"/>
                <a:gd name="connsiteY0" fmla="*/ 126507 h 1305018"/>
                <a:gd name="connsiteX1" fmla="*/ 506027 w 1012055"/>
                <a:gd name="connsiteY1" fmla="*/ 253014 h 1305018"/>
                <a:gd name="connsiteX2" fmla="*/ -1 w 1012055"/>
                <a:gd name="connsiteY2" fmla="*/ 126507 h 1305018"/>
                <a:gd name="connsiteX3" fmla="*/ 506027 w 1012055"/>
                <a:gd name="connsiteY3" fmla="*/ 0 h 1305018"/>
                <a:gd name="connsiteX4" fmla="*/ 1012055 w 1012055"/>
                <a:gd name="connsiteY4" fmla="*/ 126507 h 1305018"/>
                <a:gd name="connsiteX5" fmla="*/ 1012055 w 1012055"/>
                <a:gd name="connsiteY5" fmla="*/ 1178511 h 1305018"/>
                <a:gd name="connsiteX6" fmla="*/ 506027 w 1012055"/>
                <a:gd name="connsiteY6" fmla="*/ 1305018 h 1305018"/>
                <a:gd name="connsiteX7" fmla="*/ -1 w 1012055"/>
                <a:gd name="connsiteY7" fmla="*/ 1178511 h 1305018"/>
                <a:gd name="connsiteX8" fmla="*/ 0 w 1012055"/>
                <a:gd name="connsiteY8" fmla="*/ 126507 h 1305018"/>
                <a:gd name="connsiteX0" fmla="*/ 479395 w 1491451"/>
                <a:gd name="connsiteY0" fmla="*/ 126507 h 1305807"/>
                <a:gd name="connsiteX1" fmla="*/ 985423 w 1491451"/>
                <a:gd name="connsiteY1" fmla="*/ 253014 h 1305807"/>
                <a:gd name="connsiteX2" fmla="*/ 1491451 w 1491451"/>
                <a:gd name="connsiteY2" fmla="*/ 126507 h 1305807"/>
                <a:gd name="connsiteX3" fmla="*/ 1491450 w 1491451"/>
                <a:gd name="connsiteY3" fmla="*/ 1178511 h 1305807"/>
                <a:gd name="connsiteX4" fmla="*/ 985422 w 1491451"/>
                <a:gd name="connsiteY4" fmla="*/ 1305018 h 1305807"/>
                <a:gd name="connsiteX5" fmla="*/ 479394 w 1491451"/>
                <a:gd name="connsiteY5" fmla="*/ 1178511 h 1305807"/>
                <a:gd name="connsiteX6" fmla="*/ 479395 w 1491451"/>
                <a:gd name="connsiteY6" fmla="*/ 126507 h 1305807"/>
                <a:gd name="connsiteX0" fmla="*/ 479395 w 1491451"/>
                <a:gd name="connsiteY0" fmla="*/ 126507 h 1305807"/>
                <a:gd name="connsiteX1" fmla="*/ 985423 w 1491451"/>
                <a:gd name="connsiteY1" fmla="*/ 0 h 1305807"/>
                <a:gd name="connsiteX2" fmla="*/ 1491451 w 1491451"/>
                <a:gd name="connsiteY2" fmla="*/ 126507 h 1305807"/>
                <a:gd name="connsiteX3" fmla="*/ 985423 w 1491451"/>
                <a:gd name="connsiteY3" fmla="*/ 253014 h 1305807"/>
                <a:gd name="connsiteX4" fmla="*/ 479395 w 1491451"/>
                <a:gd name="connsiteY4" fmla="*/ 126507 h 1305807"/>
                <a:gd name="connsiteX0" fmla="*/ 1491450 w 1491451"/>
                <a:gd name="connsiteY0" fmla="*/ 126507 h 1305807"/>
                <a:gd name="connsiteX1" fmla="*/ 985422 w 1491451"/>
                <a:gd name="connsiteY1" fmla="*/ 253014 h 1305807"/>
                <a:gd name="connsiteX2" fmla="*/ 479394 w 1491451"/>
                <a:gd name="connsiteY2" fmla="*/ 126507 h 1305807"/>
                <a:gd name="connsiteX3" fmla="*/ 985422 w 1491451"/>
                <a:gd name="connsiteY3" fmla="*/ 0 h 1305807"/>
                <a:gd name="connsiteX4" fmla="*/ 1491450 w 1491451"/>
                <a:gd name="connsiteY4" fmla="*/ 126507 h 1305807"/>
                <a:gd name="connsiteX5" fmla="*/ 1491450 w 1491451"/>
                <a:gd name="connsiteY5" fmla="*/ 1178511 h 1305807"/>
                <a:gd name="connsiteX6" fmla="*/ 985422 w 1491451"/>
                <a:gd name="connsiteY6" fmla="*/ 1305018 h 1305807"/>
                <a:gd name="connsiteX7" fmla="*/ 0 w 1491451"/>
                <a:gd name="connsiteY7" fmla="*/ 1214022 h 1305807"/>
                <a:gd name="connsiteX8" fmla="*/ 479395 w 1491451"/>
                <a:gd name="connsiteY8" fmla="*/ 126507 h 1305807"/>
                <a:gd name="connsiteX0" fmla="*/ 479395 w 1908700"/>
                <a:gd name="connsiteY0" fmla="*/ 126507 h 1344683"/>
                <a:gd name="connsiteX1" fmla="*/ 985423 w 1908700"/>
                <a:gd name="connsiteY1" fmla="*/ 253014 h 1344683"/>
                <a:gd name="connsiteX2" fmla="*/ 1491451 w 1908700"/>
                <a:gd name="connsiteY2" fmla="*/ 126507 h 1344683"/>
                <a:gd name="connsiteX3" fmla="*/ 1491450 w 1908700"/>
                <a:gd name="connsiteY3" fmla="*/ 1178511 h 1344683"/>
                <a:gd name="connsiteX4" fmla="*/ 985422 w 1908700"/>
                <a:gd name="connsiteY4" fmla="*/ 1305018 h 1344683"/>
                <a:gd name="connsiteX5" fmla="*/ 479394 w 1908700"/>
                <a:gd name="connsiteY5" fmla="*/ 1178511 h 1344683"/>
                <a:gd name="connsiteX6" fmla="*/ 479395 w 1908700"/>
                <a:gd name="connsiteY6" fmla="*/ 126507 h 1344683"/>
                <a:gd name="connsiteX0" fmla="*/ 479395 w 1908700"/>
                <a:gd name="connsiteY0" fmla="*/ 126507 h 1344683"/>
                <a:gd name="connsiteX1" fmla="*/ 985423 w 1908700"/>
                <a:gd name="connsiteY1" fmla="*/ 0 h 1344683"/>
                <a:gd name="connsiteX2" fmla="*/ 1491451 w 1908700"/>
                <a:gd name="connsiteY2" fmla="*/ 126507 h 1344683"/>
                <a:gd name="connsiteX3" fmla="*/ 985423 w 1908700"/>
                <a:gd name="connsiteY3" fmla="*/ 253014 h 1344683"/>
                <a:gd name="connsiteX4" fmla="*/ 479395 w 1908700"/>
                <a:gd name="connsiteY4" fmla="*/ 126507 h 1344683"/>
                <a:gd name="connsiteX0" fmla="*/ 1491450 w 1908700"/>
                <a:gd name="connsiteY0" fmla="*/ 126507 h 1344683"/>
                <a:gd name="connsiteX1" fmla="*/ 985422 w 1908700"/>
                <a:gd name="connsiteY1" fmla="*/ 253014 h 1344683"/>
                <a:gd name="connsiteX2" fmla="*/ 479394 w 1908700"/>
                <a:gd name="connsiteY2" fmla="*/ 126507 h 1344683"/>
                <a:gd name="connsiteX3" fmla="*/ 985422 w 1908700"/>
                <a:gd name="connsiteY3" fmla="*/ 0 h 1344683"/>
                <a:gd name="connsiteX4" fmla="*/ 1491450 w 1908700"/>
                <a:gd name="connsiteY4" fmla="*/ 126507 h 1344683"/>
                <a:gd name="connsiteX5" fmla="*/ 1908700 w 1908700"/>
                <a:gd name="connsiteY5" fmla="*/ 1311676 h 1344683"/>
                <a:gd name="connsiteX6" fmla="*/ 985422 w 1908700"/>
                <a:gd name="connsiteY6" fmla="*/ 1305018 h 1344683"/>
                <a:gd name="connsiteX7" fmla="*/ 0 w 1908700"/>
                <a:gd name="connsiteY7" fmla="*/ 1214022 h 1344683"/>
                <a:gd name="connsiteX8" fmla="*/ 479395 w 1908700"/>
                <a:gd name="connsiteY8" fmla="*/ 126507 h 1344683"/>
                <a:gd name="connsiteX0" fmla="*/ 479395 w 1908700"/>
                <a:gd name="connsiteY0" fmla="*/ 126507 h 1492883"/>
                <a:gd name="connsiteX1" fmla="*/ 985423 w 1908700"/>
                <a:gd name="connsiteY1" fmla="*/ 253014 h 1492883"/>
                <a:gd name="connsiteX2" fmla="*/ 1491451 w 1908700"/>
                <a:gd name="connsiteY2" fmla="*/ 126507 h 1492883"/>
                <a:gd name="connsiteX3" fmla="*/ 1491450 w 1908700"/>
                <a:gd name="connsiteY3" fmla="*/ 1178511 h 1492883"/>
                <a:gd name="connsiteX4" fmla="*/ 985422 w 1908700"/>
                <a:gd name="connsiteY4" fmla="*/ 1305018 h 1492883"/>
                <a:gd name="connsiteX5" fmla="*/ 479394 w 1908700"/>
                <a:gd name="connsiteY5" fmla="*/ 1178511 h 1492883"/>
                <a:gd name="connsiteX6" fmla="*/ 479395 w 1908700"/>
                <a:gd name="connsiteY6" fmla="*/ 126507 h 1492883"/>
                <a:gd name="connsiteX0" fmla="*/ 479395 w 1908700"/>
                <a:gd name="connsiteY0" fmla="*/ 126507 h 1492883"/>
                <a:gd name="connsiteX1" fmla="*/ 985423 w 1908700"/>
                <a:gd name="connsiteY1" fmla="*/ 0 h 1492883"/>
                <a:gd name="connsiteX2" fmla="*/ 1491451 w 1908700"/>
                <a:gd name="connsiteY2" fmla="*/ 126507 h 1492883"/>
                <a:gd name="connsiteX3" fmla="*/ 985423 w 1908700"/>
                <a:gd name="connsiteY3" fmla="*/ 253014 h 1492883"/>
                <a:gd name="connsiteX4" fmla="*/ 479395 w 1908700"/>
                <a:gd name="connsiteY4" fmla="*/ 126507 h 1492883"/>
                <a:gd name="connsiteX0" fmla="*/ 1491450 w 1908700"/>
                <a:gd name="connsiteY0" fmla="*/ 126507 h 1492883"/>
                <a:gd name="connsiteX1" fmla="*/ 985422 w 1908700"/>
                <a:gd name="connsiteY1" fmla="*/ 253014 h 1492883"/>
                <a:gd name="connsiteX2" fmla="*/ 479394 w 1908700"/>
                <a:gd name="connsiteY2" fmla="*/ 126507 h 1492883"/>
                <a:gd name="connsiteX3" fmla="*/ 985422 w 1908700"/>
                <a:gd name="connsiteY3" fmla="*/ 0 h 1492883"/>
                <a:gd name="connsiteX4" fmla="*/ 1491450 w 1908700"/>
                <a:gd name="connsiteY4" fmla="*/ 126507 h 1492883"/>
                <a:gd name="connsiteX5" fmla="*/ 1908700 w 1908700"/>
                <a:gd name="connsiteY5" fmla="*/ 1311676 h 1492883"/>
                <a:gd name="connsiteX6" fmla="*/ 1029810 w 1908700"/>
                <a:gd name="connsiteY6" fmla="*/ 1491449 h 1492883"/>
                <a:gd name="connsiteX7" fmla="*/ 0 w 1908700"/>
                <a:gd name="connsiteY7" fmla="*/ 1214022 h 1492883"/>
                <a:gd name="connsiteX8" fmla="*/ 479395 w 1908700"/>
                <a:gd name="connsiteY8" fmla="*/ 126507 h 1492883"/>
                <a:gd name="connsiteX0" fmla="*/ 479395 w 1908700"/>
                <a:gd name="connsiteY0" fmla="*/ 127591 h 1493967"/>
                <a:gd name="connsiteX1" fmla="*/ 985423 w 1908700"/>
                <a:gd name="connsiteY1" fmla="*/ 254098 h 1493967"/>
                <a:gd name="connsiteX2" fmla="*/ 1491451 w 1908700"/>
                <a:gd name="connsiteY2" fmla="*/ 127591 h 1493967"/>
                <a:gd name="connsiteX3" fmla="*/ 1491450 w 1908700"/>
                <a:gd name="connsiteY3" fmla="*/ 1179595 h 1493967"/>
                <a:gd name="connsiteX4" fmla="*/ 985422 w 1908700"/>
                <a:gd name="connsiteY4" fmla="*/ 1306102 h 1493967"/>
                <a:gd name="connsiteX5" fmla="*/ 479394 w 1908700"/>
                <a:gd name="connsiteY5" fmla="*/ 1179595 h 1493967"/>
                <a:gd name="connsiteX6" fmla="*/ 479395 w 1908700"/>
                <a:gd name="connsiteY6" fmla="*/ 127591 h 1493967"/>
                <a:gd name="connsiteX0" fmla="*/ 479395 w 1908700"/>
                <a:gd name="connsiteY0" fmla="*/ 127591 h 1493967"/>
                <a:gd name="connsiteX1" fmla="*/ 985423 w 1908700"/>
                <a:gd name="connsiteY1" fmla="*/ 1084 h 1493967"/>
                <a:gd name="connsiteX2" fmla="*/ 1491451 w 1908700"/>
                <a:gd name="connsiteY2" fmla="*/ 127591 h 1493967"/>
                <a:gd name="connsiteX3" fmla="*/ 985423 w 1908700"/>
                <a:gd name="connsiteY3" fmla="*/ 254098 h 1493967"/>
                <a:gd name="connsiteX4" fmla="*/ 479395 w 1908700"/>
                <a:gd name="connsiteY4" fmla="*/ 127591 h 1493967"/>
                <a:gd name="connsiteX0" fmla="*/ 1491450 w 1908700"/>
                <a:gd name="connsiteY0" fmla="*/ 127591 h 1493967"/>
                <a:gd name="connsiteX1" fmla="*/ 985422 w 1908700"/>
                <a:gd name="connsiteY1" fmla="*/ 254098 h 1493967"/>
                <a:gd name="connsiteX2" fmla="*/ 479394 w 1908700"/>
                <a:gd name="connsiteY2" fmla="*/ 127591 h 1493967"/>
                <a:gd name="connsiteX3" fmla="*/ 985422 w 1908700"/>
                <a:gd name="connsiteY3" fmla="*/ 1084 h 1493967"/>
                <a:gd name="connsiteX4" fmla="*/ 1491450 w 1908700"/>
                <a:gd name="connsiteY4" fmla="*/ 127591 h 1493967"/>
                <a:gd name="connsiteX5" fmla="*/ 1882066 w 1908700"/>
                <a:gd name="connsiteY5" fmla="*/ 915484 h 1493967"/>
                <a:gd name="connsiteX6" fmla="*/ 1908700 w 1908700"/>
                <a:gd name="connsiteY6" fmla="*/ 1312760 h 1493967"/>
                <a:gd name="connsiteX7" fmla="*/ 1029810 w 1908700"/>
                <a:gd name="connsiteY7" fmla="*/ 1492533 h 1493967"/>
                <a:gd name="connsiteX8" fmla="*/ 0 w 1908700"/>
                <a:gd name="connsiteY8" fmla="*/ 1215106 h 1493967"/>
                <a:gd name="connsiteX9" fmla="*/ 479395 w 1908700"/>
                <a:gd name="connsiteY9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254098 h 1493967"/>
                <a:gd name="connsiteX2" fmla="*/ 1537170 w 1954419"/>
                <a:gd name="connsiteY2" fmla="*/ 127591 h 1493967"/>
                <a:gd name="connsiteX3" fmla="*/ 1537169 w 1954419"/>
                <a:gd name="connsiteY3" fmla="*/ 1179595 h 1493967"/>
                <a:gd name="connsiteX4" fmla="*/ 1031141 w 1954419"/>
                <a:gd name="connsiteY4" fmla="*/ 1306102 h 1493967"/>
                <a:gd name="connsiteX5" fmla="*/ 0 w 1954419"/>
                <a:gd name="connsiteY5" fmla="*/ 1262382 h 1493967"/>
                <a:gd name="connsiteX6" fmla="*/ 525114 w 1954419"/>
                <a:gd name="connsiteY6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1084 h 1493967"/>
                <a:gd name="connsiteX2" fmla="*/ 1537170 w 1954419"/>
                <a:gd name="connsiteY2" fmla="*/ 127591 h 1493967"/>
                <a:gd name="connsiteX3" fmla="*/ 1031142 w 1954419"/>
                <a:gd name="connsiteY3" fmla="*/ 254098 h 1493967"/>
                <a:gd name="connsiteX4" fmla="*/ 525114 w 1954419"/>
                <a:gd name="connsiteY4" fmla="*/ 127591 h 1493967"/>
                <a:gd name="connsiteX0" fmla="*/ 1537169 w 1954419"/>
                <a:gd name="connsiteY0" fmla="*/ 127591 h 1493967"/>
                <a:gd name="connsiteX1" fmla="*/ 1031141 w 1954419"/>
                <a:gd name="connsiteY1" fmla="*/ 254098 h 1493967"/>
                <a:gd name="connsiteX2" fmla="*/ 525113 w 1954419"/>
                <a:gd name="connsiteY2" fmla="*/ 127591 h 1493967"/>
                <a:gd name="connsiteX3" fmla="*/ 1031141 w 1954419"/>
                <a:gd name="connsiteY3" fmla="*/ 1084 h 1493967"/>
                <a:gd name="connsiteX4" fmla="*/ 1537169 w 1954419"/>
                <a:gd name="connsiteY4" fmla="*/ 127591 h 1493967"/>
                <a:gd name="connsiteX5" fmla="*/ 1927785 w 1954419"/>
                <a:gd name="connsiteY5" fmla="*/ 915484 h 1493967"/>
                <a:gd name="connsiteX6" fmla="*/ 1954419 w 1954419"/>
                <a:gd name="connsiteY6" fmla="*/ 1312760 h 1493967"/>
                <a:gd name="connsiteX7" fmla="*/ 1075529 w 1954419"/>
                <a:gd name="connsiteY7" fmla="*/ 1492533 h 1493967"/>
                <a:gd name="connsiteX8" fmla="*/ 45719 w 1954419"/>
                <a:gd name="connsiteY8" fmla="*/ 1215106 h 1493967"/>
                <a:gd name="connsiteX9" fmla="*/ 525114 w 1954419"/>
                <a:gd name="connsiteY9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254098 h 1493967"/>
                <a:gd name="connsiteX2" fmla="*/ 1537170 w 1954419"/>
                <a:gd name="connsiteY2" fmla="*/ 127591 h 1493967"/>
                <a:gd name="connsiteX3" fmla="*/ 1936663 w 1954419"/>
                <a:gd name="connsiteY3" fmla="*/ 1351159 h 1493967"/>
                <a:gd name="connsiteX4" fmla="*/ 1031141 w 1954419"/>
                <a:gd name="connsiteY4" fmla="*/ 1306102 h 1493967"/>
                <a:gd name="connsiteX5" fmla="*/ 0 w 1954419"/>
                <a:gd name="connsiteY5" fmla="*/ 1262382 h 1493967"/>
                <a:gd name="connsiteX6" fmla="*/ 525114 w 1954419"/>
                <a:gd name="connsiteY6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1084 h 1493967"/>
                <a:gd name="connsiteX2" fmla="*/ 1537170 w 1954419"/>
                <a:gd name="connsiteY2" fmla="*/ 127591 h 1493967"/>
                <a:gd name="connsiteX3" fmla="*/ 1031142 w 1954419"/>
                <a:gd name="connsiteY3" fmla="*/ 254098 h 1493967"/>
                <a:gd name="connsiteX4" fmla="*/ 525114 w 1954419"/>
                <a:gd name="connsiteY4" fmla="*/ 127591 h 1493967"/>
                <a:gd name="connsiteX0" fmla="*/ 1537169 w 1954419"/>
                <a:gd name="connsiteY0" fmla="*/ 127591 h 1493967"/>
                <a:gd name="connsiteX1" fmla="*/ 1031141 w 1954419"/>
                <a:gd name="connsiteY1" fmla="*/ 254098 h 1493967"/>
                <a:gd name="connsiteX2" fmla="*/ 525113 w 1954419"/>
                <a:gd name="connsiteY2" fmla="*/ 127591 h 1493967"/>
                <a:gd name="connsiteX3" fmla="*/ 1031141 w 1954419"/>
                <a:gd name="connsiteY3" fmla="*/ 1084 h 1493967"/>
                <a:gd name="connsiteX4" fmla="*/ 1537169 w 1954419"/>
                <a:gd name="connsiteY4" fmla="*/ 127591 h 1493967"/>
                <a:gd name="connsiteX5" fmla="*/ 1927785 w 1954419"/>
                <a:gd name="connsiteY5" fmla="*/ 915484 h 1493967"/>
                <a:gd name="connsiteX6" fmla="*/ 1954419 w 1954419"/>
                <a:gd name="connsiteY6" fmla="*/ 1312760 h 1493967"/>
                <a:gd name="connsiteX7" fmla="*/ 1075529 w 1954419"/>
                <a:gd name="connsiteY7" fmla="*/ 1492533 h 1493967"/>
                <a:gd name="connsiteX8" fmla="*/ 45719 w 1954419"/>
                <a:gd name="connsiteY8" fmla="*/ 1215106 h 1493967"/>
                <a:gd name="connsiteX9" fmla="*/ 525114 w 1954419"/>
                <a:gd name="connsiteY9" fmla="*/ 127591 h 1493967"/>
                <a:gd name="connsiteX0" fmla="*/ 525114 w 1954419"/>
                <a:gd name="connsiteY0" fmla="*/ 127591 h 1514938"/>
                <a:gd name="connsiteX1" fmla="*/ 1031142 w 1954419"/>
                <a:gd name="connsiteY1" fmla="*/ 254098 h 1514938"/>
                <a:gd name="connsiteX2" fmla="*/ 1537170 w 1954419"/>
                <a:gd name="connsiteY2" fmla="*/ 127591 h 1514938"/>
                <a:gd name="connsiteX3" fmla="*/ 1936663 w 1954419"/>
                <a:gd name="connsiteY3" fmla="*/ 1351159 h 1514938"/>
                <a:gd name="connsiteX4" fmla="*/ 1040018 w 1954419"/>
                <a:gd name="connsiteY4" fmla="*/ 1502080 h 1514938"/>
                <a:gd name="connsiteX5" fmla="*/ 0 w 1954419"/>
                <a:gd name="connsiteY5" fmla="*/ 1262382 h 1514938"/>
                <a:gd name="connsiteX6" fmla="*/ 525114 w 1954419"/>
                <a:gd name="connsiteY6" fmla="*/ 127591 h 1514938"/>
                <a:gd name="connsiteX0" fmla="*/ 525114 w 1954419"/>
                <a:gd name="connsiteY0" fmla="*/ 127591 h 1514938"/>
                <a:gd name="connsiteX1" fmla="*/ 1031142 w 1954419"/>
                <a:gd name="connsiteY1" fmla="*/ 1084 h 1514938"/>
                <a:gd name="connsiteX2" fmla="*/ 1537170 w 1954419"/>
                <a:gd name="connsiteY2" fmla="*/ 127591 h 1514938"/>
                <a:gd name="connsiteX3" fmla="*/ 1031142 w 1954419"/>
                <a:gd name="connsiteY3" fmla="*/ 254098 h 1514938"/>
                <a:gd name="connsiteX4" fmla="*/ 525114 w 1954419"/>
                <a:gd name="connsiteY4" fmla="*/ 127591 h 1514938"/>
                <a:gd name="connsiteX0" fmla="*/ 1537169 w 1954419"/>
                <a:gd name="connsiteY0" fmla="*/ 127591 h 1514938"/>
                <a:gd name="connsiteX1" fmla="*/ 1031141 w 1954419"/>
                <a:gd name="connsiteY1" fmla="*/ 254098 h 1514938"/>
                <a:gd name="connsiteX2" fmla="*/ 525113 w 1954419"/>
                <a:gd name="connsiteY2" fmla="*/ 127591 h 1514938"/>
                <a:gd name="connsiteX3" fmla="*/ 1031141 w 1954419"/>
                <a:gd name="connsiteY3" fmla="*/ 1084 h 1514938"/>
                <a:gd name="connsiteX4" fmla="*/ 1537169 w 1954419"/>
                <a:gd name="connsiteY4" fmla="*/ 127591 h 1514938"/>
                <a:gd name="connsiteX5" fmla="*/ 1927785 w 1954419"/>
                <a:gd name="connsiteY5" fmla="*/ 915484 h 1514938"/>
                <a:gd name="connsiteX6" fmla="*/ 1954419 w 1954419"/>
                <a:gd name="connsiteY6" fmla="*/ 1312760 h 1514938"/>
                <a:gd name="connsiteX7" fmla="*/ 1075529 w 1954419"/>
                <a:gd name="connsiteY7" fmla="*/ 1492533 h 1514938"/>
                <a:gd name="connsiteX8" fmla="*/ 45719 w 1954419"/>
                <a:gd name="connsiteY8" fmla="*/ 1215106 h 1514938"/>
                <a:gd name="connsiteX9" fmla="*/ 525114 w 1954419"/>
                <a:gd name="connsiteY9" fmla="*/ 127591 h 1514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419" h="1514938" stroke="0" extrusionOk="0">
                  <a:moveTo>
                    <a:pt x="525114" y="127591"/>
                  </a:moveTo>
                  <a:cubicBezTo>
                    <a:pt x="525114" y="197459"/>
                    <a:pt x="751670" y="254098"/>
                    <a:pt x="1031142" y="254098"/>
                  </a:cubicBezTo>
                  <a:cubicBezTo>
                    <a:pt x="1310614" y="254098"/>
                    <a:pt x="1386250" y="-55252"/>
                    <a:pt x="1537170" y="127591"/>
                  </a:cubicBezTo>
                  <a:cubicBezTo>
                    <a:pt x="1688090" y="310434"/>
                    <a:pt x="2019522" y="1122078"/>
                    <a:pt x="1936663" y="1351159"/>
                  </a:cubicBezTo>
                  <a:cubicBezTo>
                    <a:pt x="1853804" y="1580241"/>
                    <a:pt x="1319490" y="1502080"/>
                    <a:pt x="1040018" y="1502080"/>
                  </a:cubicBezTo>
                  <a:cubicBezTo>
                    <a:pt x="760546" y="1502080"/>
                    <a:pt x="0" y="1332250"/>
                    <a:pt x="0" y="1262382"/>
                  </a:cubicBezTo>
                  <a:cubicBezTo>
                    <a:pt x="0" y="911714"/>
                    <a:pt x="525114" y="478259"/>
                    <a:pt x="525114" y="127591"/>
                  </a:cubicBezTo>
                  <a:close/>
                </a:path>
                <a:path w="1954419" h="1514938" fill="lighten" stroke="0" extrusionOk="0">
                  <a:moveTo>
                    <a:pt x="525114" y="127591"/>
                  </a:moveTo>
                  <a:cubicBezTo>
                    <a:pt x="525114" y="57723"/>
                    <a:pt x="751670" y="1084"/>
                    <a:pt x="1031142" y="1084"/>
                  </a:cubicBezTo>
                  <a:cubicBezTo>
                    <a:pt x="1310614" y="1084"/>
                    <a:pt x="1537170" y="57723"/>
                    <a:pt x="1537170" y="127591"/>
                  </a:cubicBezTo>
                  <a:cubicBezTo>
                    <a:pt x="1537170" y="197459"/>
                    <a:pt x="1310614" y="254098"/>
                    <a:pt x="1031142" y="254098"/>
                  </a:cubicBezTo>
                  <a:cubicBezTo>
                    <a:pt x="751670" y="254098"/>
                    <a:pt x="525114" y="197459"/>
                    <a:pt x="525114" y="127591"/>
                  </a:cubicBezTo>
                  <a:close/>
                </a:path>
                <a:path w="1954419" h="1514938" fill="none" extrusionOk="0">
                  <a:moveTo>
                    <a:pt x="1537169" y="127591"/>
                  </a:moveTo>
                  <a:cubicBezTo>
                    <a:pt x="1537169" y="197459"/>
                    <a:pt x="1310613" y="254098"/>
                    <a:pt x="1031141" y="254098"/>
                  </a:cubicBezTo>
                  <a:cubicBezTo>
                    <a:pt x="751669" y="254098"/>
                    <a:pt x="525113" y="197459"/>
                    <a:pt x="525113" y="127591"/>
                  </a:cubicBezTo>
                  <a:cubicBezTo>
                    <a:pt x="525113" y="57723"/>
                    <a:pt x="751669" y="1084"/>
                    <a:pt x="1031141" y="1084"/>
                  </a:cubicBezTo>
                  <a:cubicBezTo>
                    <a:pt x="1310613" y="1084"/>
                    <a:pt x="1406963" y="-20370"/>
                    <a:pt x="1537169" y="127591"/>
                  </a:cubicBezTo>
                  <a:cubicBezTo>
                    <a:pt x="1628904" y="381344"/>
                    <a:pt x="1836050" y="661731"/>
                    <a:pt x="1927785" y="915484"/>
                  </a:cubicBezTo>
                  <a:lnTo>
                    <a:pt x="1954419" y="1312760"/>
                  </a:lnTo>
                  <a:cubicBezTo>
                    <a:pt x="1954419" y="1382628"/>
                    <a:pt x="1393646" y="1508809"/>
                    <a:pt x="1075529" y="1492533"/>
                  </a:cubicBezTo>
                  <a:cubicBezTo>
                    <a:pt x="757412" y="1476257"/>
                    <a:pt x="45719" y="1284974"/>
                    <a:pt x="45719" y="1215106"/>
                  </a:cubicBezTo>
                  <a:cubicBezTo>
                    <a:pt x="45719" y="864438"/>
                    <a:pt x="525114" y="478259"/>
                    <a:pt x="525114" y="127591"/>
                  </a:cubicBezTo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8420122" y="1014668"/>
              <a:ext cx="611649" cy="150570"/>
            </a:xfrm>
            <a:prstGeom prst="ellipse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Volný tvar: obrazec 13"/>
            <p:cNvSpPr/>
            <p:nvPr/>
          </p:nvSpPr>
          <p:spPr>
            <a:xfrm>
              <a:off x="8016780" y="1216044"/>
              <a:ext cx="403342" cy="1127890"/>
            </a:xfrm>
            <a:custGeom>
              <a:avLst/>
              <a:gdLst>
                <a:gd name="connsiteX0" fmla="*/ 301841 w 403091"/>
                <a:gd name="connsiteY0" fmla="*/ 0 h 1127464"/>
                <a:gd name="connsiteX1" fmla="*/ 319596 w 403091"/>
                <a:gd name="connsiteY1" fmla="*/ 44388 h 1127464"/>
                <a:gd name="connsiteX2" fmla="*/ 390617 w 403091"/>
                <a:gd name="connsiteY2" fmla="*/ 115409 h 1127464"/>
                <a:gd name="connsiteX3" fmla="*/ 328474 w 403091"/>
                <a:gd name="connsiteY3" fmla="*/ 284085 h 1127464"/>
                <a:gd name="connsiteX4" fmla="*/ 266330 w 403091"/>
                <a:gd name="connsiteY4" fmla="*/ 381740 h 1127464"/>
                <a:gd name="connsiteX5" fmla="*/ 248575 w 403091"/>
                <a:gd name="connsiteY5" fmla="*/ 443883 h 1127464"/>
                <a:gd name="connsiteX6" fmla="*/ 239697 w 403091"/>
                <a:gd name="connsiteY6" fmla="*/ 470516 h 1127464"/>
                <a:gd name="connsiteX7" fmla="*/ 266330 w 403091"/>
                <a:gd name="connsiteY7" fmla="*/ 594804 h 1127464"/>
                <a:gd name="connsiteX8" fmla="*/ 319596 w 403091"/>
                <a:gd name="connsiteY8" fmla="*/ 656947 h 1127464"/>
                <a:gd name="connsiteX9" fmla="*/ 328474 w 403091"/>
                <a:gd name="connsiteY9" fmla="*/ 763479 h 1127464"/>
                <a:gd name="connsiteX10" fmla="*/ 346229 w 403091"/>
                <a:gd name="connsiteY10" fmla="*/ 798990 h 1127464"/>
                <a:gd name="connsiteX11" fmla="*/ 292963 w 403091"/>
                <a:gd name="connsiteY11" fmla="*/ 887767 h 1127464"/>
                <a:gd name="connsiteX12" fmla="*/ 186431 w 403091"/>
                <a:gd name="connsiteY12" fmla="*/ 949910 h 1127464"/>
                <a:gd name="connsiteX13" fmla="*/ 159798 w 403091"/>
                <a:gd name="connsiteY13" fmla="*/ 958788 h 1127464"/>
                <a:gd name="connsiteX14" fmla="*/ 53266 w 403091"/>
                <a:gd name="connsiteY14" fmla="*/ 1029809 h 1127464"/>
                <a:gd name="connsiteX15" fmla="*/ 26633 w 403091"/>
                <a:gd name="connsiteY15" fmla="*/ 1083076 h 1127464"/>
                <a:gd name="connsiteX16" fmla="*/ 0 w 403091"/>
                <a:gd name="connsiteY16" fmla="*/ 1127464 h 112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3091" h="1127464">
                  <a:moveTo>
                    <a:pt x="301841" y="0"/>
                  </a:moveTo>
                  <a:cubicBezTo>
                    <a:pt x="307759" y="14796"/>
                    <a:pt x="309880" y="31757"/>
                    <a:pt x="319596" y="44388"/>
                  </a:cubicBezTo>
                  <a:cubicBezTo>
                    <a:pt x="340009" y="70925"/>
                    <a:pt x="390617" y="115409"/>
                    <a:pt x="390617" y="115409"/>
                  </a:cubicBezTo>
                  <a:cubicBezTo>
                    <a:pt x="415681" y="190600"/>
                    <a:pt x="406814" y="143073"/>
                    <a:pt x="328474" y="284085"/>
                  </a:cubicBezTo>
                  <a:cubicBezTo>
                    <a:pt x="309736" y="317813"/>
                    <a:pt x="266330" y="381740"/>
                    <a:pt x="266330" y="381740"/>
                  </a:cubicBezTo>
                  <a:cubicBezTo>
                    <a:pt x="260412" y="402454"/>
                    <a:pt x="254765" y="423248"/>
                    <a:pt x="248575" y="443883"/>
                  </a:cubicBezTo>
                  <a:cubicBezTo>
                    <a:pt x="245886" y="452846"/>
                    <a:pt x="238604" y="461222"/>
                    <a:pt x="239697" y="470516"/>
                  </a:cubicBezTo>
                  <a:cubicBezTo>
                    <a:pt x="244647" y="512596"/>
                    <a:pt x="249640" y="555860"/>
                    <a:pt x="266330" y="594804"/>
                  </a:cubicBezTo>
                  <a:cubicBezTo>
                    <a:pt x="277077" y="619881"/>
                    <a:pt x="301841" y="636233"/>
                    <a:pt x="319596" y="656947"/>
                  </a:cubicBezTo>
                  <a:cubicBezTo>
                    <a:pt x="322555" y="692458"/>
                    <a:pt x="321907" y="728456"/>
                    <a:pt x="328474" y="763479"/>
                  </a:cubicBezTo>
                  <a:cubicBezTo>
                    <a:pt x="330913" y="776486"/>
                    <a:pt x="348405" y="785936"/>
                    <a:pt x="346229" y="798990"/>
                  </a:cubicBezTo>
                  <a:cubicBezTo>
                    <a:pt x="343974" y="812517"/>
                    <a:pt x="317733" y="871844"/>
                    <a:pt x="292963" y="887767"/>
                  </a:cubicBezTo>
                  <a:cubicBezTo>
                    <a:pt x="258382" y="909998"/>
                    <a:pt x="222705" y="930564"/>
                    <a:pt x="186431" y="949910"/>
                  </a:cubicBezTo>
                  <a:cubicBezTo>
                    <a:pt x="178174" y="954314"/>
                    <a:pt x="167822" y="953973"/>
                    <a:pt x="159798" y="958788"/>
                  </a:cubicBezTo>
                  <a:cubicBezTo>
                    <a:pt x="123202" y="980746"/>
                    <a:pt x="88777" y="1006135"/>
                    <a:pt x="53266" y="1029809"/>
                  </a:cubicBezTo>
                  <a:cubicBezTo>
                    <a:pt x="44388" y="1047565"/>
                    <a:pt x="36139" y="1065649"/>
                    <a:pt x="26633" y="1083076"/>
                  </a:cubicBezTo>
                  <a:cubicBezTo>
                    <a:pt x="18370" y="1098224"/>
                    <a:pt x="0" y="1127464"/>
                    <a:pt x="0" y="1127464"/>
                  </a:cubicBezTo>
                </a:path>
              </a:pathLst>
            </a:cu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Volný tvar: obrazec 14"/>
            <p:cNvSpPr/>
            <p:nvPr/>
          </p:nvSpPr>
          <p:spPr>
            <a:xfrm>
              <a:off x="8602902" y="1231748"/>
              <a:ext cx="364539" cy="1231349"/>
            </a:xfrm>
            <a:custGeom>
              <a:avLst/>
              <a:gdLst>
                <a:gd name="connsiteX0" fmla="*/ 0 w 363984"/>
                <a:gd name="connsiteY0" fmla="*/ 0 h 1231572"/>
                <a:gd name="connsiteX1" fmla="*/ 44388 w 363984"/>
                <a:gd name="connsiteY1" fmla="*/ 44388 h 1231572"/>
                <a:gd name="connsiteX2" fmla="*/ 88777 w 363984"/>
                <a:gd name="connsiteY2" fmla="*/ 97654 h 1231572"/>
                <a:gd name="connsiteX3" fmla="*/ 195309 w 363984"/>
                <a:gd name="connsiteY3" fmla="*/ 133165 h 1231572"/>
                <a:gd name="connsiteX4" fmla="*/ 221942 w 363984"/>
                <a:gd name="connsiteY4" fmla="*/ 168676 h 1231572"/>
                <a:gd name="connsiteX5" fmla="*/ 106532 w 363984"/>
                <a:gd name="connsiteY5" fmla="*/ 301841 h 1231572"/>
                <a:gd name="connsiteX6" fmla="*/ 79899 w 363984"/>
                <a:gd name="connsiteY6" fmla="*/ 372862 h 1231572"/>
                <a:gd name="connsiteX7" fmla="*/ 62143 w 363984"/>
                <a:gd name="connsiteY7" fmla="*/ 435006 h 1231572"/>
                <a:gd name="connsiteX8" fmla="*/ 97654 w 363984"/>
                <a:gd name="connsiteY8" fmla="*/ 541538 h 1231572"/>
                <a:gd name="connsiteX9" fmla="*/ 159798 w 363984"/>
                <a:gd name="connsiteY9" fmla="*/ 550415 h 1231572"/>
                <a:gd name="connsiteX10" fmla="*/ 328474 w 363984"/>
                <a:gd name="connsiteY10" fmla="*/ 594804 h 1231572"/>
                <a:gd name="connsiteX11" fmla="*/ 337351 w 363984"/>
                <a:gd name="connsiteY11" fmla="*/ 639192 h 1231572"/>
                <a:gd name="connsiteX12" fmla="*/ 363984 w 363984"/>
                <a:gd name="connsiteY12" fmla="*/ 719091 h 1231572"/>
                <a:gd name="connsiteX13" fmla="*/ 319596 w 363984"/>
                <a:gd name="connsiteY13" fmla="*/ 843378 h 1231572"/>
                <a:gd name="connsiteX14" fmla="*/ 221942 w 363984"/>
                <a:gd name="connsiteY14" fmla="*/ 914400 h 1231572"/>
                <a:gd name="connsiteX15" fmla="*/ 106532 w 363984"/>
                <a:gd name="connsiteY15" fmla="*/ 1003176 h 1231572"/>
                <a:gd name="connsiteX16" fmla="*/ 97654 w 363984"/>
                <a:gd name="connsiteY16" fmla="*/ 1047565 h 1231572"/>
                <a:gd name="connsiteX17" fmla="*/ 71021 w 363984"/>
                <a:gd name="connsiteY17" fmla="*/ 1225118 h 1231572"/>
                <a:gd name="connsiteX18" fmla="*/ 71021 w 363984"/>
                <a:gd name="connsiteY18" fmla="*/ 1118586 h 1231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63984" h="1231572">
                  <a:moveTo>
                    <a:pt x="0" y="0"/>
                  </a:moveTo>
                  <a:cubicBezTo>
                    <a:pt x="14796" y="14796"/>
                    <a:pt x="30312" y="28905"/>
                    <a:pt x="44388" y="44388"/>
                  </a:cubicBezTo>
                  <a:cubicBezTo>
                    <a:pt x="59935" y="61490"/>
                    <a:pt x="70729" y="83216"/>
                    <a:pt x="88777" y="97654"/>
                  </a:cubicBezTo>
                  <a:cubicBezTo>
                    <a:pt x="103089" y="109104"/>
                    <a:pt x="185543" y="130375"/>
                    <a:pt x="195309" y="133165"/>
                  </a:cubicBezTo>
                  <a:cubicBezTo>
                    <a:pt x="204187" y="145002"/>
                    <a:pt x="223171" y="153931"/>
                    <a:pt x="221942" y="168676"/>
                  </a:cubicBezTo>
                  <a:cubicBezTo>
                    <a:pt x="216431" y="234806"/>
                    <a:pt x="149845" y="268153"/>
                    <a:pt x="106532" y="301841"/>
                  </a:cubicBezTo>
                  <a:cubicBezTo>
                    <a:pt x="97654" y="325515"/>
                    <a:pt x="87894" y="348876"/>
                    <a:pt x="79899" y="372862"/>
                  </a:cubicBezTo>
                  <a:cubicBezTo>
                    <a:pt x="73086" y="393300"/>
                    <a:pt x="63487" y="413504"/>
                    <a:pt x="62143" y="435006"/>
                  </a:cubicBezTo>
                  <a:cubicBezTo>
                    <a:pt x="60320" y="464175"/>
                    <a:pt x="57736" y="525571"/>
                    <a:pt x="97654" y="541538"/>
                  </a:cubicBezTo>
                  <a:cubicBezTo>
                    <a:pt x="117082" y="549309"/>
                    <a:pt x="139409" y="545710"/>
                    <a:pt x="159798" y="550415"/>
                  </a:cubicBezTo>
                  <a:cubicBezTo>
                    <a:pt x="216449" y="563488"/>
                    <a:pt x="272249" y="580008"/>
                    <a:pt x="328474" y="594804"/>
                  </a:cubicBezTo>
                  <a:cubicBezTo>
                    <a:pt x="331433" y="609600"/>
                    <a:pt x="332579" y="624877"/>
                    <a:pt x="337351" y="639192"/>
                  </a:cubicBezTo>
                  <a:cubicBezTo>
                    <a:pt x="374106" y="749457"/>
                    <a:pt x="338544" y="591883"/>
                    <a:pt x="363984" y="719091"/>
                  </a:cubicBezTo>
                  <a:cubicBezTo>
                    <a:pt x="354646" y="765786"/>
                    <a:pt x="351087" y="800436"/>
                    <a:pt x="319596" y="843378"/>
                  </a:cubicBezTo>
                  <a:cubicBezTo>
                    <a:pt x="264338" y="918729"/>
                    <a:pt x="273640" y="877907"/>
                    <a:pt x="221942" y="914400"/>
                  </a:cubicBezTo>
                  <a:cubicBezTo>
                    <a:pt x="182291" y="942389"/>
                    <a:pt x="145002" y="973584"/>
                    <a:pt x="106532" y="1003176"/>
                  </a:cubicBezTo>
                  <a:cubicBezTo>
                    <a:pt x="103573" y="1017972"/>
                    <a:pt x="100038" y="1032665"/>
                    <a:pt x="97654" y="1047565"/>
                  </a:cubicBezTo>
                  <a:cubicBezTo>
                    <a:pt x="88199" y="1106660"/>
                    <a:pt x="92035" y="1169082"/>
                    <a:pt x="71021" y="1225118"/>
                  </a:cubicBezTo>
                  <a:cubicBezTo>
                    <a:pt x="58552" y="1258368"/>
                    <a:pt x="71021" y="1154097"/>
                    <a:pt x="71021" y="1118586"/>
                  </a:cubicBezTo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Volný tvar: obrazec 15"/>
            <p:cNvSpPr/>
            <p:nvPr/>
          </p:nvSpPr>
          <p:spPr>
            <a:xfrm>
              <a:off x="8983779" y="1189256"/>
              <a:ext cx="436017" cy="1216569"/>
            </a:xfrm>
            <a:custGeom>
              <a:avLst/>
              <a:gdLst>
                <a:gd name="connsiteX0" fmla="*/ 0 w 435484"/>
                <a:gd name="connsiteY0" fmla="*/ 0 h 1216241"/>
                <a:gd name="connsiteX1" fmla="*/ 71021 w 435484"/>
                <a:gd name="connsiteY1" fmla="*/ 168675 h 1216241"/>
                <a:gd name="connsiteX2" fmla="*/ 115410 w 435484"/>
                <a:gd name="connsiteY2" fmla="*/ 177553 h 1216241"/>
                <a:gd name="connsiteX3" fmla="*/ 142043 w 435484"/>
                <a:gd name="connsiteY3" fmla="*/ 195309 h 1216241"/>
                <a:gd name="connsiteX4" fmla="*/ 150920 w 435484"/>
                <a:gd name="connsiteY4" fmla="*/ 230819 h 1216241"/>
                <a:gd name="connsiteX5" fmla="*/ 159798 w 435484"/>
                <a:gd name="connsiteY5" fmla="*/ 301841 h 1216241"/>
                <a:gd name="connsiteX6" fmla="*/ 168676 w 435484"/>
                <a:gd name="connsiteY6" fmla="*/ 497149 h 1216241"/>
                <a:gd name="connsiteX7" fmla="*/ 204186 w 435484"/>
                <a:gd name="connsiteY7" fmla="*/ 541538 h 1216241"/>
                <a:gd name="connsiteX8" fmla="*/ 292963 w 435484"/>
                <a:gd name="connsiteY8" fmla="*/ 656947 h 1216241"/>
                <a:gd name="connsiteX9" fmla="*/ 337351 w 435484"/>
                <a:gd name="connsiteY9" fmla="*/ 798990 h 1216241"/>
                <a:gd name="connsiteX10" fmla="*/ 363984 w 435484"/>
                <a:gd name="connsiteY10" fmla="*/ 1003176 h 1216241"/>
                <a:gd name="connsiteX11" fmla="*/ 381740 w 435484"/>
                <a:gd name="connsiteY11" fmla="*/ 1029809 h 1216241"/>
                <a:gd name="connsiteX12" fmla="*/ 399495 w 435484"/>
                <a:gd name="connsiteY12" fmla="*/ 1091953 h 1216241"/>
                <a:gd name="connsiteX13" fmla="*/ 408373 w 435484"/>
                <a:gd name="connsiteY13" fmla="*/ 1162975 h 1216241"/>
                <a:gd name="connsiteX14" fmla="*/ 435006 w 435484"/>
                <a:gd name="connsiteY14" fmla="*/ 1216241 h 121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5484" h="1216241">
                  <a:moveTo>
                    <a:pt x="0" y="0"/>
                  </a:moveTo>
                  <a:cubicBezTo>
                    <a:pt x="14104" y="47954"/>
                    <a:pt x="7532" y="144867"/>
                    <a:pt x="71021" y="168675"/>
                  </a:cubicBezTo>
                  <a:cubicBezTo>
                    <a:pt x="85150" y="173973"/>
                    <a:pt x="100614" y="174594"/>
                    <a:pt x="115410" y="177553"/>
                  </a:cubicBezTo>
                  <a:cubicBezTo>
                    <a:pt x="124288" y="183472"/>
                    <a:pt x="136125" y="186431"/>
                    <a:pt x="142043" y="195309"/>
                  </a:cubicBezTo>
                  <a:cubicBezTo>
                    <a:pt x="148811" y="205461"/>
                    <a:pt x="148914" y="218784"/>
                    <a:pt x="150920" y="230819"/>
                  </a:cubicBezTo>
                  <a:cubicBezTo>
                    <a:pt x="154842" y="254353"/>
                    <a:pt x="156839" y="278167"/>
                    <a:pt x="159798" y="301841"/>
                  </a:cubicBezTo>
                  <a:cubicBezTo>
                    <a:pt x="162757" y="366944"/>
                    <a:pt x="156809" y="433069"/>
                    <a:pt x="168676" y="497149"/>
                  </a:cubicBezTo>
                  <a:cubicBezTo>
                    <a:pt x="172126" y="515781"/>
                    <a:pt x="192817" y="526379"/>
                    <a:pt x="204186" y="541538"/>
                  </a:cubicBezTo>
                  <a:cubicBezTo>
                    <a:pt x="290907" y="657166"/>
                    <a:pt x="206042" y="552640"/>
                    <a:pt x="292963" y="656947"/>
                  </a:cubicBezTo>
                  <a:cubicBezTo>
                    <a:pt x="302820" y="686518"/>
                    <a:pt x="334506" y="779786"/>
                    <a:pt x="337351" y="798990"/>
                  </a:cubicBezTo>
                  <a:cubicBezTo>
                    <a:pt x="354932" y="917658"/>
                    <a:pt x="327470" y="921019"/>
                    <a:pt x="363984" y="1003176"/>
                  </a:cubicBezTo>
                  <a:cubicBezTo>
                    <a:pt x="368317" y="1012926"/>
                    <a:pt x="375821" y="1020931"/>
                    <a:pt x="381740" y="1029809"/>
                  </a:cubicBezTo>
                  <a:cubicBezTo>
                    <a:pt x="387658" y="1050524"/>
                    <a:pt x="395270" y="1070828"/>
                    <a:pt x="399495" y="1091953"/>
                  </a:cubicBezTo>
                  <a:cubicBezTo>
                    <a:pt x="404174" y="1115348"/>
                    <a:pt x="400220" y="1140553"/>
                    <a:pt x="408373" y="1162975"/>
                  </a:cubicBezTo>
                  <a:cubicBezTo>
                    <a:pt x="441283" y="1253479"/>
                    <a:pt x="435006" y="1136329"/>
                    <a:pt x="435006" y="1216241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 w="762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Volný tvar: obrazec 16"/>
            <p:cNvSpPr/>
            <p:nvPr/>
          </p:nvSpPr>
          <p:spPr>
            <a:xfrm>
              <a:off x="9151242" y="1144916"/>
              <a:ext cx="454397" cy="1073389"/>
            </a:xfrm>
            <a:custGeom>
              <a:avLst/>
              <a:gdLst>
                <a:gd name="connsiteX0" fmla="*/ 19126 w 410346"/>
                <a:gd name="connsiteY0" fmla="*/ 398 h 1073118"/>
                <a:gd name="connsiteX1" fmla="*/ 72392 w 410346"/>
                <a:gd name="connsiteY1" fmla="*/ 35909 h 1073118"/>
                <a:gd name="connsiteX2" fmla="*/ 134536 w 410346"/>
                <a:gd name="connsiteY2" fmla="*/ 151319 h 1073118"/>
                <a:gd name="connsiteX3" fmla="*/ 178924 w 410346"/>
                <a:gd name="connsiteY3" fmla="*/ 479793 h 1073118"/>
                <a:gd name="connsiteX4" fmla="*/ 223312 w 410346"/>
                <a:gd name="connsiteY4" fmla="*/ 550814 h 1073118"/>
                <a:gd name="connsiteX5" fmla="*/ 241068 w 410346"/>
                <a:gd name="connsiteY5" fmla="*/ 586325 h 1073118"/>
                <a:gd name="connsiteX6" fmla="*/ 276578 w 410346"/>
                <a:gd name="connsiteY6" fmla="*/ 719490 h 1073118"/>
                <a:gd name="connsiteX7" fmla="*/ 294334 w 410346"/>
                <a:gd name="connsiteY7" fmla="*/ 799389 h 1073118"/>
                <a:gd name="connsiteX8" fmla="*/ 320967 w 410346"/>
                <a:gd name="connsiteY8" fmla="*/ 843777 h 1073118"/>
                <a:gd name="connsiteX9" fmla="*/ 365355 w 410346"/>
                <a:gd name="connsiteY9" fmla="*/ 941431 h 1073118"/>
                <a:gd name="connsiteX10" fmla="*/ 383110 w 410346"/>
                <a:gd name="connsiteY10" fmla="*/ 959187 h 1073118"/>
                <a:gd name="connsiteX11" fmla="*/ 409743 w 410346"/>
                <a:gd name="connsiteY11" fmla="*/ 1065719 h 1073118"/>
                <a:gd name="connsiteX12" fmla="*/ 391988 w 410346"/>
                <a:gd name="connsiteY12" fmla="*/ 870410 h 1073118"/>
                <a:gd name="connsiteX13" fmla="*/ 365355 w 410346"/>
                <a:gd name="connsiteY13" fmla="*/ 630713 h 1073118"/>
                <a:gd name="connsiteX14" fmla="*/ 312089 w 410346"/>
                <a:gd name="connsiteY14" fmla="*/ 604080 h 1073118"/>
                <a:gd name="connsiteX15" fmla="*/ 249945 w 410346"/>
                <a:gd name="connsiteY15" fmla="*/ 541936 h 1073118"/>
                <a:gd name="connsiteX16" fmla="*/ 214435 w 410346"/>
                <a:gd name="connsiteY16" fmla="*/ 364383 h 1073118"/>
                <a:gd name="connsiteX17" fmla="*/ 187802 w 410346"/>
                <a:gd name="connsiteY17" fmla="*/ 302239 h 1073118"/>
                <a:gd name="connsiteX18" fmla="*/ 152291 w 410346"/>
                <a:gd name="connsiteY18" fmla="*/ 177952 h 1073118"/>
                <a:gd name="connsiteX19" fmla="*/ 143413 w 410346"/>
                <a:gd name="connsiteY19" fmla="*/ 142441 h 1073118"/>
                <a:gd name="connsiteX20" fmla="*/ 72392 w 410346"/>
                <a:gd name="connsiteY20" fmla="*/ 89175 h 1073118"/>
                <a:gd name="connsiteX21" fmla="*/ 28004 w 410346"/>
                <a:gd name="connsiteY21" fmla="*/ 53664 h 1073118"/>
                <a:gd name="connsiteX22" fmla="*/ 1371 w 410346"/>
                <a:gd name="connsiteY22" fmla="*/ 18154 h 1073118"/>
                <a:gd name="connsiteX23" fmla="*/ 19126 w 410346"/>
                <a:gd name="connsiteY23" fmla="*/ 398 h 1073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10346" h="1073118">
                  <a:moveTo>
                    <a:pt x="19126" y="398"/>
                  </a:moveTo>
                  <a:cubicBezTo>
                    <a:pt x="30963" y="3357"/>
                    <a:pt x="57303" y="20820"/>
                    <a:pt x="72392" y="35909"/>
                  </a:cubicBezTo>
                  <a:cubicBezTo>
                    <a:pt x="102400" y="65917"/>
                    <a:pt x="118511" y="113928"/>
                    <a:pt x="134536" y="151319"/>
                  </a:cubicBezTo>
                  <a:cubicBezTo>
                    <a:pt x="135256" y="158761"/>
                    <a:pt x="137653" y="397250"/>
                    <a:pt x="178924" y="479793"/>
                  </a:cubicBezTo>
                  <a:cubicBezTo>
                    <a:pt x="191409" y="504763"/>
                    <a:pt x="209245" y="526700"/>
                    <a:pt x="223312" y="550814"/>
                  </a:cubicBezTo>
                  <a:cubicBezTo>
                    <a:pt x="229980" y="562245"/>
                    <a:pt x="235149" y="574488"/>
                    <a:pt x="241068" y="586325"/>
                  </a:cubicBezTo>
                  <a:cubicBezTo>
                    <a:pt x="252905" y="630713"/>
                    <a:pt x="269025" y="674176"/>
                    <a:pt x="276578" y="719490"/>
                  </a:cubicBezTo>
                  <a:cubicBezTo>
                    <a:pt x="279988" y="739950"/>
                    <a:pt x="283406" y="777533"/>
                    <a:pt x="294334" y="799389"/>
                  </a:cubicBezTo>
                  <a:cubicBezTo>
                    <a:pt x="302051" y="814822"/>
                    <a:pt x="313250" y="828344"/>
                    <a:pt x="320967" y="843777"/>
                  </a:cubicBezTo>
                  <a:cubicBezTo>
                    <a:pt x="350406" y="902656"/>
                    <a:pt x="326224" y="878820"/>
                    <a:pt x="365355" y="941431"/>
                  </a:cubicBezTo>
                  <a:cubicBezTo>
                    <a:pt x="369791" y="948529"/>
                    <a:pt x="377192" y="953268"/>
                    <a:pt x="383110" y="959187"/>
                  </a:cubicBezTo>
                  <a:cubicBezTo>
                    <a:pt x="391988" y="994698"/>
                    <a:pt x="414283" y="1102040"/>
                    <a:pt x="409743" y="1065719"/>
                  </a:cubicBezTo>
                  <a:cubicBezTo>
                    <a:pt x="385586" y="872443"/>
                    <a:pt x="420200" y="1159577"/>
                    <a:pt x="391988" y="870410"/>
                  </a:cubicBezTo>
                  <a:cubicBezTo>
                    <a:pt x="384182" y="790399"/>
                    <a:pt x="388455" y="707713"/>
                    <a:pt x="365355" y="630713"/>
                  </a:cubicBezTo>
                  <a:cubicBezTo>
                    <a:pt x="359651" y="611699"/>
                    <a:pt x="327823" y="616183"/>
                    <a:pt x="312089" y="604080"/>
                  </a:cubicBezTo>
                  <a:cubicBezTo>
                    <a:pt x="288869" y="586219"/>
                    <a:pt x="249945" y="541936"/>
                    <a:pt x="249945" y="541936"/>
                  </a:cubicBezTo>
                  <a:cubicBezTo>
                    <a:pt x="232379" y="348697"/>
                    <a:pt x="256684" y="533375"/>
                    <a:pt x="214435" y="364383"/>
                  </a:cubicBezTo>
                  <a:cubicBezTo>
                    <a:pt x="202969" y="318521"/>
                    <a:pt x="212325" y="339024"/>
                    <a:pt x="187802" y="302239"/>
                  </a:cubicBezTo>
                  <a:cubicBezTo>
                    <a:pt x="147088" y="98676"/>
                    <a:pt x="192472" y="285100"/>
                    <a:pt x="152291" y="177952"/>
                  </a:cubicBezTo>
                  <a:cubicBezTo>
                    <a:pt x="148007" y="166528"/>
                    <a:pt x="150181" y="152593"/>
                    <a:pt x="143413" y="142441"/>
                  </a:cubicBezTo>
                  <a:cubicBezTo>
                    <a:pt x="114267" y="98723"/>
                    <a:pt x="109100" y="101411"/>
                    <a:pt x="72392" y="89175"/>
                  </a:cubicBezTo>
                  <a:cubicBezTo>
                    <a:pt x="57596" y="77338"/>
                    <a:pt x="41402" y="67062"/>
                    <a:pt x="28004" y="53664"/>
                  </a:cubicBezTo>
                  <a:cubicBezTo>
                    <a:pt x="17542" y="43202"/>
                    <a:pt x="10843" y="29520"/>
                    <a:pt x="1371" y="18154"/>
                  </a:cubicBezTo>
                  <a:cubicBezTo>
                    <a:pt x="-3988" y="11724"/>
                    <a:pt x="7289" y="-2561"/>
                    <a:pt x="19126" y="398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2471738" y="2263775"/>
            <a:ext cx="2762250" cy="1154113"/>
            <a:chOff x="2471515" y="2263627"/>
            <a:chExt cx="2762250" cy="1154282"/>
          </a:xfrm>
        </p:grpSpPr>
        <p:pic>
          <p:nvPicPr>
            <p:cNvPr id="4110" name="Picture 2" descr="Spoon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6439642">
              <a:off x="3495452" y="1239690"/>
              <a:ext cx="714375" cy="2762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" name="Tětiva 24"/>
            <p:cNvSpPr/>
            <p:nvPr/>
          </p:nvSpPr>
          <p:spPr>
            <a:xfrm rot="17119107">
              <a:off x="2550845" y="2760640"/>
              <a:ext cx="595400" cy="719138"/>
            </a:xfrm>
            <a:custGeom>
              <a:avLst/>
              <a:gdLst>
                <a:gd name="connsiteX0" fmla="*/ 411168 w 495962"/>
                <a:gd name="connsiteY0" fmla="*/ 656146 h 748613"/>
                <a:gd name="connsiteX1" fmla="*/ 53477 w 495962"/>
                <a:gd name="connsiteY1" fmla="*/ 606497 h 748613"/>
                <a:gd name="connsiteX2" fmla="*/ 6892 w 495962"/>
                <a:gd name="connsiteY2" fmla="*/ 286671 h 748613"/>
                <a:gd name="connsiteX3" fmla="*/ 247981 w 495962"/>
                <a:gd name="connsiteY3" fmla="*/ 0 h 748613"/>
                <a:gd name="connsiteX4" fmla="*/ 411168 w 495962"/>
                <a:gd name="connsiteY4" fmla="*/ 656146 h 748613"/>
                <a:gd name="connsiteX0" fmla="*/ 595718 w 595718"/>
                <a:gd name="connsiteY0" fmla="*/ 656146 h 718357"/>
                <a:gd name="connsiteX1" fmla="*/ 238027 w 595718"/>
                <a:gd name="connsiteY1" fmla="*/ 606497 h 718357"/>
                <a:gd name="connsiteX2" fmla="*/ 1409 w 595718"/>
                <a:gd name="connsiteY2" fmla="*/ 319762 h 718357"/>
                <a:gd name="connsiteX3" fmla="*/ 432531 w 595718"/>
                <a:gd name="connsiteY3" fmla="*/ 0 h 718357"/>
                <a:gd name="connsiteX4" fmla="*/ 595718 w 595718"/>
                <a:gd name="connsiteY4" fmla="*/ 656146 h 718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5718" h="718357">
                  <a:moveTo>
                    <a:pt x="595718" y="656146"/>
                  </a:moveTo>
                  <a:cubicBezTo>
                    <a:pt x="488997" y="796930"/>
                    <a:pt x="337078" y="662561"/>
                    <a:pt x="238027" y="606497"/>
                  </a:cubicBezTo>
                  <a:cubicBezTo>
                    <a:pt x="138976" y="550433"/>
                    <a:pt x="-16420" y="431512"/>
                    <a:pt x="1409" y="319762"/>
                  </a:cubicBezTo>
                  <a:cubicBezTo>
                    <a:pt x="28238" y="151603"/>
                    <a:pt x="317939" y="0"/>
                    <a:pt x="432531" y="0"/>
                  </a:cubicBezTo>
                  <a:lnTo>
                    <a:pt x="595718" y="656146"/>
                  </a:lnTo>
                  <a:close/>
                </a:path>
              </a:pathLst>
            </a:cu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7" name="Obdélník 26"/>
          <p:cNvSpPr/>
          <p:nvPr/>
        </p:nvSpPr>
        <p:spPr>
          <a:xfrm>
            <a:off x="5559425" y="1657350"/>
            <a:ext cx="1069975" cy="3159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klikni</a:t>
            </a:r>
          </a:p>
        </p:txBody>
      </p:sp>
      <p:pic>
        <p:nvPicPr>
          <p:cNvPr id="30" name="Picture 8" descr="vitana.cz/files/product/default/24932-Kyprici-p..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6403848">
            <a:off x="8663782" y="1934368"/>
            <a:ext cx="1282700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9" name="Skupina 28"/>
          <p:cNvGrpSpPr>
            <a:grpSpLocks/>
          </p:cNvGrpSpPr>
          <p:nvPr/>
        </p:nvGrpSpPr>
        <p:grpSpPr bwMode="auto">
          <a:xfrm>
            <a:off x="8058150" y="3392488"/>
            <a:ext cx="2762250" cy="714375"/>
            <a:chOff x="8058689" y="3392167"/>
            <a:chExt cx="2762250" cy="714375"/>
          </a:xfrm>
        </p:grpSpPr>
        <p:pic>
          <p:nvPicPr>
            <p:cNvPr id="4105" name="Picture 4" descr="Spoon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5844023">
              <a:off x="9082626" y="2368230"/>
              <a:ext cx="714375" cy="2762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" name="Ovál 27"/>
            <p:cNvSpPr/>
            <p:nvPr/>
          </p:nvSpPr>
          <p:spPr>
            <a:xfrm>
              <a:off x="8504777" y="3941442"/>
              <a:ext cx="119062" cy="7302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8488902" y="3841429"/>
              <a:ext cx="119062" cy="7302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8326977" y="3890642"/>
              <a:ext cx="119062" cy="7302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8385714" y="4014467"/>
              <a:ext cx="119063" cy="7302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35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1.25E-6 7.40741E-7 L -0.45417 -0.14745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" y="-74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" presetClass="exit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208713" y="2798763"/>
            <a:ext cx="4178300" cy="1271587"/>
          </a:xfrm>
          <a:custGeom>
            <a:avLst/>
            <a:gdLst>
              <a:gd name="connsiteX0" fmla="*/ 0 w 4178808"/>
              <a:gd name="connsiteY0" fmla="*/ 0 h 1272271"/>
              <a:gd name="connsiteX1" fmla="*/ 4178808 w 4178808"/>
              <a:gd name="connsiteY1" fmla="*/ 0 h 1272271"/>
              <a:gd name="connsiteX2" fmla="*/ 4178808 w 4178808"/>
              <a:gd name="connsiteY2" fmla="*/ 1272271 h 1272271"/>
              <a:gd name="connsiteX3" fmla="*/ 0 w 4178808"/>
              <a:gd name="connsiteY3" fmla="*/ 1272271 h 1272271"/>
              <a:gd name="connsiteX4" fmla="*/ 0 w 4178808"/>
              <a:gd name="connsiteY4" fmla="*/ 0 h 1272271"/>
              <a:gd name="connsiteX0" fmla="*/ 219456 w 4178808"/>
              <a:gd name="connsiteY0" fmla="*/ 0 h 1272271"/>
              <a:gd name="connsiteX1" fmla="*/ 4178808 w 4178808"/>
              <a:gd name="connsiteY1" fmla="*/ 0 h 1272271"/>
              <a:gd name="connsiteX2" fmla="*/ 4178808 w 4178808"/>
              <a:gd name="connsiteY2" fmla="*/ 1272271 h 1272271"/>
              <a:gd name="connsiteX3" fmla="*/ 0 w 4178808"/>
              <a:gd name="connsiteY3" fmla="*/ 1272271 h 1272271"/>
              <a:gd name="connsiteX4" fmla="*/ 219456 w 4178808"/>
              <a:gd name="connsiteY4" fmla="*/ 0 h 1272271"/>
              <a:gd name="connsiteX0" fmla="*/ 219456 w 4178808"/>
              <a:gd name="connsiteY0" fmla="*/ 0 h 1272271"/>
              <a:gd name="connsiteX1" fmla="*/ 3803904 w 4178808"/>
              <a:gd name="connsiteY1" fmla="*/ 0 h 1272271"/>
              <a:gd name="connsiteX2" fmla="*/ 4178808 w 4178808"/>
              <a:gd name="connsiteY2" fmla="*/ 1272271 h 1272271"/>
              <a:gd name="connsiteX3" fmla="*/ 0 w 4178808"/>
              <a:gd name="connsiteY3" fmla="*/ 1272271 h 1272271"/>
              <a:gd name="connsiteX4" fmla="*/ 219456 w 4178808"/>
              <a:gd name="connsiteY4" fmla="*/ 0 h 1272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78808" h="1272271">
                <a:moveTo>
                  <a:pt x="219456" y="0"/>
                </a:moveTo>
                <a:lnTo>
                  <a:pt x="3803904" y="0"/>
                </a:lnTo>
                <a:lnTo>
                  <a:pt x="4178808" y="1272271"/>
                </a:lnTo>
                <a:lnTo>
                  <a:pt x="0" y="1272271"/>
                </a:lnTo>
                <a:lnTo>
                  <a:pt x="219456" y="0"/>
                </a:ln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5123" name="Skupina 1"/>
          <p:cNvGrpSpPr>
            <a:grpSpLocks/>
          </p:cNvGrpSpPr>
          <p:nvPr/>
        </p:nvGrpSpPr>
        <p:grpSpPr bwMode="auto">
          <a:xfrm>
            <a:off x="769938" y="2876550"/>
            <a:ext cx="3040062" cy="2605088"/>
            <a:chOff x="7651220" y="948159"/>
            <a:chExt cx="1954419" cy="1514938"/>
          </a:xfrm>
        </p:grpSpPr>
        <p:sp>
          <p:nvSpPr>
            <p:cNvPr id="3" name="Válec 2"/>
            <p:cNvSpPr/>
            <p:nvPr/>
          </p:nvSpPr>
          <p:spPr>
            <a:xfrm>
              <a:off x="7651220" y="948159"/>
              <a:ext cx="1954419" cy="1514938"/>
            </a:xfrm>
            <a:custGeom>
              <a:avLst/>
              <a:gdLst>
                <a:gd name="connsiteX0" fmla="*/ 0 w 1012055"/>
                <a:gd name="connsiteY0" fmla="*/ 126507 h 1305018"/>
                <a:gd name="connsiteX1" fmla="*/ 506028 w 1012055"/>
                <a:gd name="connsiteY1" fmla="*/ 253014 h 1305018"/>
                <a:gd name="connsiteX2" fmla="*/ 1012056 w 1012055"/>
                <a:gd name="connsiteY2" fmla="*/ 126507 h 1305018"/>
                <a:gd name="connsiteX3" fmla="*/ 1012055 w 1012055"/>
                <a:gd name="connsiteY3" fmla="*/ 1178511 h 1305018"/>
                <a:gd name="connsiteX4" fmla="*/ 506027 w 1012055"/>
                <a:gd name="connsiteY4" fmla="*/ 1305018 h 1305018"/>
                <a:gd name="connsiteX5" fmla="*/ -1 w 1012055"/>
                <a:gd name="connsiteY5" fmla="*/ 1178511 h 1305018"/>
                <a:gd name="connsiteX6" fmla="*/ 0 w 1012055"/>
                <a:gd name="connsiteY6" fmla="*/ 126507 h 1305018"/>
                <a:gd name="connsiteX0" fmla="*/ 0 w 1012055"/>
                <a:gd name="connsiteY0" fmla="*/ 126507 h 1305018"/>
                <a:gd name="connsiteX1" fmla="*/ 506028 w 1012055"/>
                <a:gd name="connsiteY1" fmla="*/ 0 h 1305018"/>
                <a:gd name="connsiteX2" fmla="*/ 1012056 w 1012055"/>
                <a:gd name="connsiteY2" fmla="*/ 126507 h 1305018"/>
                <a:gd name="connsiteX3" fmla="*/ 506028 w 1012055"/>
                <a:gd name="connsiteY3" fmla="*/ 253014 h 1305018"/>
                <a:gd name="connsiteX4" fmla="*/ 0 w 1012055"/>
                <a:gd name="connsiteY4" fmla="*/ 126507 h 1305018"/>
                <a:gd name="connsiteX0" fmla="*/ 1012055 w 1012055"/>
                <a:gd name="connsiteY0" fmla="*/ 126507 h 1305018"/>
                <a:gd name="connsiteX1" fmla="*/ 506027 w 1012055"/>
                <a:gd name="connsiteY1" fmla="*/ 253014 h 1305018"/>
                <a:gd name="connsiteX2" fmla="*/ -1 w 1012055"/>
                <a:gd name="connsiteY2" fmla="*/ 126507 h 1305018"/>
                <a:gd name="connsiteX3" fmla="*/ 506027 w 1012055"/>
                <a:gd name="connsiteY3" fmla="*/ 0 h 1305018"/>
                <a:gd name="connsiteX4" fmla="*/ 1012055 w 1012055"/>
                <a:gd name="connsiteY4" fmla="*/ 126507 h 1305018"/>
                <a:gd name="connsiteX5" fmla="*/ 1012055 w 1012055"/>
                <a:gd name="connsiteY5" fmla="*/ 1178511 h 1305018"/>
                <a:gd name="connsiteX6" fmla="*/ 506027 w 1012055"/>
                <a:gd name="connsiteY6" fmla="*/ 1305018 h 1305018"/>
                <a:gd name="connsiteX7" fmla="*/ -1 w 1012055"/>
                <a:gd name="connsiteY7" fmla="*/ 1178511 h 1305018"/>
                <a:gd name="connsiteX8" fmla="*/ 0 w 1012055"/>
                <a:gd name="connsiteY8" fmla="*/ 126507 h 1305018"/>
                <a:gd name="connsiteX0" fmla="*/ 479395 w 1491451"/>
                <a:gd name="connsiteY0" fmla="*/ 126507 h 1305807"/>
                <a:gd name="connsiteX1" fmla="*/ 985423 w 1491451"/>
                <a:gd name="connsiteY1" fmla="*/ 253014 h 1305807"/>
                <a:gd name="connsiteX2" fmla="*/ 1491451 w 1491451"/>
                <a:gd name="connsiteY2" fmla="*/ 126507 h 1305807"/>
                <a:gd name="connsiteX3" fmla="*/ 1491450 w 1491451"/>
                <a:gd name="connsiteY3" fmla="*/ 1178511 h 1305807"/>
                <a:gd name="connsiteX4" fmla="*/ 985422 w 1491451"/>
                <a:gd name="connsiteY4" fmla="*/ 1305018 h 1305807"/>
                <a:gd name="connsiteX5" fmla="*/ 479394 w 1491451"/>
                <a:gd name="connsiteY5" fmla="*/ 1178511 h 1305807"/>
                <a:gd name="connsiteX6" fmla="*/ 479395 w 1491451"/>
                <a:gd name="connsiteY6" fmla="*/ 126507 h 1305807"/>
                <a:gd name="connsiteX0" fmla="*/ 479395 w 1491451"/>
                <a:gd name="connsiteY0" fmla="*/ 126507 h 1305807"/>
                <a:gd name="connsiteX1" fmla="*/ 985423 w 1491451"/>
                <a:gd name="connsiteY1" fmla="*/ 0 h 1305807"/>
                <a:gd name="connsiteX2" fmla="*/ 1491451 w 1491451"/>
                <a:gd name="connsiteY2" fmla="*/ 126507 h 1305807"/>
                <a:gd name="connsiteX3" fmla="*/ 985423 w 1491451"/>
                <a:gd name="connsiteY3" fmla="*/ 253014 h 1305807"/>
                <a:gd name="connsiteX4" fmla="*/ 479395 w 1491451"/>
                <a:gd name="connsiteY4" fmla="*/ 126507 h 1305807"/>
                <a:gd name="connsiteX0" fmla="*/ 1491450 w 1491451"/>
                <a:gd name="connsiteY0" fmla="*/ 126507 h 1305807"/>
                <a:gd name="connsiteX1" fmla="*/ 985422 w 1491451"/>
                <a:gd name="connsiteY1" fmla="*/ 253014 h 1305807"/>
                <a:gd name="connsiteX2" fmla="*/ 479394 w 1491451"/>
                <a:gd name="connsiteY2" fmla="*/ 126507 h 1305807"/>
                <a:gd name="connsiteX3" fmla="*/ 985422 w 1491451"/>
                <a:gd name="connsiteY3" fmla="*/ 0 h 1305807"/>
                <a:gd name="connsiteX4" fmla="*/ 1491450 w 1491451"/>
                <a:gd name="connsiteY4" fmla="*/ 126507 h 1305807"/>
                <a:gd name="connsiteX5" fmla="*/ 1491450 w 1491451"/>
                <a:gd name="connsiteY5" fmla="*/ 1178511 h 1305807"/>
                <a:gd name="connsiteX6" fmla="*/ 985422 w 1491451"/>
                <a:gd name="connsiteY6" fmla="*/ 1305018 h 1305807"/>
                <a:gd name="connsiteX7" fmla="*/ 0 w 1491451"/>
                <a:gd name="connsiteY7" fmla="*/ 1214022 h 1305807"/>
                <a:gd name="connsiteX8" fmla="*/ 479395 w 1491451"/>
                <a:gd name="connsiteY8" fmla="*/ 126507 h 1305807"/>
                <a:gd name="connsiteX0" fmla="*/ 479395 w 1908700"/>
                <a:gd name="connsiteY0" fmla="*/ 126507 h 1344683"/>
                <a:gd name="connsiteX1" fmla="*/ 985423 w 1908700"/>
                <a:gd name="connsiteY1" fmla="*/ 253014 h 1344683"/>
                <a:gd name="connsiteX2" fmla="*/ 1491451 w 1908700"/>
                <a:gd name="connsiteY2" fmla="*/ 126507 h 1344683"/>
                <a:gd name="connsiteX3" fmla="*/ 1491450 w 1908700"/>
                <a:gd name="connsiteY3" fmla="*/ 1178511 h 1344683"/>
                <a:gd name="connsiteX4" fmla="*/ 985422 w 1908700"/>
                <a:gd name="connsiteY4" fmla="*/ 1305018 h 1344683"/>
                <a:gd name="connsiteX5" fmla="*/ 479394 w 1908700"/>
                <a:gd name="connsiteY5" fmla="*/ 1178511 h 1344683"/>
                <a:gd name="connsiteX6" fmla="*/ 479395 w 1908700"/>
                <a:gd name="connsiteY6" fmla="*/ 126507 h 1344683"/>
                <a:gd name="connsiteX0" fmla="*/ 479395 w 1908700"/>
                <a:gd name="connsiteY0" fmla="*/ 126507 h 1344683"/>
                <a:gd name="connsiteX1" fmla="*/ 985423 w 1908700"/>
                <a:gd name="connsiteY1" fmla="*/ 0 h 1344683"/>
                <a:gd name="connsiteX2" fmla="*/ 1491451 w 1908700"/>
                <a:gd name="connsiteY2" fmla="*/ 126507 h 1344683"/>
                <a:gd name="connsiteX3" fmla="*/ 985423 w 1908700"/>
                <a:gd name="connsiteY3" fmla="*/ 253014 h 1344683"/>
                <a:gd name="connsiteX4" fmla="*/ 479395 w 1908700"/>
                <a:gd name="connsiteY4" fmla="*/ 126507 h 1344683"/>
                <a:gd name="connsiteX0" fmla="*/ 1491450 w 1908700"/>
                <a:gd name="connsiteY0" fmla="*/ 126507 h 1344683"/>
                <a:gd name="connsiteX1" fmla="*/ 985422 w 1908700"/>
                <a:gd name="connsiteY1" fmla="*/ 253014 h 1344683"/>
                <a:gd name="connsiteX2" fmla="*/ 479394 w 1908700"/>
                <a:gd name="connsiteY2" fmla="*/ 126507 h 1344683"/>
                <a:gd name="connsiteX3" fmla="*/ 985422 w 1908700"/>
                <a:gd name="connsiteY3" fmla="*/ 0 h 1344683"/>
                <a:gd name="connsiteX4" fmla="*/ 1491450 w 1908700"/>
                <a:gd name="connsiteY4" fmla="*/ 126507 h 1344683"/>
                <a:gd name="connsiteX5" fmla="*/ 1908700 w 1908700"/>
                <a:gd name="connsiteY5" fmla="*/ 1311676 h 1344683"/>
                <a:gd name="connsiteX6" fmla="*/ 985422 w 1908700"/>
                <a:gd name="connsiteY6" fmla="*/ 1305018 h 1344683"/>
                <a:gd name="connsiteX7" fmla="*/ 0 w 1908700"/>
                <a:gd name="connsiteY7" fmla="*/ 1214022 h 1344683"/>
                <a:gd name="connsiteX8" fmla="*/ 479395 w 1908700"/>
                <a:gd name="connsiteY8" fmla="*/ 126507 h 1344683"/>
                <a:gd name="connsiteX0" fmla="*/ 479395 w 1908700"/>
                <a:gd name="connsiteY0" fmla="*/ 126507 h 1492883"/>
                <a:gd name="connsiteX1" fmla="*/ 985423 w 1908700"/>
                <a:gd name="connsiteY1" fmla="*/ 253014 h 1492883"/>
                <a:gd name="connsiteX2" fmla="*/ 1491451 w 1908700"/>
                <a:gd name="connsiteY2" fmla="*/ 126507 h 1492883"/>
                <a:gd name="connsiteX3" fmla="*/ 1491450 w 1908700"/>
                <a:gd name="connsiteY3" fmla="*/ 1178511 h 1492883"/>
                <a:gd name="connsiteX4" fmla="*/ 985422 w 1908700"/>
                <a:gd name="connsiteY4" fmla="*/ 1305018 h 1492883"/>
                <a:gd name="connsiteX5" fmla="*/ 479394 w 1908700"/>
                <a:gd name="connsiteY5" fmla="*/ 1178511 h 1492883"/>
                <a:gd name="connsiteX6" fmla="*/ 479395 w 1908700"/>
                <a:gd name="connsiteY6" fmla="*/ 126507 h 1492883"/>
                <a:gd name="connsiteX0" fmla="*/ 479395 w 1908700"/>
                <a:gd name="connsiteY0" fmla="*/ 126507 h 1492883"/>
                <a:gd name="connsiteX1" fmla="*/ 985423 w 1908700"/>
                <a:gd name="connsiteY1" fmla="*/ 0 h 1492883"/>
                <a:gd name="connsiteX2" fmla="*/ 1491451 w 1908700"/>
                <a:gd name="connsiteY2" fmla="*/ 126507 h 1492883"/>
                <a:gd name="connsiteX3" fmla="*/ 985423 w 1908700"/>
                <a:gd name="connsiteY3" fmla="*/ 253014 h 1492883"/>
                <a:gd name="connsiteX4" fmla="*/ 479395 w 1908700"/>
                <a:gd name="connsiteY4" fmla="*/ 126507 h 1492883"/>
                <a:gd name="connsiteX0" fmla="*/ 1491450 w 1908700"/>
                <a:gd name="connsiteY0" fmla="*/ 126507 h 1492883"/>
                <a:gd name="connsiteX1" fmla="*/ 985422 w 1908700"/>
                <a:gd name="connsiteY1" fmla="*/ 253014 h 1492883"/>
                <a:gd name="connsiteX2" fmla="*/ 479394 w 1908700"/>
                <a:gd name="connsiteY2" fmla="*/ 126507 h 1492883"/>
                <a:gd name="connsiteX3" fmla="*/ 985422 w 1908700"/>
                <a:gd name="connsiteY3" fmla="*/ 0 h 1492883"/>
                <a:gd name="connsiteX4" fmla="*/ 1491450 w 1908700"/>
                <a:gd name="connsiteY4" fmla="*/ 126507 h 1492883"/>
                <a:gd name="connsiteX5" fmla="*/ 1908700 w 1908700"/>
                <a:gd name="connsiteY5" fmla="*/ 1311676 h 1492883"/>
                <a:gd name="connsiteX6" fmla="*/ 1029810 w 1908700"/>
                <a:gd name="connsiteY6" fmla="*/ 1491449 h 1492883"/>
                <a:gd name="connsiteX7" fmla="*/ 0 w 1908700"/>
                <a:gd name="connsiteY7" fmla="*/ 1214022 h 1492883"/>
                <a:gd name="connsiteX8" fmla="*/ 479395 w 1908700"/>
                <a:gd name="connsiteY8" fmla="*/ 126507 h 1492883"/>
                <a:gd name="connsiteX0" fmla="*/ 479395 w 1908700"/>
                <a:gd name="connsiteY0" fmla="*/ 127591 h 1493967"/>
                <a:gd name="connsiteX1" fmla="*/ 985423 w 1908700"/>
                <a:gd name="connsiteY1" fmla="*/ 254098 h 1493967"/>
                <a:gd name="connsiteX2" fmla="*/ 1491451 w 1908700"/>
                <a:gd name="connsiteY2" fmla="*/ 127591 h 1493967"/>
                <a:gd name="connsiteX3" fmla="*/ 1491450 w 1908700"/>
                <a:gd name="connsiteY3" fmla="*/ 1179595 h 1493967"/>
                <a:gd name="connsiteX4" fmla="*/ 985422 w 1908700"/>
                <a:gd name="connsiteY4" fmla="*/ 1306102 h 1493967"/>
                <a:gd name="connsiteX5" fmla="*/ 479394 w 1908700"/>
                <a:gd name="connsiteY5" fmla="*/ 1179595 h 1493967"/>
                <a:gd name="connsiteX6" fmla="*/ 479395 w 1908700"/>
                <a:gd name="connsiteY6" fmla="*/ 127591 h 1493967"/>
                <a:gd name="connsiteX0" fmla="*/ 479395 w 1908700"/>
                <a:gd name="connsiteY0" fmla="*/ 127591 h 1493967"/>
                <a:gd name="connsiteX1" fmla="*/ 985423 w 1908700"/>
                <a:gd name="connsiteY1" fmla="*/ 1084 h 1493967"/>
                <a:gd name="connsiteX2" fmla="*/ 1491451 w 1908700"/>
                <a:gd name="connsiteY2" fmla="*/ 127591 h 1493967"/>
                <a:gd name="connsiteX3" fmla="*/ 985423 w 1908700"/>
                <a:gd name="connsiteY3" fmla="*/ 254098 h 1493967"/>
                <a:gd name="connsiteX4" fmla="*/ 479395 w 1908700"/>
                <a:gd name="connsiteY4" fmla="*/ 127591 h 1493967"/>
                <a:gd name="connsiteX0" fmla="*/ 1491450 w 1908700"/>
                <a:gd name="connsiteY0" fmla="*/ 127591 h 1493967"/>
                <a:gd name="connsiteX1" fmla="*/ 985422 w 1908700"/>
                <a:gd name="connsiteY1" fmla="*/ 254098 h 1493967"/>
                <a:gd name="connsiteX2" fmla="*/ 479394 w 1908700"/>
                <a:gd name="connsiteY2" fmla="*/ 127591 h 1493967"/>
                <a:gd name="connsiteX3" fmla="*/ 985422 w 1908700"/>
                <a:gd name="connsiteY3" fmla="*/ 1084 h 1493967"/>
                <a:gd name="connsiteX4" fmla="*/ 1491450 w 1908700"/>
                <a:gd name="connsiteY4" fmla="*/ 127591 h 1493967"/>
                <a:gd name="connsiteX5" fmla="*/ 1882066 w 1908700"/>
                <a:gd name="connsiteY5" fmla="*/ 915484 h 1493967"/>
                <a:gd name="connsiteX6" fmla="*/ 1908700 w 1908700"/>
                <a:gd name="connsiteY6" fmla="*/ 1312760 h 1493967"/>
                <a:gd name="connsiteX7" fmla="*/ 1029810 w 1908700"/>
                <a:gd name="connsiteY7" fmla="*/ 1492533 h 1493967"/>
                <a:gd name="connsiteX8" fmla="*/ 0 w 1908700"/>
                <a:gd name="connsiteY8" fmla="*/ 1215106 h 1493967"/>
                <a:gd name="connsiteX9" fmla="*/ 479395 w 1908700"/>
                <a:gd name="connsiteY9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254098 h 1493967"/>
                <a:gd name="connsiteX2" fmla="*/ 1537170 w 1954419"/>
                <a:gd name="connsiteY2" fmla="*/ 127591 h 1493967"/>
                <a:gd name="connsiteX3" fmla="*/ 1537169 w 1954419"/>
                <a:gd name="connsiteY3" fmla="*/ 1179595 h 1493967"/>
                <a:gd name="connsiteX4" fmla="*/ 1031141 w 1954419"/>
                <a:gd name="connsiteY4" fmla="*/ 1306102 h 1493967"/>
                <a:gd name="connsiteX5" fmla="*/ 0 w 1954419"/>
                <a:gd name="connsiteY5" fmla="*/ 1262382 h 1493967"/>
                <a:gd name="connsiteX6" fmla="*/ 525114 w 1954419"/>
                <a:gd name="connsiteY6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1084 h 1493967"/>
                <a:gd name="connsiteX2" fmla="*/ 1537170 w 1954419"/>
                <a:gd name="connsiteY2" fmla="*/ 127591 h 1493967"/>
                <a:gd name="connsiteX3" fmla="*/ 1031142 w 1954419"/>
                <a:gd name="connsiteY3" fmla="*/ 254098 h 1493967"/>
                <a:gd name="connsiteX4" fmla="*/ 525114 w 1954419"/>
                <a:gd name="connsiteY4" fmla="*/ 127591 h 1493967"/>
                <a:gd name="connsiteX0" fmla="*/ 1537169 w 1954419"/>
                <a:gd name="connsiteY0" fmla="*/ 127591 h 1493967"/>
                <a:gd name="connsiteX1" fmla="*/ 1031141 w 1954419"/>
                <a:gd name="connsiteY1" fmla="*/ 254098 h 1493967"/>
                <a:gd name="connsiteX2" fmla="*/ 525113 w 1954419"/>
                <a:gd name="connsiteY2" fmla="*/ 127591 h 1493967"/>
                <a:gd name="connsiteX3" fmla="*/ 1031141 w 1954419"/>
                <a:gd name="connsiteY3" fmla="*/ 1084 h 1493967"/>
                <a:gd name="connsiteX4" fmla="*/ 1537169 w 1954419"/>
                <a:gd name="connsiteY4" fmla="*/ 127591 h 1493967"/>
                <a:gd name="connsiteX5" fmla="*/ 1927785 w 1954419"/>
                <a:gd name="connsiteY5" fmla="*/ 915484 h 1493967"/>
                <a:gd name="connsiteX6" fmla="*/ 1954419 w 1954419"/>
                <a:gd name="connsiteY6" fmla="*/ 1312760 h 1493967"/>
                <a:gd name="connsiteX7" fmla="*/ 1075529 w 1954419"/>
                <a:gd name="connsiteY7" fmla="*/ 1492533 h 1493967"/>
                <a:gd name="connsiteX8" fmla="*/ 45719 w 1954419"/>
                <a:gd name="connsiteY8" fmla="*/ 1215106 h 1493967"/>
                <a:gd name="connsiteX9" fmla="*/ 525114 w 1954419"/>
                <a:gd name="connsiteY9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254098 h 1493967"/>
                <a:gd name="connsiteX2" fmla="*/ 1537170 w 1954419"/>
                <a:gd name="connsiteY2" fmla="*/ 127591 h 1493967"/>
                <a:gd name="connsiteX3" fmla="*/ 1936663 w 1954419"/>
                <a:gd name="connsiteY3" fmla="*/ 1351159 h 1493967"/>
                <a:gd name="connsiteX4" fmla="*/ 1031141 w 1954419"/>
                <a:gd name="connsiteY4" fmla="*/ 1306102 h 1493967"/>
                <a:gd name="connsiteX5" fmla="*/ 0 w 1954419"/>
                <a:gd name="connsiteY5" fmla="*/ 1262382 h 1493967"/>
                <a:gd name="connsiteX6" fmla="*/ 525114 w 1954419"/>
                <a:gd name="connsiteY6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1084 h 1493967"/>
                <a:gd name="connsiteX2" fmla="*/ 1537170 w 1954419"/>
                <a:gd name="connsiteY2" fmla="*/ 127591 h 1493967"/>
                <a:gd name="connsiteX3" fmla="*/ 1031142 w 1954419"/>
                <a:gd name="connsiteY3" fmla="*/ 254098 h 1493967"/>
                <a:gd name="connsiteX4" fmla="*/ 525114 w 1954419"/>
                <a:gd name="connsiteY4" fmla="*/ 127591 h 1493967"/>
                <a:gd name="connsiteX0" fmla="*/ 1537169 w 1954419"/>
                <a:gd name="connsiteY0" fmla="*/ 127591 h 1493967"/>
                <a:gd name="connsiteX1" fmla="*/ 1031141 w 1954419"/>
                <a:gd name="connsiteY1" fmla="*/ 254098 h 1493967"/>
                <a:gd name="connsiteX2" fmla="*/ 525113 w 1954419"/>
                <a:gd name="connsiteY2" fmla="*/ 127591 h 1493967"/>
                <a:gd name="connsiteX3" fmla="*/ 1031141 w 1954419"/>
                <a:gd name="connsiteY3" fmla="*/ 1084 h 1493967"/>
                <a:gd name="connsiteX4" fmla="*/ 1537169 w 1954419"/>
                <a:gd name="connsiteY4" fmla="*/ 127591 h 1493967"/>
                <a:gd name="connsiteX5" fmla="*/ 1927785 w 1954419"/>
                <a:gd name="connsiteY5" fmla="*/ 915484 h 1493967"/>
                <a:gd name="connsiteX6" fmla="*/ 1954419 w 1954419"/>
                <a:gd name="connsiteY6" fmla="*/ 1312760 h 1493967"/>
                <a:gd name="connsiteX7" fmla="*/ 1075529 w 1954419"/>
                <a:gd name="connsiteY7" fmla="*/ 1492533 h 1493967"/>
                <a:gd name="connsiteX8" fmla="*/ 45719 w 1954419"/>
                <a:gd name="connsiteY8" fmla="*/ 1215106 h 1493967"/>
                <a:gd name="connsiteX9" fmla="*/ 525114 w 1954419"/>
                <a:gd name="connsiteY9" fmla="*/ 127591 h 1493967"/>
                <a:gd name="connsiteX0" fmla="*/ 525114 w 1954419"/>
                <a:gd name="connsiteY0" fmla="*/ 127591 h 1514938"/>
                <a:gd name="connsiteX1" fmla="*/ 1031142 w 1954419"/>
                <a:gd name="connsiteY1" fmla="*/ 254098 h 1514938"/>
                <a:gd name="connsiteX2" fmla="*/ 1537170 w 1954419"/>
                <a:gd name="connsiteY2" fmla="*/ 127591 h 1514938"/>
                <a:gd name="connsiteX3" fmla="*/ 1936663 w 1954419"/>
                <a:gd name="connsiteY3" fmla="*/ 1351159 h 1514938"/>
                <a:gd name="connsiteX4" fmla="*/ 1040018 w 1954419"/>
                <a:gd name="connsiteY4" fmla="*/ 1502080 h 1514938"/>
                <a:gd name="connsiteX5" fmla="*/ 0 w 1954419"/>
                <a:gd name="connsiteY5" fmla="*/ 1262382 h 1514938"/>
                <a:gd name="connsiteX6" fmla="*/ 525114 w 1954419"/>
                <a:gd name="connsiteY6" fmla="*/ 127591 h 1514938"/>
                <a:gd name="connsiteX0" fmla="*/ 525114 w 1954419"/>
                <a:gd name="connsiteY0" fmla="*/ 127591 h 1514938"/>
                <a:gd name="connsiteX1" fmla="*/ 1031142 w 1954419"/>
                <a:gd name="connsiteY1" fmla="*/ 1084 h 1514938"/>
                <a:gd name="connsiteX2" fmla="*/ 1537170 w 1954419"/>
                <a:gd name="connsiteY2" fmla="*/ 127591 h 1514938"/>
                <a:gd name="connsiteX3" fmla="*/ 1031142 w 1954419"/>
                <a:gd name="connsiteY3" fmla="*/ 254098 h 1514938"/>
                <a:gd name="connsiteX4" fmla="*/ 525114 w 1954419"/>
                <a:gd name="connsiteY4" fmla="*/ 127591 h 1514938"/>
                <a:gd name="connsiteX0" fmla="*/ 1537169 w 1954419"/>
                <a:gd name="connsiteY0" fmla="*/ 127591 h 1514938"/>
                <a:gd name="connsiteX1" fmla="*/ 1031141 w 1954419"/>
                <a:gd name="connsiteY1" fmla="*/ 254098 h 1514938"/>
                <a:gd name="connsiteX2" fmla="*/ 525113 w 1954419"/>
                <a:gd name="connsiteY2" fmla="*/ 127591 h 1514938"/>
                <a:gd name="connsiteX3" fmla="*/ 1031141 w 1954419"/>
                <a:gd name="connsiteY3" fmla="*/ 1084 h 1514938"/>
                <a:gd name="connsiteX4" fmla="*/ 1537169 w 1954419"/>
                <a:gd name="connsiteY4" fmla="*/ 127591 h 1514938"/>
                <a:gd name="connsiteX5" fmla="*/ 1927785 w 1954419"/>
                <a:gd name="connsiteY5" fmla="*/ 915484 h 1514938"/>
                <a:gd name="connsiteX6" fmla="*/ 1954419 w 1954419"/>
                <a:gd name="connsiteY6" fmla="*/ 1312760 h 1514938"/>
                <a:gd name="connsiteX7" fmla="*/ 1075529 w 1954419"/>
                <a:gd name="connsiteY7" fmla="*/ 1492533 h 1514938"/>
                <a:gd name="connsiteX8" fmla="*/ 45719 w 1954419"/>
                <a:gd name="connsiteY8" fmla="*/ 1215106 h 1514938"/>
                <a:gd name="connsiteX9" fmla="*/ 525114 w 1954419"/>
                <a:gd name="connsiteY9" fmla="*/ 127591 h 1514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419" h="1514938" stroke="0" extrusionOk="0">
                  <a:moveTo>
                    <a:pt x="525114" y="127591"/>
                  </a:moveTo>
                  <a:cubicBezTo>
                    <a:pt x="525114" y="197459"/>
                    <a:pt x="751670" y="254098"/>
                    <a:pt x="1031142" y="254098"/>
                  </a:cubicBezTo>
                  <a:cubicBezTo>
                    <a:pt x="1310614" y="254098"/>
                    <a:pt x="1386250" y="-55252"/>
                    <a:pt x="1537170" y="127591"/>
                  </a:cubicBezTo>
                  <a:cubicBezTo>
                    <a:pt x="1688090" y="310434"/>
                    <a:pt x="2019522" y="1122078"/>
                    <a:pt x="1936663" y="1351159"/>
                  </a:cubicBezTo>
                  <a:cubicBezTo>
                    <a:pt x="1853804" y="1580241"/>
                    <a:pt x="1319490" y="1502080"/>
                    <a:pt x="1040018" y="1502080"/>
                  </a:cubicBezTo>
                  <a:cubicBezTo>
                    <a:pt x="760546" y="1502080"/>
                    <a:pt x="0" y="1332250"/>
                    <a:pt x="0" y="1262382"/>
                  </a:cubicBezTo>
                  <a:cubicBezTo>
                    <a:pt x="0" y="911714"/>
                    <a:pt x="525114" y="478259"/>
                    <a:pt x="525114" y="127591"/>
                  </a:cubicBezTo>
                  <a:close/>
                </a:path>
                <a:path w="1954419" h="1514938" fill="lighten" stroke="0" extrusionOk="0">
                  <a:moveTo>
                    <a:pt x="525114" y="127591"/>
                  </a:moveTo>
                  <a:cubicBezTo>
                    <a:pt x="525114" y="57723"/>
                    <a:pt x="751670" y="1084"/>
                    <a:pt x="1031142" y="1084"/>
                  </a:cubicBezTo>
                  <a:cubicBezTo>
                    <a:pt x="1310614" y="1084"/>
                    <a:pt x="1537170" y="57723"/>
                    <a:pt x="1537170" y="127591"/>
                  </a:cubicBezTo>
                  <a:cubicBezTo>
                    <a:pt x="1537170" y="197459"/>
                    <a:pt x="1310614" y="254098"/>
                    <a:pt x="1031142" y="254098"/>
                  </a:cubicBezTo>
                  <a:cubicBezTo>
                    <a:pt x="751670" y="254098"/>
                    <a:pt x="525114" y="197459"/>
                    <a:pt x="525114" y="127591"/>
                  </a:cubicBezTo>
                  <a:close/>
                </a:path>
                <a:path w="1954419" h="1514938" fill="none" extrusionOk="0">
                  <a:moveTo>
                    <a:pt x="1537169" y="127591"/>
                  </a:moveTo>
                  <a:cubicBezTo>
                    <a:pt x="1537169" y="197459"/>
                    <a:pt x="1310613" y="254098"/>
                    <a:pt x="1031141" y="254098"/>
                  </a:cubicBezTo>
                  <a:cubicBezTo>
                    <a:pt x="751669" y="254098"/>
                    <a:pt x="525113" y="197459"/>
                    <a:pt x="525113" y="127591"/>
                  </a:cubicBezTo>
                  <a:cubicBezTo>
                    <a:pt x="525113" y="57723"/>
                    <a:pt x="751669" y="1084"/>
                    <a:pt x="1031141" y="1084"/>
                  </a:cubicBezTo>
                  <a:cubicBezTo>
                    <a:pt x="1310613" y="1084"/>
                    <a:pt x="1406963" y="-20370"/>
                    <a:pt x="1537169" y="127591"/>
                  </a:cubicBezTo>
                  <a:cubicBezTo>
                    <a:pt x="1628904" y="381344"/>
                    <a:pt x="1836050" y="661731"/>
                    <a:pt x="1927785" y="915484"/>
                  </a:cubicBezTo>
                  <a:lnTo>
                    <a:pt x="1954419" y="1312760"/>
                  </a:lnTo>
                  <a:cubicBezTo>
                    <a:pt x="1954419" y="1382628"/>
                    <a:pt x="1393646" y="1508809"/>
                    <a:pt x="1075529" y="1492533"/>
                  </a:cubicBezTo>
                  <a:cubicBezTo>
                    <a:pt x="757412" y="1476257"/>
                    <a:pt x="45719" y="1284974"/>
                    <a:pt x="45719" y="1215106"/>
                  </a:cubicBezTo>
                  <a:cubicBezTo>
                    <a:pt x="45719" y="864438"/>
                    <a:pt x="525114" y="478259"/>
                    <a:pt x="525114" y="127591"/>
                  </a:cubicBezTo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8419720" y="1014628"/>
              <a:ext cx="612351" cy="150479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shade val="30000"/>
                    <a:satMod val="115000"/>
                  </a:schemeClr>
                </a:gs>
                <a:gs pos="50000">
                  <a:schemeClr val="accent2">
                    <a:shade val="67500"/>
                    <a:satMod val="115000"/>
                  </a:schemeClr>
                </a:gs>
                <a:gs pos="100000">
                  <a:schemeClr val="accent2">
                    <a:shade val="100000"/>
                    <a:satMod val="115000"/>
                  </a:scheme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Volný tvar: obrazec 4"/>
            <p:cNvSpPr/>
            <p:nvPr/>
          </p:nvSpPr>
          <p:spPr>
            <a:xfrm>
              <a:off x="8016589" y="1215881"/>
              <a:ext cx="403131" cy="1128125"/>
            </a:xfrm>
            <a:custGeom>
              <a:avLst/>
              <a:gdLst>
                <a:gd name="connsiteX0" fmla="*/ 301841 w 403091"/>
                <a:gd name="connsiteY0" fmla="*/ 0 h 1127464"/>
                <a:gd name="connsiteX1" fmla="*/ 319596 w 403091"/>
                <a:gd name="connsiteY1" fmla="*/ 44388 h 1127464"/>
                <a:gd name="connsiteX2" fmla="*/ 390617 w 403091"/>
                <a:gd name="connsiteY2" fmla="*/ 115409 h 1127464"/>
                <a:gd name="connsiteX3" fmla="*/ 328474 w 403091"/>
                <a:gd name="connsiteY3" fmla="*/ 284085 h 1127464"/>
                <a:gd name="connsiteX4" fmla="*/ 266330 w 403091"/>
                <a:gd name="connsiteY4" fmla="*/ 381740 h 1127464"/>
                <a:gd name="connsiteX5" fmla="*/ 248575 w 403091"/>
                <a:gd name="connsiteY5" fmla="*/ 443883 h 1127464"/>
                <a:gd name="connsiteX6" fmla="*/ 239697 w 403091"/>
                <a:gd name="connsiteY6" fmla="*/ 470516 h 1127464"/>
                <a:gd name="connsiteX7" fmla="*/ 266330 w 403091"/>
                <a:gd name="connsiteY7" fmla="*/ 594804 h 1127464"/>
                <a:gd name="connsiteX8" fmla="*/ 319596 w 403091"/>
                <a:gd name="connsiteY8" fmla="*/ 656947 h 1127464"/>
                <a:gd name="connsiteX9" fmla="*/ 328474 w 403091"/>
                <a:gd name="connsiteY9" fmla="*/ 763479 h 1127464"/>
                <a:gd name="connsiteX10" fmla="*/ 346229 w 403091"/>
                <a:gd name="connsiteY10" fmla="*/ 798990 h 1127464"/>
                <a:gd name="connsiteX11" fmla="*/ 292963 w 403091"/>
                <a:gd name="connsiteY11" fmla="*/ 887767 h 1127464"/>
                <a:gd name="connsiteX12" fmla="*/ 186431 w 403091"/>
                <a:gd name="connsiteY12" fmla="*/ 949910 h 1127464"/>
                <a:gd name="connsiteX13" fmla="*/ 159798 w 403091"/>
                <a:gd name="connsiteY13" fmla="*/ 958788 h 1127464"/>
                <a:gd name="connsiteX14" fmla="*/ 53266 w 403091"/>
                <a:gd name="connsiteY14" fmla="*/ 1029809 h 1127464"/>
                <a:gd name="connsiteX15" fmla="*/ 26633 w 403091"/>
                <a:gd name="connsiteY15" fmla="*/ 1083076 h 1127464"/>
                <a:gd name="connsiteX16" fmla="*/ 0 w 403091"/>
                <a:gd name="connsiteY16" fmla="*/ 1127464 h 112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3091" h="1127464">
                  <a:moveTo>
                    <a:pt x="301841" y="0"/>
                  </a:moveTo>
                  <a:cubicBezTo>
                    <a:pt x="307759" y="14796"/>
                    <a:pt x="309880" y="31757"/>
                    <a:pt x="319596" y="44388"/>
                  </a:cubicBezTo>
                  <a:cubicBezTo>
                    <a:pt x="340009" y="70925"/>
                    <a:pt x="390617" y="115409"/>
                    <a:pt x="390617" y="115409"/>
                  </a:cubicBezTo>
                  <a:cubicBezTo>
                    <a:pt x="415681" y="190600"/>
                    <a:pt x="406814" y="143073"/>
                    <a:pt x="328474" y="284085"/>
                  </a:cubicBezTo>
                  <a:cubicBezTo>
                    <a:pt x="309736" y="317813"/>
                    <a:pt x="266330" y="381740"/>
                    <a:pt x="266330" y="381740"/>
                  </a:cubicBezTo>
                  <a:cubicBezTo>
                    <a:pt x="260412" y="402454"/>
                    <a:pt x="254765" y="423248"/>
                    <a:pt x="248575" y="443883"/>
                  </a:cubicBezTo>
                  <a:cubicBezTo>
                    <a:pt x="245886" y="452846"/>
                    <a:pt x="238604" y="461222"/>
                    <a:pt x="239697" y="470516"/>
                  </a:cubicBezTo>
                  <a:cubicBezTo>
                    <a:pt x="244647" y="512596"/>
                    <a:pt x="249640" y="555860"/>
                    <a:pt x="266330" y="594804"/>
                  </a:cubicBezTo>
                  <a:cubicBezTo>
                    <a:pt x="277077" y="619881"/>
                    <a:pt x="301841" y="636233"/>
                    <a:pt x="319596" y="656947"/>
                  </a:cubicBezTo>
                  <a:cubicBezTo>
                    <a:pt x="322555" y="692458"/>
                    <a:pt x="321907" y="728456"/>
                    <a:pt x="328474" y="763479"/>
                  </a:cubicBezTo>
                  <a:cubicBezTo>
                    <a:pt x="330913" y="776486"/>
                    <a:pt x="348405" y="785936"/>
                    <a:pt x="346229" y="798990"/>
                  </a:cubicBezTo>
                  <a:cubicBezTo>
                    <a:pt x="343974" y="812517"/>
                    <a:pt x="317733" y="871844"/>
                    <a:pt x="292963" y="887767"/>
                  </a:cubicBezTo>
                  <a:cubicBezTo>
                    <a:pt x="258382" y="909998"/>
                    <a:pt x="222705" y="930564"/>
                    <a:pt x="186431" y="949910"/>
                  </a:cubicBezTo>
                  <a:cubicBezTo>
                    <a:pt x="178174" y="954314"/>
                    <a:pt x="167822" y="953973"/>
                    <a:pt x="159798" y="958788"/>
                  </a:cubicBezTo>
                  <a:cubicBezTo>
                    <a:pt x="123202" y="980746"/>
                    <a:pt x="88777" y="1006135"/>
                    <a:pt x="53266" y="1029809"/>
                  </a:cubicBezTo>
                  <a:cubicBezTo>
                    <a:pt x="44388" y="1047565"/>
                    <a:pt x="36139" y="1065649"/>
                    <a:pt x="26633" y="1083076"/>
                  </a:cubicBezTo>
                  <a:cubicBezTo>
                    <a:pt x="18370" y="1098224"/>
                    <a:pt x="0" y="1127464"/>
                    <a:pt x="0" y="1127464"/>
                  </a:cubicBezTo>
                </a:path>
              </a:pathLst>
            </a:cu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Volný tvar: obrazec 5"/>
            <p:cNvSpPr/>
            <p:nvPr/>
          </p:nvSpPr>
          <p:spPr>
            <a:xfrm>
              <a:off x="8603425" y="1231575"/>
              <a:ext cx="363328" cy="1231522"/>
            </a:xfrm>
            <a:custGeom>
              <a:avLst/>
              <a:gdLst>
                <a:gd name="connsiteX0" fmla="*/ 0 w 363984"/>
                <a:gd name="connsiteY0" fmla="*/ 0 h 1231572"/>
                <a:gd name="connsiteX1" fmla="*/ 44388 w 363984"/>
                <a:gd name="connsiteY1" fmla="*/ 44388 h 1231572"/>
                <a:gd name="connsiteX2" fmla="*/ 88777 w 363984"/>
                <a:gd name="connsiteY2" fmla="*/ 97654 h 1231572"/>
                <a:gd name="connsiteX3" fmla="*/ 195309 w 363984"/>
                <a:gd name="connsiteY3" fmla="*/ 133165 h 1231572"/>
                <a:gd name="connsiteX4" fmla="*/ 221942 w 363984"/>
                <a:gd name="connsiteY4" fmla="*/ 168676 h 1231572"/>
                <a:gd name="connsiteX5" fmla="*/ 106532 w 363984"/>
                <a:gd name="connsiteY5" fmla="*/ 301841 h 1231572"/>
                <a:gd name="connsiteX6" fmla="*/ 79899 w 363984"/>
                <a:gd name="connsiteY6" fmla="*/ 372862 h 1231572"/>
                <a:gd name="connsiteX7" fmla="*/ 62143 w 363984"/>
                <a:gd name="connsiteY7" fmla="*/ 435006 h 1231572"/>
                <a:gd name="connsiteX8" fmla="*/ 97654 w 363984"/>
                <a:gd name="connsiteY8" fmla="*/ 541538 h 1231572"/>
                <a:gd name="connsiteX9" fmla="*/ 159798 w 363984"/>
                <a:gd name="connsiteY9" fmla="*/ 550415 h 1231572"/>
                <a:gd name="connsiteX10" fmla="*/ 328474 w 363984"/>
                <a:gd name="connsiteY10" fmla="*/ 594804 h 1231572"/>
                <a:gd name="connsiteX11" fmla="*/ 337351 w 363984"/>
                <a:gd name="connsiteY11" fmla="*/ 639192 h 1231572"/>
                <a:gd name="connsiteX12" fmla="*/ 363984 w 363984"/>
                <a:gd name="connsiteY12" fmla="*/ 719091 h 1231572"/>
                <a:gd name="connsiteX13" fmla="*/ 319596 w 363984"/>
                <a:gd name="connsiteY13" fmla="*/ 843378 h 1231572"/>
                <a:gd name="connsiteX14" fmla="*/ 221942 w 363984"/>
                <a:gd name="connsiteY14" fmla="*/ 914400 h 1231572"/>
                <a:gd name="connsiteX15" fmla="*/ 106532 w 363984"/>
                <a:gd name="connsiteY15" fmla="*/ 1003176 h 1231572"/>
                <a:gd name="connsiteX16" fmla="*/ 97654 w 363984"/>
                <a:gd name="connsiteY16" fmla="*/ 1047565 h 1231572"/>
                <a:gd name="connsiteX17" fmla="*/ 71021 w 363984"/>
                <a:gd name="connsiteY17" fmla="*/ 1225118 h 1231572"/>
                <a:gd name="connsiteX18" fmla="*/ 71021 w 363984"/>
                <a:gd name="connsiteY18" fmla="*/ 1118586 h 1231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63984" h="1231572">
                  <a:moveTo>
                    <a:pt x="0" y="0"/>
                  </a:moveTo>
                  <a:cubicBezTo>
                    <a:pt x="14796" y="14796"/>
                    <a:pt x="30312" y="28905"/>
                    <a:pt x="44388" y="44388"/>
                  </a:cubicBezTo>
                  <a:cubicBezTo>
                    <a:pt x="59935" y="61490"/>
                    <a:pt x="70729" y="83216"/>
                    <a:pt x="88777" y="97654"/>
                  </a:cubicBezTo>
                  <a:cubicBezTo>
                    <a:pt x="103089" y="109104"/>
                    <a:pt x="185543" y="130375"/>
                    <a:pt x="195309" y="133165"/>
                  </a:cubicBezTo>
                  <a:cubicBezTo>
                    <a:pt x="204187" y="145002"/>
                    <a:pt x="223171" y="153931"/>
                    <a:pt x="221942" y="168676"/>
                  </a:cubicBezTo>
                  <a:cubicBezTo>
                    <a:pt x="216431" y="234806"/>
                    <a:pt x="149845" y="268153"/>
                    <a:pt x="106532" y="301841"/>
                  </a:cubicBezTo>
                  <a:cubicBezTo>
                    <a:pt x="97654" y="325515"/>
                    <a:pt x="87894" y="348876"/>
                    <a:pt x="79899" y="372862"/>
                  </a:cubicBezTo>
                  <a:cubicBezTo>
                    <a:pt x="73086" y="393300"/>
                    <a:pt x="63487" y="413504"/>
                    <a:pt x="62143" y="435006"/>
                  </a:cubicBezTo>
                  <a:cubicBezTo>
                    <a:pt x="60320" y="464175"/>
                    <a:pt x="57736" y="525571"/>
                    <a:pt x="97654" y="541538"/>
                  </a:cubicBezTo>
                  <a:cubicBezTo>
                    <a:pt x="117082" y="549309"/>
                    <a:pt x="139409" y="545710"/>
                    <a:pt x="159798" y="550415"/>
                  </a:cubicBezTo>
                  <a:cubicBezTo>
                    <a:pt x="216449" y="563488"/>
                    <a:pt x="272249" y="580008"/>
                    <a:pt x="328474" y="594804"/>
                  </a:cubicBezTo>
                  <a:cubicBezTo>
                    <a:pt x="331433" y="609600"/>
                    <a:pt x="332579" y="624877"/>
                    <a:pt x="337351" y="639192"/>
                  </a:cubicBezTo>
                  <a:cubicBezTo>
                    <a:pt x="374106" y="749457"/>
                    <a:pt x="338544" y="591883"/>
                    <a:pt x="363984" y="719091"/>
                  </a:cubicBezTo>
                  <a:cubicBezTo>
                    <a:pt x="354646" y="765786"/>
                    <a:pt x="351087" y="800436"/>
                    <a:pt x="319596" y="843378"/>
                  </a:cubicBezTo>
                  <a:cubicBezTo>
                    <a:pt x="264338" y="918729"/>
                    <a:pt x="273640" y="877907"/>
                    <a:pt x="221942" y="914400"/>
                  </a:cubicBezTo>
                  <a:cubicBezTo>
                    <a:pt x="182291" y="942389"/>
                    <a:pt x="145002" y="973584"/>
                    <a:pt x="106532" y="1003176"/>
                  </a:cubicBezTo>
                  <a:cubicBezTo>
                    <a:pt x="103573" y="1017972"/>
                    <a:pt x="100038" y="1032665"/>
                    <a:pt x="97654" y="1047565"/>
                  </a:cubicBezTo>
                  <a:cubicBezTo>
                    <a:pt x="88199" y="1106660"/>
                    <a:pt x="92035" y="1169082"/>
                    <a:pt x="71021" y="1225118"/>
                  </a:cubicBezTo>
                  <a:cubicBezTo>
                    <a:pt x="58552" y="1258368"/>
                    <a:pt x="71021" y="1154097"/>
                    <a:pt x="71021" y="1118586"/>
                  </a:cubicBezTo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Volný tvar: obrazec 6"/>
            <p:cNvSpPr/>
            <p:nvPr/>
          </p:nvSpPr>
          <p:spPr>
            <a:xfrm>
              <a:off x="8984103" y="1190032"/>
              <a:ext cx="435789" cy="1215828"/>
            </a:xfrm>
            <a:custGeom>
              <a:avLst/>
              <a:gdLst>
                <a:gd name="connsiteX0" fmla="*/ 0 w 435484"/>
                <a:gd name="connsiteY0" fmla="*/ 0 h 1216241"/>
                <a:gd name="connsiteX1" fmla="*/ 71021 w 435484"/>
                <a:gd name="connsiteY1" fmla="*/ 168675 h 1216241"/>
                <a:gd name="connsiteX2" fmla="*/ 115410 w 435484"/>
                <a:gd name="connsiteY2" fmla="*/ 177553 h 1216241"/>
                <a:gd name="connsiteX3" fmla="*/ 142043 w 435484"/>
                <a:gd name="connsiteY3" fmla="*/ 195309 h 1216241"/>
                <a:gd name="connsiteX4" fmla="*/ 150920 w 435484"/>
                <a:gd name="connsiteY4" fmla="*/ 230819 h 1216241"/>
                <a:gd name="connsiteX5" fmla="*/ 159798 w 435484"/>
                <a:gd name="connsiteY5" fmla="*/ 301841 h 1216241"/>
                <a:gd name="connsiteX6" fmla="*/ 168676 w 435484"/>
                <a:gd name="connsiteY6" fmla="*/ 497149 h 1216241"/>
                <a:gd name="connsiteX7" fmla="*/ 204186 w 435484"/>
                <a:gd name="connsiteY7" fmla="*/ 541538 h 1216241"/>
                <a:gd name="connsiteX8" fmla="*/ 292963 w 435484"/>
                <a:gd name="connsiteY8" fmla="*/ 656947 h 1216241"/>
                <a:gd name="connsiteX9" fmla="*/ 337351 w 435484"/>
                <a:gd name="connsiteY9" fmla="*/ 798990 h 1216241"/>
                <a:gd name="connsiteX10" fmla="*/ 363984 w 435484"/>
                <a:gd name="connsiteY10" fmla="*/ 1003176 h 1216241"/>
                <a:gd name="connsiteX11" fmla="*/ 381740 w 435484"/>
                <a:gd name="connsiteY11" fmla="*/ 1029809 h 1216241"/>
                <a:gd name="connsiteX12" fmla="*/ 399495 w 435484"/>
                <a:gd name="connsiteY12" fmla="*/ 1091953 h 1216241"/>
                <a:gd name="connsiteX13" fmla="*/ 408373 w 435484"/>
                <a:gd name="connsiteY13" fmla="*/ 1162975 h 1216241"/>
                <a:gd name="connsiteX14" fmla="*/ 435006 w 435484"/>
                <a:gd name="connsiteY14" fmla="*/ 1216241 h 121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5484" h="1216241">
                  <a:moveTo>
                    <a:pt x="0" y="0"/>
                  </a:moveTo>
                  <a:cubicBezTo>
                    <a:pt x="14104" y="47954"/>
                    <a:pt x="7532" y="144867"/>
                    <a:pt x="71021" y="168675"/>
                  </a:cubicBezTo>
                  <a:cubicBezTo>
                    <a:pt x="85150" y="173973"/>
                    <a:pt x="100614" y="174594"/>
                    <a:pt x="115410" y="177553"/>
                  </a:cubicBezTo>
                  <a:cubicBezTo>
                    <a:pt x="124288" y="183472"/>
                    <a:pt x="136125" y="186431"/>
                    <a:pt x="142043" y="195309"/>
                  </a:cubicBezTo>
                  <a:cubicBezTo>
                    <a:pt x="148811" y="205461"/>
                    <a:pt x="148914" y="218784"/>
                    <a:pt x="150920" y="230819"/>
                  </a:cubicBezTo>
                  <a:cubicBezTo>
                    <a:pt x="154842" y="254353"/>
                    <a:pt x="156839" y="278167"/>
                    <a:pt x="159798" y="301841"/>
                  </a:cubicBezTo>
                  <a:cubicBezTo>
                    <a:pt x="162757" y="366944"/>
                    <a:pt x="156809" y="433069"/>
                    <a:pt x="168676" y="497149"/>
                  </a:cubicBezTo>
                  <a:cubicBezTo>
                    <a:pt x="172126" y="515781"/>
                    <a:pt x="192817" y="526379"/>
                    <a:pt x="204186" y="541538"/>
                  </a:cubicBezTo>
                  <a:cubicBezTo>
                    <a:pt x="290907" y="657166"/>
                    <a:pt x="206042" y="552640"/>
                    <a:pt x="292963" y="656947"/>
                  </a:cubicBezTo>
                  <a:cubicBezTo>
                    <a:pt x="302820" y="686518"/>
                    <a:pt x="334506" y="779786"/>
                    <a:pt x="337351" y="798990"/>
                  </a:cubicBezTo>
                  <a:cubicBezTo>
                    <a:pt x="354932" y="917658"/>
                    <a:pt x="327470" y="921019"/>
                    <a:pt x="363984" y="1003176"/>
                  </a:cubicBezTo>
                  <a:cubicBezTo>
                    <a:pt x="368317" y="1012926"/>
                    <a:pt x="375821" y="1020931"/>
                    <a:pt x="381740" y="1029809"/>
                  </a:cubicBezTo>
                  <a:cubicBezTo>
                    <a:pt x="387658" y="1050524"/>
                    <a:pt x="395270" y="1070828"/>
                    <a:pt x="399495" y="1091953"/>
                  </a:cubicBezTo>
                  <a:cubicBezTo>
                    <a:pt x="404174" y="1115348"/>
                    <a:pt x="400220" y="1140553"/>
                    <a:pt x="408373" y="1162975"/>
                  </a:cubicBezTo>
                  <a:cubicBezTo>
                    <a:pt x="441283" y="1253479"/>
                    <a:pt x="435006" y="1136329"/>
                    <a:pt x="435006" y="1216241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 w="762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Volný tvar: obrazec 7"/>
            <p:cNvSpPr/>
            <p:nvPr/>
          </p:nvSpPr>
          <p:spPr>
            <a:xfrm>
              <a:off x="9151479" y="1144797"/>
              <a:ext cx="454160" cy="1072735"/>
            </a:xfrm>
            <a:custGeom>
              <a:avLst/>
              <a:gdLst>
                <a:gd name="connsiteX0" fmla="*/ 19126 w 410346"/>
                <a:gd name="connsiteY0" fmla="*/ 398 h 1073118"/>
                <a:gd name="connsiteX1" fmla="*/ 72392 w 410346"/>
                <a:gd name="connsiteY1" fmla="*/ 35909 h 1073118"/>
                <a:gd name="connsiteX2" fmla="*/ 134536 w 410346"/>
                <a:gd name="connsiteY2" fmla="*/ 151319 h 1073118"/>
                <a:gd name="connsiteX3" fmla="*/ 178924 w 410346"/>
                <a:gd name="connsiteY3" fmla="*/ 479793 h 1073118"/>
                <a:gd name="connsiteX4" fmla="*/ 223312 w 410346"/>
                <a:gd name="connsiteY4" fmla="*/ 550814 h 1073118"/>
                <a:gd name="connsiteX5" fmla="*/ 241068 w 410346"/>
                <a:gd name="connsiteY5" fmla="*/ 586325 h 1073118"/>
                <a:gd name="connsiteX6" fmla="*/ 276578 w 410346"/>
                <a:gd name="connsiteY6" fmla="*/ 719490 h 1073118"/>
                <a:gd name="connsiteX7" fmla="*/ 294334 w 410346"/>
                <a:gd name="connsiteY7" fmla="*/ 799389 h 1073118"/>
                <a:gd name="connsiteX8" fmla="*/ 320967 w 410346"/>
                <a:gd name="connsiteY8" fmla="*/ 843777 h 1073118"/>
                <a:gd name="connsiteX9" fmla="*/ 365355 w 410346"/>
                <a:gd name="connsiteY9" fmla="*/ 941431 h 1073118"/>
                <a:gd name="connsiteX10" fmla="*/ 383110 w 410346"/>
                <a:gd name="connsiteY10" fmla="*/ 959187 h 1073118"/>
                <a:gd name="connsiteX11" fmla="*/ 409743 w 410346"/>
                <a:gd name="connsiteY11" fmla="*/ 1065719 h 1073118"/>
                <a:gd name="connsiteX12" fmla="*/ 391988 w 410346"/>
                <a:gd name="connsiteY12" fmla="*/ 870410 h 1073118"/>
                <a:gd name="connsiteX13" fmla="*/ 365355 w 410346"/>
                <a:gd name="connsiteY13" fmla="*/ 630713 h 1073118"/>
                <a:gd name="connsiteX14" fmla="*/ 312089 w 410346"/>
                <a:gd name="connsiteY14" fmla="*/ 604080 h 1073118"/>
                <a:gd name="connsiteX15" fmla="*/ 249945 w 410346"/>
                <a:gd name="connsiteY15" fmla="*/ 541936 h 1073118"/>
                <a:gd name="connsiteX16" fmla="*/ 214435 w 410346"/>
                <a:gd name="connsiteY16" fmla="*/ 364383 h 1073118"/>
                <a:gd name="connsiteX17" fmla="*/ 187802 w 410346"/>
                <a:gd name="connsiteY17" fmla="*/ 302239 h 1073118"/>
                <a:gd name="connsiteX18" fmla="*/ 152291 w 410346"/>
                <a:gd name="connsiteY18" fmla="*/ 177952 h 1073118"/>
                <a:gd name="connsiteX19" fmla="*/ 143413 w 410346"/>
                <a:gd name="connsiteY19" fmla="*/ 142441 h 1073118"/>
                <a:gd name="connsiteX20" fmla="*/ 72392 w 410346"/>
                <a:gd name="connsiteY20" fmla="*/ 89175 h 1073118"/>
                <a:gd name="connsiteX21" fmla="*/ 28004 w 410346"/>
                <a:gd name="connsiteY21" fmla="*/ 53664 h 1073118"/>
                <a:gd name="connsiteX22" fmla="*/ 1371 w 410346"/>
                <a:gd name="connsiteY22" fmla="*/ 18154 h 1073118"/>
                <a:gd name="connsiteX23" fmla="*/ 19126 w 410346"/>
                <a:gd name="connsiteY23" fmla="*/ 398 h 1073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10346" h="1073118">
                  <a:moveTo>
                    <a:pt x="19126" y="398"/>
                  </a:moveTo>
                  <a:cubicBezTo>
                    <a:pt x="30963" y="3357"/>
                    <a:pt x="57303" y="20820"/>
                    <a:pt x="72392" y="35909"/>
                  </a:cubicBezTo>
                  <a:cubicBezTo>
                    <a:pt x="102400" y="65917"/>
                    <a:pt x="118511" y="113928"/>
                    <a:pt x="134536" y="151319"/>
                  </a:cubicBezTo>
                  <a:cubicBezTo>
                    <a:pt x="135256" y="158761"/>
                    <a:pt x="137653" y="397250"/>
                    <a:pt x="178924" y="479793"/>
                  </a:cubicBezTo>
                  <a:cubicBezTo>
                    <a:pt x="191409" y="504763"/>
                    <a:pt x="209245" y="526700"/>
                    <a:pt x="223312" y="550814"/>
                  </a:cubicBezTo>
                  <a:cubicBezTo>
                    <a:pt x="229980" y="562245"/>
                    <a:pt x="235149" y="574488"/>
                    <a:pt x="241068" y="586325"/>
                  </a:cubicBezTo>
                  <a:cubicBezTo>
                    <a:pt x="252905" y="630713"/>
                    <a:pt x="269025" y="674176"/>
                    <a:pt x="276578" y="719490"/>
                  </a:cubicBezTo>
                  <a:cubicBezTo>
                    <a:pt x="279988" y="739950"/>
                    <a:pt x="283406" y="777533"/>
                    <a:pt x="294334" y="799389"/>
                  </a:cubicBezTo>
                  <a:cubicBezTo>
                    <a:pt x="302051" y="814822"/>
                    <a:pt x="313250" y="828344"/>
                    <a:pt x="320967" y="843777"/>
                  </a:cubicBezTo>
                  <a:cubicBezTo>
                    <a:pt x="350406" y="902656"/>
                    <a:pt x="326224" y="878820"/>
                    <a:pt x="365355" y="941431"/>
                  </a:cubicBezTo>
                  <a:cubicBezTo>
                    <a:pt x="369791" y="948529"/>
                    <a:pt x="377192" y="953268"/>
                    <a:pt x="383110" y="959187"/>
                  </a:cubicBezTo>
                  <a:cubicBezTo>
                    <a:pt x="391988" y="994698"/>
                    <a:pt x="414283" y="1102040"/>
                    <a:pt x="409743" y="1065719"/>
                  </a:cubicBezTo>
                  <a:cubicBezTo>
                    <a:pt x="385586" y="872443"/>
                    <a:pt x="420200" y="1159577"/>
                    <a:pt x="391988" y="870410"/>
                  </a:cubicBezTo>
                  <a:cubicBezTo>
                    <a:pt x="384182" y="790399"/>
                    <a:pt x="388455" y="707713"/>
                    <a:pt x="365355" y="630713"/>
                  </a:cubicBezTo>
                  <a:cubicBezTo>
                    <a:pt x="359651" y="611699"/>
                    <a:pt x="327823" y="616183"/>
                    <a:pt x="312089" y="604080"/>
                  </a:cubicBezTo>
                  <a:cubicBezTo>
                    <a:pt x="288869" y="586219"/>
                    <a:pt x="249945" y="541936"/>
                    <a:pt x="249945" y="541936"/>
                  </a:cubicBezTo>
                  <a:cubicBezTo>
                    <a:pt x="232379" y="348697"/>
                    <a:pt x="256684" y="533375"/>
                    <a:pt x="214435" y="364383"/>
                  </a:cubicBezTo>
                  <a:cubicBezTo>
                    <a:pt x="202969" y="318521"/>
                    <a:pt x="212325" y="339024"/>
                    <a:pt x="187802" y="302239"/>
                  </a:cubicBezTo>
                  <a:cubicBezTo>
                    <a:pt x="147088" y="98676"/>
                    <a:pt x="192472" y="285100"/>
                    <a:pt x="152291" y="177952"/>
                  </a:cubicBezTo>
                  <a:cubicBezTo>
                    <a:pt x="148007" y="166528"/>
                    <a:pt x="150181" y="152593"/>
                    <a:pt x="143413" y="142441"/>
                  </a:cubicBezTo>
                  <a:cubicBezTo>
                    <a:pt x="114267" y="98723"/>
                    <a:pt x="109100" y="101411"/>
                    <a:pt x="72392" y="89175"/>
                  </a:cubicBezTo>
                  <a:cubicBezTo>
                    <a:pt x="57596" y="77338"/>
                    <a:pt x="41402" y="67062"/>
                    <a:pt x="28004" y="53664"/>
                  </a:cubicBezTo>
                  <a:cubicBezTo>
                    <a:pt x="17542" y="43202"/>
                    <a:pt x="10843" y="29520"/>
                    <a:pt x="1371" y="18154"/>
                  </a:cubicBezTo>
                  <a:cubicBezTo>
                    <a:pt x="-3988" y="11724"/>
                    <a:pt x="7289" y="-2561"/>
                    <a:pt x="19126" y="398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124" name="TextovéPole 8"/>
          <p:cNvSpPr txBox="1">
            <a:spLocks noChangeArrowheads="1"/>
          </p:cNvSpPr>
          <p:nvPr/>
        </p:nvSpPr>
        <p:spPr bwMode="auto">
          <a:xfrm>
            <a:off x="166688" y="388938"/>
            <a:ext cx="3832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 3.Do sopky přilej trochu octa</a:t>
            </a:r>
          </a:p>
        </p:txBody>
      </p:sp>
      <p:grpSp>
        <p:nvGrpSpPr>
          <p:cNvPr id="5125" name="Skupina 11"/>
          <p:cNvGrpSpPr>
            <a:grpSpLocks/>
          </p:cNvGrpSpPr>
          <p:nvPr/>
        </p:nvGrpSpPr>
        <p:grpSpPr bwMode="auto">
          <a:xfrm rot="-1575127">
            <a:off x="2368550" y="722313"/>
            <a:ext cx="3489325" cy="1354137"/>
            <a:chOff x="2770591" y="1949508"/>
            <a:chExt cx="3489325" cy="1354137"/>
          </a:xfrm>
        </p:grpSpPr>
        <p:pic>
          <p:nvPicPr>
            <p:cNvPr id="5151" name="Picture 10" descr="Bzenecký ocet kvasný lihový 8% 1 l od 17 Kč | Zboží.cz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4768851">
              <a:off x="3838185" y="881914"/>
              <a:ext cx="1354137" cy="3489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Obdélník 10"/>
            <p:cNvSpPr/>
            <p:nvPr/>
          </p:nvSpPr>
          <p:spPr>
            <a:xfrm rot="752150">
              <a:off x="2951463" y="2152141"/>
              <a:ext cx="280987" cy="49371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126" name="TextovéPole 45"/>
          <p:cNvSpPr txBox="1">
            <a:spLocks noChangeArrowheads="1"/>
          </p:cNvSpPr>
          <p:nvPr/>
        </p:nvSpPr>
        <p:spPr bwMode="auto">
          <a:xfrm>
            <a:off x="6692900" y="411163"/>
            <a:ext cx="3416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4. Poté začne sopka chrlit.</a:t>
            </a:r>
          </a:p>
        </p:txBody>
      </p:sp>
      <p:sp>
        <p:nvSpPr>
          <p:cNvPr id="47" name="Volný tvar: obrazec 46"/>
          <p:cNvSpPr/>
          <p:nvPr/>
        </p:nvSpPr>
        <p:spPr>
          <a:xfrm>
            <a:off x="2874963" y="1509713"/>
            <a:ext cx="228600" cy="428625"/>
          </a:xfrm>
          <a:custGeom>
            <a:avLst/>
            <a:gdLst>
              <a:gd name="connsiteX0" fmla="*/ 128016 w 228600"/>
              <a:gd name="connsiteY0" fmla="*/ 567 h 428861"/>
              <a:gd name="connsiteX1" fmla="*/ 54864 w 228600"/>
              <a:gd name="connsiteY1" fmla="*/ 37143 h 428861"/>
              <a:gd name="connsiteX2" fmla="*/ 0 w 228600"/>
              <a:gd name="connsiteY2" fmla="*/ 110295 h 428861"/>
              <a:gd name="connsiteX3" fmla="*/ 18288 w 228600"/>
              <a:gd name="connsiteY3" fmla="*/ 274887 h 428861"/>
              <a:gd name="connsiteX4" fmla="*/ 27432 w 228600"/>
              <a:gd name="connsiteY4" fmla="*/ 320607 h 428861"/>
              <a:gd name="connsiteX5" fmla="*/ 45720 w 228600"/>
              <a:gd name="connsiteY5" fmla="*/ 348039 h 428861"/>
              <a:gd name="connsiteX6" fmla="*/ 91440 w 228600"/>
              <a:gd name="connsiteY6" fmla="*/ 402903 h 428861"/>
              <a:gd name="connsiteX7" fmla="*/ 228600 w 228600"/>
              <a:gd name="connsiteY7" fmla="*/ 384615 h 428861"/>
              <a:gd name="connsiteX8" fmla="*/ 210312 w 228600"/>
              <a:gd name="connsiteY8" fmla="*/ 183447 h 428861"/>
              <a:gd name="connsiteX9" fmla="*/ 164592 w 228600"/>
              <a:gd name="connsiteY9" fmla="*/ 128583 h 428861"/>
              <a:gd name="connsiteX10" fmla="*/ 146304 w 228600"/>
              <a:gd name="connsiteY10" fmla="*/ 64575 h 428861"/>
              <a:gd name="connsiteX11" fmla="*/ 128016 w 228600"/>
              <a:gd name="connsiteY11" fmla="*/ 567 h 428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8600" h="428861">
                <a:moveTo>
                  <a:pt x="128016" y="567"/>
                </a:moveTo>
                <a:cubicBezTo>
                  <a:pt x="112776" y="-4005"/>
                  <a:pt x="70272" y="20022"/>
                  <a:pt x="54864" y="37143"/>
                </a:cubicBezTo>
                <a:cubicBezTo>
                  <a:pt x="34474" y="59799"/>
                  <a:pt x="0" y="110295"/>
                  <a:pt x="0" y="110295"/>
                </a:cubicBezTo>
                <a:cubicBezTo>
                  <a:pt x="6096" y="165159"/>
                  <a:pt x="11148" y="220149"/>
                  <a:pt x="18288" y="274887"/>
                </a:cubicBezTo>
                <a:cubicBezTo>
                  <a:pt x="20298" y="290298"/>
                  <a:pt x="21975" y="306055"/>
                  <a:pt x="27432" y="320607"/>
                </a:cubicBezTo>
                <a:cubicBezTo>
                  <a:pt x="31291" y="330897"/>
                  <a:pt x="39624" y="338895"/>
                  <a:pt x="45720" y="348039"/>
                </a:cubicBezTo>
                <a:cubicBezTo>
                  <a:pt x="78312" y="478408"/>
                  <a:pt x="38006" y="414777"/>
                  <a:pt x="91440" y="402903"/>
                </a:cubicBezTo>
                <a:cubicBezTo>
                  <a:pt x="136466" y="392897"/>
                  <a:pt x="182880" y="390711"/>
                  <a:pt x="228600" y="384615"/>
                </a:cubicBezTo>
                <a:cubicBezTo>
                  <a:pt x="228462" y="382546"/>
                  <a:pt x="221026" y="219159"/>
                  <a:pt x="210312" y="183447"/>
                </a:cubicBezTo>
                <a:cubicBezTo>
                  <a:pt x="204856" y="165260"/>
                  <a:pt x="176255" y="140246"/>
                  <a:pt x="164592" y="128583"/>
                </a:cubicBezTo>
                <a:cubicBezTo>
                  <a:pt x="158812" y="111244"/>
                  <a:pt x="148218" y="81798"/>
                  <a:pt x="146304" y="64575"/>
                </a:cubicBezTo>
                <a:cubicBezTo>
                  <a:pt x="144621" y="49428"/>
                  <a:pt x="143256" y="5139"/>
                  <a:pt x="128016" y="567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9" name="Přímá spojnice 48"/>
          <p:cNvCxnSpPr/>
          <p:nvPr/>
        </p:nvCxnSpPr>
        <p:spPr>
          <a:xfrm flipH="1">
            <a:off x="2843213" y="1509713"/>
            <a:ext cx="146050" cy="666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cxnSpLocks/>
            <a:endCxn id="47" idx="5"/>
          </p:cNvCxnSpPr>
          <p:nvPr/>
        </p:nvCxnSpPr>
        <p:spPr>
          <a:xfrm flipH="1" flipV="1">
            <a:off x="2921000" y="1857375"/>
            <a:ext cx="176213" cy="523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bdélník 53"/>
          <p:cNvSpPr/>
          <p:nvPr/>
        </p:nvSpPr>
        <p:spPr>
          <a:xfrm rot="20219096">
            <a:off x="2781300" y="1612900"/>
            <a:ext cx="115888" cy="3063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3810000" y="4308475"/>
            <a:ext cx="8447088" cy="230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Proč láva stéká po stěnách sopky? Dokázal by </a:t>
            </a:r>
            <a:r>
              <a:rPr lang="cs-CZ" altLang="cs-CZ" sz="2400" dirty="0" smtClean="0"/>
              <a:t>jsi </a:t>
            </a:r>
            <a:r>
              <a:rPr lang="cs-CZ" altLang="cs-CZ" sz="2400" dirty="0"/>
              <a:t>to vysvětlit?</a:t>
            </a:r>
          </a:p>
          <a:p>
            <a:r>
              <a:rPr lang="cs-CZ" altLang="cs-CZ" sz="2400" dirty="0"/>
              <a:t>Vysvětlení najdeš, když klikneš na černý obdélník.</a:t>
            </a:r>
          </a:p>
          <a:p>
            <a:endParaRPr lang="cs-CZ" altLang="cs-CZ" sz="2400" dirty="0"/>
          </a:p>
          <a:p>
            <a:r>
              <a:rPr lang="cs-CZ" altLang="cs-CZ" sz="2400" dirty="0"/>
              <a:t>Reakcí prášku do pečiva s octem vznikají bublinky oxidu uhličitého.</a:t>
            </a:r>
          </a:p>
          <a:p>
            <a:r>
              <a:rPr lang="cs-CZ" altLang="cs-CZ" sz="2400" dirty="0"/>
              <a:t>A díky saponátu hmota krásně napění a láva stéká po</a:t>
            </a:r>
          </a:p>
          <a:p>
            <a:r>
              <a:rPr lang="cs-CZ" altLang="cs-CZ" sz="2400" dirty="0"/>
              <a:t>stěnách sopky. Jen vznikne trochu </a:t>
            </a:r>
            <a:r>
              <a:rPr lang="cs-CZ" altLang="cs-CZ" sz="2400" dirty="0" smtClean="0"/>
              <a:t>nepořádek…</a:t>
            </a:r>
            <a:endParaRPr lang="cs-CZ" altLang="cs-CZ" sz="2400" dirty="0"/>
          </a:p>
        </p:txBody>
      </p:sp>
      <p:sp>
        <p:nvSpPr>
          <p:cNvPr id="56" name="Obdélník 55"/>
          <p:cNvSpPr/>
          <p:nvPr/>
        </p:nvSpPr>
        <p:spPr>
          <a:xfrm>
            <a:off x="3810000" y="5326064"/>
            <a:ext cx="8382000" cy="13811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  <p:sp>
        <p:nvSpPr>
          <p:cNvPr id="46" name="Oblouk 45"/>
          <p:cNvSpPr/>
          <p:nvPr/>
        </p:nvSpPr>
        <p:spPr>
          <a:xfrm rot="14625326">
            <a:off x="2247106" y="2021682"/>
            <a:ext cx="2047875" cy="1474788"/>
          </a:xfrm>
          <a:prstGeom prst="arc">
            <a:avLst/>
          </a:prstGeom>
          <a:ln w="381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louk 1"/>
          <p:cNvSpPr/>
          <p:nvPr/>
        </p:nvSpPr>
        <p:spPr>
          <a:xfrm rot="14923415">
            <a:off x="2133600" y="1985963"/>
            <a:ext cx="2047875" cy="1473200"/>
          </a:xfrm>
          <a:prstGeom prst="arc">
            <a:avLst/>
          </a:prstGeom>
          <a:ln w="381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louk 47"/>
          <p:cNvSpPr/>
          <p:nvPr/>
        </p:nvSpPr>
        <p:spPr>
          <a:xfrm rot="14551983">
            <a:off x="2237581" y="1959769"/>
            <a:ext cx="2047875" cy="1474788"/>
          </a:xfrm>
          <a:prstGeom prst="arc">
            <a:avLst/>
          </a:prstGeom>
          <a:ln w="381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5136" name="Skupina 29"/>
          <p:cNvGrpSpPr>
            <a:grpSpLocks/>
          </p:cNvGrpSpPr>
          <p:nvPr/>
        </p:nvGrpSpPr>
        <p:grpSpPr bwMode="auto">
          <a:xfrm>
            <a:off x="6594475" y="1179513"/>
            <a:ext cx="3038475" cy="2603500"/>
            <a:chOff x="7651220" y="948159"/>
            <a:chExt cx="1954419" cy="1514938"/>
          </a:xfrm>
        </p:grpSpPr>
        <p:sp>
          <p:nvSpPr>
            <p:cNvPr id="52" name="Válec 2"/>
            <p:cNvSpPr/>
            <p:nvPr/>
          </p:nvSpPr>
          <p:spPr>
            <a:xfrm>
              <a:off x="7651220" y="948159"/>
              <a:ext cx="1954419" cy="1514938"/>
            </a:xfrm>
            <a:custGeom>
              <a:avLst/>
              <a:gdLst>
                <a:gd name="connsiteX0" fmla="*/ 0 w 1012055"/>
                <a:gd name="connsiteY0" fmla="*/ 126507 h 1305018"/>
                <a:gd name="connsiteX1" fmla="*/ 506028 w 1012055"/>
                <a:gd name="connsiteY1" fmla="*/ 253014 h 1305018"/>
                <a:gd name="connsiteX2" fmla="*/ 1012056 w 1012055"/>
                <a:gd name="connsiteY2" fmla="*/ 126507 h 1305018"/>
                <a:gd name="connsiteX3" fmla="*/ 1012055 w 1012055"/>
                <a:gd name="connsiteY3" fmla="*/ 1178511 h 1305018"/>
                <a:gd name="connsiteX4" fmla="*/ 506027 w 1012055"/>
                <a:gd name="connsiteY4" fmla="*/ 1305018 h 1305018"/>
                <a:gd name="connsiteX5" fmla="*/ -1 w 1012055"/>
                <a:gd name="connsiteY5" fmla="*/ 1178511 h 1305018"/>
                <a:gd name="connsiteX6" fmla="*/ 0 w 1012055"/>
                <a:gd name="connsiteY6" fmla="*/ 126507 h 1305018"/>
                <a:gd name="connsiteX0" fmla="*/ 0 w 1012055"/>
                <a:gd name="connsiteY0" fmla="*/ 126507 h 1305018"/>
                <a:gd name="connsiteX1" fmla="*/ 506028 w 1012055"/>
                <a:gd name="connsiteY1" fmla="*/ 0 h 1305018"/>
                <a:gd name="connsiteX2" fmla="*/ 1012056 w 1012055"/>
                <a:gd name="connsiteY2" fmla="*/ 126507 h 1305018"/>
                <a:gd name="connsiteX3" fmla="*/ 506028 w 1012055"/>
                <a:gd name="connsiteY3" fmla="*/ 253014 h 1305018"/>
                <a:gd name="connsiteX4" fmla="*/ 0 w 1012055"/>
                <a:gd name="connsiteY4" fmla="*/ 126507 h 1305018"/>
                <a:gd name="connsiteX0" fmla="*/ 1012055 w 1012055"/>
                <a:gd name="connsiteY0" fmla="*/ 126507 h 1305018"/>
                <a:gd name="connsiteX1" fmla="*/ 506027 w 1012055"/>
                <a:gd name="connsiteY1" fmla="*/ 253014 h 1305018"/>
                <a:gd name="connsiteX2" fmla="*/ -1 w 1012055"/>
                <a:gd name="connsiteY2" fmla="*/ 126507 h 1305018"/>
                <a:gd name="connsiteX3" fmla="*/ 506027 w 1012055"/>
                <a:gd name="connsiteY3" fmla="*/ 0 h 1305018"/>
                <a:gd name="connsiteX4" fmla="*/ 1012055 w 1012055"/>
                <a:gd name="connsiteY4" fmla="*/ 126507 h 1305018"/>
                <a:gd name="connsiteX5" fmla="*/ 1012055 w 1012055"/>
                <a:gd name="connsiteY5" fmla="*/ 1178511 h 1305018"/>
                <a:gd name="connsiteX6" fmla="*/ 506027 w 1012055"/>
                <a:gd name="connsiteY6" fmla="*/ 1305018 h 1305018"/>
                <a:gd name="connsiteX7" fmla="*/ -1 w 1012055"/>
                <a:gd name="connsiteY7" fmla="*/ 1178511 h 1305018"/>
                <a:gd name="connsiteX8" fmla="*/ 0 w 1012055"/>
                <a:gd name="connsiteY8" fmla="*/ 126507 h 1305018"/>
                <a:gd name="connsiteX0" fmla="*/ 479395 w 1491451"/>
                <a:gd name="connsiteY0" fmla="*/ 126507 h 1305807"/>
                <a:gd name="connsiteX1" fmla="*/ 985423 w 1491451"/>
                <a:gd name="connsiteY1" fmla="*/ 253014 h 1305807"/>
                <a:gd name="connsiteX2" fmla="*/ 1491451 w 1491451"/>
                <a:gd name="connsiteY2" fmla="*/ 126507 h 1305807"/>
                <a:gd name="connsiteX3" fmla="*/ 1491450 w 1491451"/>
                <a:gd name="connsiteY3" fmla="*/ 1178511 h 1305807"/>
                <a:gd name="connsiteX4" fmla="*/ 985422 w 1491451"/>
                <a:gd name="connsiteY4" fmla="*/ 1305018 h 1305807"/>
                <a:gd name="connsiteX5" fmla="*/ 479394 w 1491451"/>
                <a:gd name="connsiteY5" fmla="*/ 1178511 h 1305807"/>
                <a:gd name="connsiteX6" fmla="*/ 479395 w 1491451"/>
                <a:gd name="connsiteY6" fmla="*/ 126507 h 1305807"/>
                <a:gd name="connsiteX0" fmla="*/ 479395 w 1491451"/>
                <a:gd name="connsiteY0" fmla="*/ 126507 h 1305807"/>
                <a:gd name="connsiteX1" fmla="*/ 985423 w 1491451"/>
                <a:gd name="connsiteY1" fmla="*/ 0 h 1305807"/>
                <a:gd name="connsiteX2" fmla="*/ 1491451 w 1491451"/>
                <a:gd name="connsiteY2" fmla="*/ 126507 h 1305807"/>
                <a:gd name="connsiteX3" fmla="*/ 985423 w 1491451"/>
                <a:gd name="connsiteY3" fmla="*/ 253014 h 1305807"/>
                <a:gd name="connsiteX4" fmla="*/ 479395 w 1491451"/>
                <a:gd name="connsiteY4" fmla="*/ 126507 h 1305807"/>
                <a:gd name="connsiteX0" fmla="*/ 1491450 w 1491451"/>
                <a:gd name="connsiteY0" fmla="*/ 126507 h 1305807"/>
                <a:gd name="connsiteX1" fmla="*/ 985422 w 1491451"/>
                <a:gd name="connsiteY1" fmla="*/ 253014 h 1305807"/>
                <a:gd name="connsiteX2" fmla="*/ 479394 w 1491451"/>
                <a:gd name="connsiteY2" fmla="*/ 126507 h 1305807"/>
                <a:gd name="connsiteX3" fmla="*/ 985422 w 1491451"/>
                <a:gd name="connsiteY3" fmla="*/ 0 h 1305807"/>
                <a:gd name="connsiteX4" fmla="*/ 1491450 w 1491451"/>
                <a:gd name="connsiteY4" fmla="*/ 126507 h 1305807"/>
                <a:gd name="connsiteX5" fmla="*/ 1491450 w 1491451"/>
                <a:gd name="connsiteY5" fmla="*/ 1178511 h 1305807"/>
                <a:gd name="connsiteX6" fmla="*/ 985422 w 1491451"/>
                <a:gd name="connsiteY6" fmla="*/ 1305018 h 1305807"/>
                <a:gd name="connsiteX7" fmla="*/ 0 w 1491451"/>
                <a:gd name="connsiteY7" fmla="*/ 1214022 h 1305807"/>
                <a:gd name="connsiteX8" fmla="*/ 479395 w 1491451"/>
                <a:gd name="connsiteY8" fmla="*/ 126507 h 1305807"/>
                <a:gd name="connsiteX0" fmla="*/ 479395 w 1908700"/>
                <a:gd name="connsiteY0" fmla="*/ 126507 h 1344683"/>
                <a:gd name="connsiteX1" fmla="*/ 985423 w 1908700"/>
                <a:gd name="connsiteY1" fmla="*/ 253014 h 1344683"/>
                <a:gd name="connsiteX2" fmla="*/ 1491451 w 1908700"/>
                <a:gd name="connsiteY2" fmla="*/ 126507 h 1344683"/>
                <a:gd name="connsiteX3" fmla="*/ 1491450 w 1908700"/>
                <a:gd name="connsiteY3" fmla="*/ 1178511 h 1344683"/>
                <a:gd name="connsiteX4" fmla="*/ 985422 w 1908700"/>
                <a:gd name="connsiteY4" fmla="*/ 1305018 h 1344683"/>
                <a:gd name="connsiteX5" fmla="*/ 479394 w 1908700"/>
                <a:gd name="connsiteY5" fmla="*/ 1178511 h 1344683"/>
                <a:gd name="connsiteX6" fmla="*/ 479395 w 1908700"/>
                <a:gd name="connsiteY6" fmla="*/ 126507 h 1344683"/>
                <a:gd name="connsiteX0" fmla="*/ 479395 w 1908700"/>
                <a:gd name="connsiteY0" fmla="*/ 126507 h 1344683"/>
                <a:gd name="connsiteX1" fmla="*/ 985423 w 1908700"/>
                <a:gd name="connsiteY1" fmla="*/ 0 h 1344683"/>
                <a:gd name="connsiteX2" fmla="*/ 1491451 w 1908700"/>
                <a:gd name="connsiteY2" fmla="*/ 126507 h 1344683"/>
                <a:gd name="connsiteX3" fmla="*/ 985423 w 1908700"/>
                <a:gd name="connsiteY3" fmla="*/ 253014 h 1344683"/>
                <a:gd name="connsiteX4" fmla="*/ 479395 w 1908700"/>
                <a:gd name="connsiteY4" fmla="*/ 126507 h 1344683"/>
                <a:gd name="connsiteX0" fmla="*/ 1491450 w 1908700"/>
                <a:gd name="connsiteY0" fmla="*/ 126507 h 1344683"/>
                <a:gd name="connsiteX1" fmla="*/ 985422 w 1908700"/>
                <a:gd name="connsiteY1" fmla="*/ 253014 h 1344683"/>
                <a:gd name="connsiteX2" fmla="*/ 479394 w 1908700"/>
                <a:gd name="connsiteY2" fmla="*/ 126507 h 1344683"/>
                <a:gd name="connsiteX3" fmla="*/ 985422 w 1908700"/>
                <a:gd name="connsiteY3" fmla="*/ 0 h 1344683"/>
                <a:gd name="connsiteX4" fmla="*/ 1491450 w 1908700"/>
                <a:gd name="connsiteY4" fmla="*/ 126507 h 1344683"/>
                <a:gd name="connsiteX5" fmla="*/ 1908700 w 1908700"/>
                <a:gd name="connsiteY5" fmla="*/ 1311676 h 1344683"/>
                <a:gd name="connsiteX6" fmla="*/ 985422 w 1908700"/>
                <a:gd name="connsiteY6" fmla="*/ 1305018 h 1344683"/>
                <a:gd name="connsiteX7" fmla="*/ 0 w 1908700"/>
                <a:gd name="connsiteY7" fmla="*/ 1214022 h 1344683"/>
                <a:gd name="connsiteX8" fmla="*/ 479395 w 1908700"/>
                <a:gd name="connsiteY8" fmla="*/ 126507 h 1344683"/>
                <a:gd name="connsiteX0" fmla="*/ 479395 w 1908700"/>
                <a:gd name="connsiteY0" fmla="*/ 126507 h 1492883"/>
                <a:gd name="connsiteX1" fmla="*/ 985423 w 1908700"/>
                <a:gd name="connsiteY1" fmla="*/ 253014 h 1492883"/>
                <a:gd name="connsiteX2" fmla="*/ 1491451 w 1908700"/>
                <a:gd name="connsiteY2" fmla="*/ 126507 h 1492883"/>
                <a:gd name="connsiteX3" fmla="*/ 1491450 w 1908700"/>
                <a:gd name="connsiteY3" fmla="*/ 1178511 h 1492883"/>
                <a:gd name="connsiteX4" fmla="*/ 985422 w 1908700"/>
                <a:gd name="connsiteY4" fmla="*/ 1305018 h 1492883"/>
                <a:gd name="connsiteX5" fmla="*/ 479394 w 1908700"/>
                <a:gd name="connsiteY5" fmla="*/ 1178511 h 1492883"/>
                <a:gd name="connsiteX6" fmla="*/ 479395 w 1908700"/>
                <a:gd name="connsiteY6" fmla="*/ 126507 h 1492883"/>
                <a:gd name="connsiteX0" fmla="*/ 479395 w 1908700"/>
                <a:gd name="connsiteY0" fmla="*/ 126507 h 1492883"/>
                <a:gd name="connsiteX1" fmla="*/ 985423 w 1908700"/>
                <a:gd name="connsiteY1" fmla="*/ 0 h 1492883"/>
                <a:gd name="connsiteX2" fmla="*/ 1491451 w 1908700"/>
                <a:gd name="connsiteY2" fmla="*/ 126507 h 1492883"/>
                <a:gd name="connsiteX3" fmla="*/ 985423 w 1908700"/>
                <a:gd name="connsiteY3" fmla="*/ 253014 h 1492883"/>
                <a:gd name="connsiteX4" fmla="*/ 479395 w 1908700"/>
                <a:gd name="connsiteY4" fmla="*/ 126507 h 1492883"/>
                <a:gd name="connsiteX0" fmla="*/ 1491450 w 1908700"/>
                <a:gd name="connsiteY0" fmla="*/ 126507 h 1492883"/>
                <a:gd name="connsiteX1" fmla="*/ 985422 w 1908700"/>
                <a:gd name="connsiteY1" fmla="*/ 253014 h 1492883"/>
                <a:gd name="connsiteX2" fmla="*/ 479394 w 1908700"/>
                <a:gd name="connsiteY2" fmla="*/ 126507 h 1492883"/>
                <a:gd name="connsiteX3" fmla="*/ 985422 w 1908700"/>
                <a:gd name="connsiteY3" fmla="*/ 0 h 1492883"/>
                <a:gd name="connsiteX4" fmla="*/ 1491450 w 1908700"/>
                <a:gd name="connsiteY4" fmla="*/ 126507 h 1492883"/>
                <a:gd name="connsiteX5" fmla="*/ 1908700 w 1908700"/>
                <a:gd name="connsiteY5" fmla="*/ 1311676 h 1492883"/>
                <a:gd name="connsiteX6" fmla="*/ 1029810 w 1908700"/>
                <a:gd name="connsiteY6" fmla="*/ 1491449 h 1492883"/>
                <a:gd name="connsiteX7" fmla="*/ 0 w 1908700"/>
                <a:gd name="connsiteY7" fmla="*/ 1214022 h 1492883"/>
                <a:gd name="connsiteX8" fmla="*/ 479395 w 1908700"/>
                <a:gd name="connsiteY8" fmla="*/ 126507 h 1492883"/>
                <a:gd name="connsiteX0" fmla="*/ 479395 w 1908700"/>
                <a:gd name="connsiteY0" fmla="*/ 127591 h 1493967"/>
                <a:gd name="connsiteX1" fmla="*/ 985423 w 1908700"/>
                <a:gd name="connsiteY1" fmla="*/ 254098 h 1493967"/>
                <a:gd name="connsiteX2" fmla="*/ 1491451 w 1908700"/>
                <a:gd name="connsiteY2" fmla="*/ 127591 h 1493967"/>
                <a:gd name="connsiteX3" fmla="*/ 1491450 w 1908700"/>
                <a:gd name="connsiteY3" fmla="*/ 1179595 h 1493967"/>
                <a:gd name="connsiteX4" fmla="*/ 985422 w 1908700"/>
                <a:gd name="connsiteY4" fmla="*/ 1306102 h 1493967"/>
                <a:gd name="connsiteX5" fmla="*/ 479394 w 1908700"/>
                <a:gd name="connsiteY5" fmla="*/ 1179595 h 1493967"/>
                <a:gd name="connsiteX6" fmla="*/ 479395 w 1908700"/>
                <a:gd name="connsiteY6" fmla="*/ 127591 h 1493967"/>
                <a:gd name="connsiteX0" fmla="*/ 479395 w 1908700"/>
                <a:gd name="connsiteY0" fmla="*/ 127591 h 1493967"/>
                <a:gd name="connsiteX1" fmla="*/ 985423 w 1908700"/>
                <a:gd name="connsiteY1" fmla="*/ 1084 h 1493967"/>
                <a:gd name="connsiteX2" fmla="*/ 1491451 w 1908700"/>
                <a:gd name="connsiteY2" fmla="*/ 127591 h 1493967"/>
                <a:gd name="connsiteX3" fmla="*/ 985423 w 1908700"/>
                <a:gd name="connsiteY3" fmla="*/ 254098 h 1493967"/>
                <a:gd name="connsiteX4" fmla="*/ 479395 w 1908700"/>
                <a:gd name="connsiteY4" fmla="*/ 127591 h 1493967"/>
                <a:gd name="connsiteX0" fmla="*/ 1491450 w 1908700"/>
                <a:gd name="connsiteY0" fmla="*/ 127591 h 1493967"/>
                <a:gd name="connsiteX1" fmla="*/ 985422 w 1908700"/>
                <a:gd name="connsiteY1" fmla="*/ 254098 h 1493967"/>
                <a:gd name="connsiteX2" fmla="*/ 479394 w 1908700"/>
                <a:gd name="connsiteY2" fmla="*/ 127591 h 1493967"/>
                <a:gd name="connsiteX3" fmla="*/ 985422 w 1908700"/>
                <a:gd name="connsiteY3" fmla="*/ 1084 h 1493967"/>
                <a:gd name="connsiteX4" fmla="*/ 1491450 w 1908700"/>
                <a:gd name="connsiteY4" fmla="*/ 127591 h 1493967"/>
                <a:gd name="connsiteX5" fmla="*/ 1882066 w 1908700"/>
                <a:gd name="connsiteY5" fmla="*/ 915484 h 1493967"/>
                <a:gd name="connsiteX6" fmla="*/ 1908700 w 1908700"/>
                <a:gd name="connsiteY6" fmla="*/ 1312760 h 1493967"/>
                <a:gd name="connsiteX7" fmla="*/ 1029810 w 1908700"/>
                <a:gd name="connsiteY7" fmla="*/ 1492533 h 1493967"/>
                <a:gd name="connsiteX8" fmla="*/ 0 w 1908700"/>
                <a:gd name="connsiteY8" fmla="*/ 1215106 h 1493967"/>
                <a:gd name="connsiteX9" fmla="*/ 479395 w 1908700"/>
                <a:gd name="connsiteY9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254098 h 1493967"/>
                <a:gd name="connsiteX2" fmla="*/ 1537170 w 1954419"/>
                <a:gd name="connsiteY2" fmla="*/ 127591 h 1493967"/>
                <a:gd name="connsiteX3" fmla="*/ 1537169 w 1954419"/>
                <a:gd name="connsiteY3" fmla="*/ 1179595 h 1493967"/>
                <a:gd name="connsiteX4" fmla="*/ 1031141 w 1954419"/>
                <a:gd name="connsiteY4" fmla="*/ 1306102 h 1493967"/>
                <a:gd name="connsiteX5" fmla="*/ 0 w 1954419"/>
                <a:gd name="connsiteY5" fmla="*/ 1262382 h 1493967"/>
                <a:gd name="connsiteX6" fmla="*/ 525114 w 1954419"/>
                <a:gd name="connsiteY6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1084 h 1493967"/>
                <a:gd name="connsiteX2" fmla="*/ 1537170 w 1954419"/>
                <a:gd name="connsiteY2" fmla="*/ 127591 h 1493967"/>
                <a:gd name="connsiteX3" fmla="*/ 1031142 w 1954419"/>
                <a:gd name="connsiteY3" fmla="*/ 254098 h 1493967"/>
                <a:gd name="connsiteX4" fmla="*/ 525114 w 1954419"/>
                <a:gd name="connsiteY4" fmla="*/ 127591 h 1493967"/>
                <a:gd name="connsiteX0" fmla="*/ 1537169 w 1954419"/>
                <a:gd name="connsiteY0" fmla="*/ 127591 h 1493967"/>
                <a:gd name="connsiteX1" fmla="*/ 1031141 w 1954419"/>
                <a:gd name="connsiteY1" fmla="*/ 254098 h 1493967"/>
                <a:gd name="connsiteX2" fmla="*/ 525113 w 1954419"/>
                <a:gd name="connsiteY2" fmla="*/ 127591 h 1493967"/>
                <a:gd name="connsiteX3" fmla="*/ 1031141 w 1954419"/>
                <a:gd name="connsiteY3" fmla="*/ 1084 h 1493967"/>
                <a:gd name="connsiteX4" fmla="*/ 1537169 w 1954419"/>
                <a:gd name="connsiteY4" fmla="*/ 127591 h 1493967"/>
                <a:gd name="connsiteX5" fmla="*/ 1927785 w 1954419"/>
                <a:gd name="connsiteY5" fmla="*/ 915484 h 1493967"/>
                <a:gd name="connsiteX6" fmla="*/ 1954419 w 1954419"/>
                <a:gd name="connsiteY6" fmla="*/ 1312760 h 1493967"/>
                <a:gd name="connsiteX7" fmla="*/ 1075529 w 1954419"/>
                <a:gd name="connsiteY7" fmla="*/ 1492533 h 1493967"/>
                <a:gd name="connsiteX8" fmla="*/ 45719 w 1954419"/>
                <a:gd name="connsiteY8" fmla="*/ 1215106 h 1493967"/>
                <a:gd name="connsiteX9" fmla="*/ 525114 w 1954419"/>
                <a:gd name="connsiteY9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254098 h 1493967"/>
                <a:gd name="connsiteX2" fmla="*/ 1537170 w 1954419"/>
                <a:gd name="connsiteY2" fmla="*/ 127591 h 1493967"/>
                <a:gd name="connsiteX3" fmla="*/ 1936663 w 1954419"/>
                <a:gd name="connsiteY3" fmla="*/ 1351159 h 1493967"/>
                <a:gd name="connsiteX4" fmla="*/ 1031141 w 1954419"/>
                <a:gd name="connsiteY4" fmla="*/ 1306102 h 1493967"/>
                <a:gd name="connsiteX5" fmla="*/ 0 w 1954419"/>
                <a:gd name="connsiteY5" fmla="*/ 1262382 h 1493967"/>
                <a:gd name="connsiteX6" fmla="*/ 525114 w 1954419"/>
                <a:gd name="connsiteY6" fmla="*/ 127591 h 1493967"/>
                <a:gd name="connsiteX0" fmla="*/ 525114 w 1954419"/>
                <a:gd name="connsiteY0" fmla="*/ 127591 h 1493967"/>
                <a:gd name="connsiteX1" fmla="*/ 1031142 w 1954419"/>
                <a:gd name="connsiteY1" fmla="*/ 1084 h 1493967"/>
                <a:gd name="connsiteX2" fmla="*/ 1537170 w 1954419"/>
                <a:gd name="connsiteY2" fmla="*/ 127591 h 1493967"/>
                <a:gd name="connsiteX3" fmla="*/ 1031142 w 1954419"/>
                <a:gd name="connsiteY3" fmla="*/ 254098 h 1493967"/>
                <a:gd name="connsiteX4" fmla="*/ 525114 w 1954419"/>
                <a:gd name="connsiteY4" fmla="*/ 127591 h 1493967"/>
                <a:gd name="connsiteX0" fmla="*/ 1537169 w 1954419"/>
                <a:gd name="connsiteY0" fmla="*/ 127591 h 1493967"/>
                <a:gd name="connsiteX1" fmla="*/ 1031141 w 1954419"/>
                <a:gd name="connsiteY1" fmla="*/ 254098 h 1493967"/>
                <a:gd name="connsiteX2" fmla="*/ 525113 w 1954419"/>
                <a:gd name="connsiteY2" fmla="*/ 127591 h 1493967"/>
                <a:gd name="connsiteX3" fmla="*/ 1031141 w 1954419"/>
                <a:gd name="connsiteY3" fmla="*/ 1084 h 1493967"/>
                <a:gd name="connsiteX4" fmla="*/ 1537169 w 1954419"/>
                <a:gd name="connsiteY4" fmla="*/ 127591 h 1493967"/>
                <a:gd name="connsiteX5" fmla="*/ 1927785 w 1954419"/>
                <a:gd name="connsiteY5" fmla="*/ 915484 h 1493967"/>
                <a:gd name="connsiteX6" fmla="*/ 1954419 w 1954419"/>
                <a:gd name="connsiteY6" fmla="*/ 1312760 h 1493967"/>
                <a:gd name="connsiteX7" fmla="*/ 1075529 w 1954419"/>
                <a:gd name="connsiteY7" fmla="*/ 1492533 h 1493967"/>
                <a:gd name="connsiteX8" fmla="*/ 45719 w 1954419"/>
                <a:gd name="connsiteY8" fmla="*/ 1215106 h 1493967"/>
                <a:gd name="connsiteX9" fmla="*/ 525114 w 1954419"/>
                <a:gd name="connsiteY9" fmla="*/ 127591 h 1493967"/>
                <a:gd name="connsiteX0" fmla="*/ 525114 w 1954419"/>
                <a:gd name="connsiteY0" fmla="*/ 127591 h 1514938"/>
                <a:gd name="connsiteX1" fmla="*/ 1031142 w 1954419"/>
                <a:gd name="connsiteY1" fmla="*/ 254098 h 1514938"/>
                <a:gd name="connsiteX2" fmla="*/ 1537170 w 1954419"/>
                <a:gd name="connsiteY2" fmla="*/ 127591 h 1514938"/>
                <a:gd name="connsiteX3" fmla="*/ 1936663 w 1954419"/>
                <a:gd name="connsiteY3" fmla="*/ 1351159 h 1514938"/>
                <a:gd name="connsiteX4" fmla="*/ 1040018 w 1954419"/>
                <a:gd name="connsiteY4" fmla="*/ 1502080 h 1514938"/>
                <a:gd name="connsiteX5" fmla="*/ 0 w 1954419"/>
                <a:gd name="connsiteY5" fmla="*/ 1262382 h 1514938"/>
                <a:gd name="connsiteX6" fmla="*/ 525114 w 1954419"/>
                <a:gd name="connsiteY6" fmla="*/ 127591 h 1514938"/>
                <a:gd name="connsiteX0" fmla="*/ 525114 w 1954419"/>
                <a:gd name="connsiteY0" fmla="*/ 127591 h 1514938"/>
                <a:gd name="connsiteX1" fmla="*/ 1031142 w 1954419"/>
                <a:gd name="connsiteY1" fmla="*/ 1084 h 1514938"/>
                <a:gd name="connsiteX2" fmla="*/ 1537170 w 1954419"/>
                <a:gd name="connsiteY2" fmla="*/ 127591 h 1514938"/>
                <a:gd name="connsiteX3" fmla="*/ 1031142 w 1954419"/>
                <a:gd name="connsiteY3" fmla="*/ 254098 h 1514938"/>
                <a:gd name="connsiteX4" fmla="*/ 525114 w 1954419"/>
                <a:gd name="connsiteY4" fmla="*/ 127591 h 1514938"/>
                <a:gd name="connsiteX0" fmla="*/ 1537169 w 1954419"/>
                <a:gd name="connsiteY0" fmla="*/ 127591 h 1514938"/>
                <a:gd name="connsiteX1" fmla="*/ 1031141 w 1954419"/>
                <a:gd name="connsiteY1" fmla="*/ 254098 h 1514938"/>
                <a:gd name="connsiteX2" fmla="*/ 525113 w 1954419"/>
                <a:gd name="connsiteY2" fmla="*/ 127591 h 1514938"/>
                <a:gd name="connsiteX3" fmla="*/ 1031141 w 1954419"/>
                <a:gd name="connsiteY3" fmla="*/ 1084 h 1514938"/>
                <a:gd name="connsiteX4" fmla="*/ 1537169 w 1954419"/>
                <a:gd name="connsiteY4" fmla="*/ 127591 h 1514938"/>
                <a:gd name="connsiteX5" fmla="*/ 1927785 w 1954419"/>
                <a:gd name="connsiteY5" fmla="*/ 915484 h 1514938"/>
                <a:gd name="connsiteX6" fmla="*/ 1954419 w 1954419"/>
                <a:gd name="connsiteY6" fmla="*/ 1312760 h 1514938"/>
                <a:gd name="connsiteX7" fmla="*/ 1075529 w 1954419"/>
                <a:gd name="connsiteY7" fmla="*/ 1492533 h 1514938"/>
                <a:gd name="connsiteX8" fmla="*/ 45719 w 1954419"/>
                <a:gd name="connsiteY8" fmla="*/ 1215106 h 1514938"/>
                <a:gd name="connsiteX9" fmla="*/ 525114 w 1954419"/>
                <a:gd name="connsiteY9" fmla="*/ 127591 h 1514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419" h="1514938" stroke="0" extrusionOk="0">
                  <a:moveTo>
                    <a:pt x="525114" y="127591"/>
                  </a:moveTo>
                  <a:cubicBezTo>
                    <a:pt x="525114" y="197459"/>
                    <a:pt x="751670" y="254098"/>
                    <a:pt x="1031142" y="254098"/>
                  </a:cubicBezTo>
                  <a:cubicBezTo>
                    <a:pt x="1310614" y="254098"/>
                    <a:pt x="1386250" y="-55252"/>
                    <a:pt x="1537170" y="127591"/>
                  </a:cubicBezTo>
                  <a:cubicBezTo>
                    <a:pt x="1688090" y="310434"/>
                    <a:pt x="2019522" y="1122078"/>
                    <a:pt x="1936663" y="1351159"/>
                  </a:cubicBezTo>
                  <a:cubicBezTo>
                    <a:pt x="1853804" y="1580241"/>
                    <a:pt x="1319490" y="1502080"/>
                    <a:pt x="1040018" y="1502080"/>
                  </a:cubicBezTo>
                  <a:cubicBezTo>
                    <a:pt x="760546" y="1502080"/>
                    <a:pt x="0" y="1332250"/>
                    <a:pt x="0" y="1262382"/>
                  </a:cubicBezTo>
                  <a:cubicBezTo>
                    <a:pt x="0" y="911714"/>
                    <a:pt x="525114" y="478259"/>
                    <a:pt x="525114" y="127591"/>
                  </a:cubicBezTo>
                  <a:close/>
                </a:path>
                <a:path w="1954419" h="1514938" fill="lighten" stroke="0" extrusionOk="0">
                  <a:moveTo>
                    <a:pt x="525114" y="127591"/>
                  </a:moveTo>
                  <a:cubicBezTo>
                    <a:pt x="525114" y="57723"/>
                    <a:pt x="751670" y="1084"/>
                    <a:pt x="1031142" y="1084"/>
                  </a:cubicBezTo>
                  <a:cubicBezTo>
                    <a:pt x="1310614" y="1084"/>
                    <a:pt x="1537170" y="57723"/>
                    <a:pt x="1537170" y="127591"/>
                  </a:cubicBezTo>
                  <a:cubicBezTo>
                    <a:pt x="1537170" y="197459"/>
                    <a:pt x="1310614" y="254098"/>
                    <a:pt x="1031142" y="254098"/>
                  </a:cubicBezTo>
                  <a:cubicBezTo>
                    <a:pt x="751670" y="254098"/>
                    <a:pt x="525114" y="197459"/>
                    <a:pt x="525114" y="127591"/>
                  </a:cubicBezTo>
                  <a:close/>
                </a:path>
                <a:path w="1954419" h="1514938" fill="none" extrusionOk="0">
                  <a:moveTo>
                    <a:pt x="1537169" y="127591"/>
                  </a:moveTo>
                  <a:cubicBezTo>
                    <a:pt x="1537169" y="197459"/>
                    <a:pt x="1310613" y="254098"/>
                    <a:pt x="1031141" y="254098"/>
                  </a:cubicBezTo>
                  <a:cubicBezTo>
                    <a:pt x="751669" y="254098"/>
                    <a:pt x="525113" y="197459"/>
                    <a:pt x="525113" y="127591"/>
                  </a:cubicBezTo>
                  <a:cubicBezTo>
                    <a:pt x="525113" y="57723"/>
                    <a:pt x="751669" y="1084"/>
                    <a:pt x="1031141" y="1084"/>
                  </a:cubicBezTo>
                  <a:cubicBezTo>
                    <a:pt x="1310613" y="1084"/>
                    <a:pt x="1406963" y="-20370"/>
                    <a:pt x="1537169" y="127591"/>
                  </a:cubicBezTo>
                  <a:cubicBezTo>
                    <a:pt x="1628904" y="381344"/>
                    <a:pt x="1836050" y="661731"/>
                    <a:pt x="1927785" y="915484"/>
                  </a:cubicBezTo>
                  <a:lnTo>
                    <a:pt x="1954419" y="1312760"/>
                  </a:lnTo>
                  <a:cubicBezTo>
                    <a:pt x="1954419" y="1382628"/>
                    <a:pt x="1393646" y="1508809"/>
                    <a:pt x="1075529" y="1492533"/>
                  </a:cubicBezTo>
                  <a:cubicBezTo>
                    <a:pt x="757412" y="1476257"/>
                    <a:pt x="45719" y="1284974"/>
                    <a:pt x="45719" y="1215106"/>
                  </a:cubicBezTo>
                  <a:cubicBezTo>
                    <a:pt x="45719" y="864438"/>
                    <a:pt x="525114" y="478259"/>
                    <a:pt x="525114" y="127591"/>
                  </a:cubicBezTo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8420122" y="1014668"/>
              <a:ext cx="611649" cy="150570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shade val="30000"/>
                    <a:satMod val="115000"/>
                  </a:schemeClr>
                </a:gs>
                <a:gs pos="50000">
                  <a:schemeClr val="accent2">
                    <a:shade val="67500"/>
                    <a:satMod val="115000"/>
                  </a:schemeClr>
                </a:gs>
                <a:gs pos="100000">
                  <a:schemeClr val="accent2">
                    <a:shade val="100000"/>
                    <a:satMod val="115000"/>
                  </a:scheme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7" name="Volný tvar: obrazec 56"/>
            <p:cNvSpPr/>
            <p:nvPr/>
          </p:nvSpPr>
          <p:spPr>
            <a:xfrm>
              <a:off x="8016780" y="1216044"/>
              <a:ext cx="403342" cy="1127890"/>
            </a:xfrm>
            <a:custGeom>
              <a:avLst/>
              <a:gdLst>
                <a:gd name="connsiteX0" fmla="*/ 301841 w 403091"/>
                <a:gd name="connsiteY0" fmla="*/ 0 h 1127464"/>
                <a:gd name="connsiteX1" fmla="*/ 319596 w 403091"/>
                <a:gd name="connsiteY1" fmla="*/ 44388 h 1127464"/>
                <a:gd name="connsiteX2" fmla="*/ 390617 w 403091"/>
                <a:gd name="connsiteY2" fmla="*/ 115409 h 1127464"/>
                <a:gd name="connsiteX3" fmla="*/ 328474 w 403091"/>
                <a:gd name="connsiteY3" fmla="*/ 284085 h 1127464"/>
                <a:gd name="connsiteX4" fmla="*/ 266330 w 403091"/>
                <a:gd name="connsiteY4" fmla="*/ 381740 h 1127464"/>
                <a:gd name="connsiteX5" fmla="*/ 248575 w 403091"/>
                <a:gd name="connsiteY5" fmla="*/ 443883 h 1127464"/>
                <a:gd name="connsiteX6" fmla="*/ 239697 w 403091"/>
                <a:gd name="connsiteY6" fmla="*/ 470516 h 1127464"/>
                <a:gd name="connsiteX7" fmla="*/ 266330 w 403091"/>
                <a:gd name="connsiteY7" fmla="*/ 594804 h 1127464"/>
                <a:gd name="connsiteX8" fmla="*/ 319596 w 403091"/>
                <a:gd name="connsiteY8" fmla="*/ 656947 h 1127464"/>
                <a:gd name="connsiteX9" fmla="*/ 328474 w 403091"/>
                <a:gd name="connsiteY9" fmla="*/ 763479 h 1127464"/>
                <a:gd name="connsiteX10" fmla="*/ 346229 w 403091"/>
                <a:gd name="connsiteY10" fmla="*/ 798990 h 1127464"/>
                <a:gd name="connsiteX11" fmla="*/ 292963 w 403091"/>
                <a:gd name="connsiteY11" fmla="*/ 887767 h 1127464"/>
                <a:gd name="connsiteX12" fmla="*/ 186431 w 403091"/>
                <a:gd name="connsiteY12" fmla="*/ 949910 h 1127464"/>
                <a:gd name="connsiteX13" fmla="*/ 159798 w 403091"/>
                <a:gd name="connsiteY13" fmla="*/ 958788 h 1127464"/>
                <a:gd name="connsiteX14" fmla="*/ 53266 w 403091"/>
                <a:gd name="connsiteY14" fmla="*/ 1029809 h 1127464"/>
                <a:gd name="connsiteX15" fmla="*/ 26633 w 403091"/>
                <a:gd name="connsiteY15" fmla="*/ 1083076 h 1127464"/>
                <a:gd name="connsiteX16" fmla="*/ 0 w 403091"/>
                <a:gd name="connsiteY16" fmla="*/ 1127464 h 112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3091" h="1127464">
                  <a:moveTo>
                    <a:pt x="301841" y="0"/>
                  </a:moveTo>
                  <a:cubicBezTo>
                    <a:pt x="307759" y="14796"/>
                    <a:pt x="309880" y="31757"/>
                    <a:pt x="319596" y="44388"/>
                  </a:cubicBezTo>
                  <a:cubicBezTo>
                    <a:pt x="340009" y="70925"/>
                    <a:pt x="390617" y="115409"/>
                    <a:pt x="390617" y="115409"/>
                  </a:cubicBezTo>
                  <a:cubicBezTo>
                    <a:pt x="415681" y="190600"/>
                    <a:pt x="406814" y="143073"/>
                    <a:pt x="328474" y="284085"/>
                  </a:cubicBezTo>
                  <a:cubicBezTo>
                    <a:pt x="309736" y="317813"/>
                    <a:pt x="266330" y="381740"/>
                    <a:pt x="266330" y="381740"/>
                  </a:cubicBezTo>
                  <a:cubicBezTo>
                    <a:pt x="260412" y="402454"/>
                    <a:pt x="254765" y="423248"/>
                    <a:pt x="248575" y="443883"/>
                  </a:cubicBezTo>
                  <a:cubicBezTo>
                    <a:pt x="245886" y="452846"/>
                    <a:pt x="238604" y="461222"/>
                    <a:pt x="239697" y="470516"/>
                  </a:cubicBezTo>
                  <a:cubicBezTo>
                    <a:pt x="244647" y="512596"/>
                    <a:pt x="249640" y="555860"/>
                    <a:pt x="266330" y="594804"/>
                  </a:cubicBezTo>
                  <a:cubicBezTo>
                    <a:pt x="277077" y="619881"/>
                    <a:pt x="301841" y="636233"/>
                    <a:pt x="319596" y="656947"/>
                  </a:cubicBezTo>
                  <a:cubicBezTo>
                    <a:pt x="322555" y="692458"/>
                    <a:pt x="321907" y="728456"/>
                    <a:pt x="328474" y="763479"/>
                  </a:cubicBezTo>
                  <a:cubicBezTo>
                    <a:pt x="330913" y="776486"/>
                    <a:pt x="348405" y="785936"/>
                    <a:pt x="346229" y="798990"/>
                  </a:cubicBezTo>
                  <a:cubicBezTo>
                    <a:pt x="343974" y="812517"/>
                    <a:pt x="317733" y="871844"/>
                    <a:pt x="292963" y="887767"/>
                  </a:cubicBezTo>
                  <a:cubicBezTo>
                    <a:pt x="258382" y="909998"/>
                    <a:pt x="222705" y="930564"/>
                    <a:pt x="186431" y="949910"/>
                  </a:cubicBezTo>
                  <a:cubicBezTo>
                    <a:pt x="178174" y="954314"/>
                    <a:pt x="167822" y="953973"/>
                    <a:pt x="159798" y="958788"/>
                  </a:cubicBezTo>
                  <a:cubicBezTo>
                    <a:pt x="123202" y="980746"/>
                    <a:pt x="88777" y="1006135"/>
                    <a:pt x="53266" y="1029809"/>
                  </a:cubicBezTo>
                  <a:cubicBezTo>
                    <a:pt x="44388" y="1047565"/>
                    <a:pt x="36139" y="1065649"/>
                    <a:pt x="26633" y="1083076"/>
                  </a:cubicBezTo>
                  <a:cubicBezTo>
                    <a:pt x="18370" y="1098224"/>
                    <a:pt x="0" y="1127464"/>
                    <a:pt x="0" y="1127464"/>
                  </a:cubicBezTo>
                </a:path>
              </a:pathLst>
            </a:cu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8" name="Volný tvar: obrazec 57"/>
            <p:cNvSpPr/>
            <p:nvPr/>
          </p:nvSpPr>
          <p:spPr>
            <a:xfrm>
              <a:off x="8602902" y="1231748"/>
              <a:ext cx="364539" cy="1231349"/>
            </a:xfrm>
            <a:custGeom>
              <a:avLst/>
              <a:gdLst>
                <a:gd name="connsiteX0" fmla="*/ 0 w 363984"/>
                <a:gd name="connsiteY0" fmla="*/ 0 h 1231572"/>
                <a:gd name="connsiteX1" fmla="*/ 44388 w 363984"/>
                <a:gd name="connsiteY1" fmla="*/ 44388 h 1231572"/>
                <a:gd name="connsiteX2" fmla="*/ 88777 w 363984"/>
                <a:gd name="connsiteY2" fmla="*/ 97654 h 1231572"/>
                <a:gd name="connsiteX3" fmla="*/ 195309 w 363984"/>
                <a:gd name="connsiteY3" fmla="*/ 133165 h 1231572"/>
                <a:gd name="connsiteX4" fmla="*/ 221942 w 363984"/>
                <a:gd name="connsiteY4" fmla="*/ 168676 h 1231572"/>
                <a:gd name="connsiteX5" fmla="*/ 106532 w 363984"/>
                <a:gd name="connsiteY5" fmla="*/ 301841 h 1231572"/>
                <a:gd name="connsiteX6" fmla="*/ 79899 w 363984"/>
                <a:gd name="connsiteY6" fmla="*/ 372862 h 1231572"/>
                <a:gd name="connsiteX7" fmla="*/ 62143 w 363984"/>
                <a:gd name="connsiteY7" fmla="*/ 435006 h 1231572"/>
                <a:gd name="connsiteX8" fmla="*/ 97654 w 363984"/>
                <a:gd name="connsiteY8" fmla="*/ 541538 h 1231572"/>
                <a:gd name="connsiteX9" fmla="*/ 159798 w 363984"/>
                <a:gd name="connsiteY9" fmla="*/ 550415 h 1231572"/>
                <a:gd name="connsiteX10" fmla="*/ 328474 w 363984"/>
                <a:gd name="connsiteY10" fmla="*/ 594804 h 1231572"/>
                <a:gd name="connsiteX11" fmla="*/ 337351 w 363984"/>
                <a:gd name="connsiteY11" fmla="*/ 639192 h 1231572"/>
                <a:gd name="connsiteX12" fmla="*/ 363984 w 363984"/>
                <a:gd name="connsiteY12" fmla="*/ 719091 h 1231572"/>
                <a:gd name="connsiteX13" fmla="*/ 319596 w 363984"/>
                <a:gd name="connsiteY13" fmla="*/ 843378 h 1231572"/>
                <a:gd name="connsiteX14" fmla="*/ 221942 w 363984"/>
                <a:gd name="connsiteY14" fmla="*/ 914400 h 1231572"/>
                <a:gd name="connsiteX15" fmla="*/ 106532 w 363984"/>
                <a:gd name="connsiteY15" fmla="*/ 1003176 h 1231572"/>
                <a:gd name="connsiteX16" fmla="*/ 97654 w 363984"/>
                <a:gd name="connsiteY16" fmla="*/ 1047565 h 1231572"/>
                <a:gd name="connsiteX17" fmla="*/ 71021 w 363984"/>
                <a:gd name="connsiteY17" fmla="*/ 1225118 h 1231572"/>
                <a:gd name="connsiteX18" fmla="*/ 71021 w 363984"/>
                <a:gd name="connsiteY18" fmla="*/ 1118586 h 1231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63984" h="1231572">
                  <a:moveTo>
                    <a:pt x="0" y="0"/>
                  </a:moveTo>
                  <a:cubicBezTo>
                    <a:pt x="14796" y="14796"/>
                    <a:pt x="30312" y="28905"/>
                    <a:pt x="44388" y="44388"/>
                  </a:cubicBezTo>
                  <a:cubicBezTo>
                    <a:pt x="59935" y="61490"/>
                    <a:pt x="70729" y="83216"/>
                    <a:pt x="88777" y="97654"/>
                  </a:cubicBezTo>
                  <a:cubicBezTo>
                    <a:pt x="103089" y="109104"/>
                    <a:pt x="185543" y="130375"/>
                    <a:pt x="195309" y="133165"/>
                  </a:cubicBezTo>
                  <a:cubicBezTo>
                    <a:pt x="204187" y="145002"/>
                    <a:pt x="223171" y="153931"/>
                    <a:pt x="221942" y="168676"/>
                  </a:cubicBezTo>
                  <a:cubicBezTo>
                    <a:pt x="216431" y="234806"/>
                    <a:pt x="149845" y="268153"/>
                    <a:pt x="106532" y="301841"/>
                  </a:cubicBezTo>
                  <a:cubicBezTo>
                    <a:pt x="97654" y="325515"/>
                    <a:pt x="87894" y="348876"/>
                    <a:pt x="79899" y="372862"/>
                  </a:cubicBezTo>
                  <a:cubicBezTo>
                    <a:pt x="73086" y="393300"/>
                    <a:pt x="63487" y="413504"/>
                    <a:pt x="62143" y="435006"/>
                  </a:cubicBezTo>
                  <a:cubicBezTo>
                    <a:pt x="60320" y="464175"/>
                    <a:pt x="57736" y="525571"/>
                    <a:pt x="97654" y="541538"/>
                  </a:cubicBezTo>
                  <a:cubicBezTo>
                    <a:pt x="117082" y="549309"/>
                    <a:pt x="139409" y="545710"/>
                    <a:pt x="159798" y="550415"/>
                  </a:cubicBezTo>
                  <a:cubicBezTo>
                    <a:pt x="216449" y="563488"/>
                    <a:pt x="272249" y="580008"/>
                    <a:pt x="328474" y="594804"/>
                  </a:cubicBezTo>
                  <a:cubicBezTo>
                    <a:pt x="331433" y="609600"/>
                    <a:pt x="332579" y="624877"/>
                    <a:pt x="337351" y="639192"/>
                  </a:cubicBezTo>
                  <a:cubicBezTo>
                    <a:pt x="374106" y="749457"/>
                    <a:pt x="338544" y="591883"/>
                    <a:pt x="363984" y="719091"/>
                  </a:cubicBezTo>
                  <a:cubicBezTo>
                    <a:pt x="354646" y="765786"/>
                    <a:pt x="351087" y="800436"/>
                    <a:pt x="319596" y="843378"/>
                  </a:cubicBezTo>
                  <a:cubicBezTo>
                    <a:pt x="264338" y="918729"/>
                    <a:pt x="273640" y="877907"/>
                    <a:pt x="221942" y="914400"/>
                  </a:cubicBezTo>
                  <a:cubicBezTo>
                    <a:pt x="182291" y="942389"/>
                    <a:pt x="145002" y="973584"/>
                    <a:pt x="106532" y="1003176"/>
                  </a:cubicBezTo>
                  <a:cubicBezTo>
                    <a:pt x="103573" y="1017972"/>
                    <a:pt x="100038" y="1032665"/>
                    <a:pt x="97654" y="1047565"/>
                  </a:cubicBezTo>
                  <a:cubicBezTo>
                    <a:pt x="88199" y="1106660"/>
                    <a:pt x="92035" y="1169082"/>
                    <a:pt x="71021" y="1225118"/>
                  </a:cubicBezTo>
                  <a:cubicBezTo>
                    <a:pt x="58552" y="1258368"/>
                    <a:pt x="71021" y="1154097"/>
                    <a:pt x="71021" y="1118586"/>
                  </a:cubicBezTo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9" name="Volný tvar: obrazec 58"/>
            <p:cNvSpPr/>
            <p:nvPr/>
          </p:nvSpPr>
          <p:spPr>
            <a:xfrm>
              <a:off x="8983779" y="1189256"/>
              <a:ext cx="436017" cy="1216569"/>
            </a:xfrm>
            <a:custGeom>
              <a:avLst/>
              <a:gdLst>
                <a:gd name="connsiteX0" fmla="*/ 0 w 435484"/>
                <a:gd name="connsiteY0" fmla="*/ 0 h 1216241"/>
                <a:gd name="connsiteX1" fmla="*/ 71021 w 435484"/>
                <a:gd name="connsiteY1" fmla="*/ 168675 h 1216241"/>
                <a:gd name="connsiteX2" fmla="*/ 115410 w 435484"/>
                <a:gd name="connsiteY2" fmla="*/ 177553 h 1216241"/>
                <a:gd name="connsiteX3" fmla="*/ 142043 w 435484"/>
                <a:gd name="connsiteY3" fmla="*/ 195309 h 1216241"/>
                <a:gd name="connsiteX4" fmla="*/ 150920 w 435484"/>
                <a:gd name="connsiteY4" fmla="*/ 230819 h 1216241"/>
                <a:gd name="connsiteX5" fmla="*/ 159798 w 435484"/>
                <a:gd name="connsiteY5" fmla="*/ 301841 h 1216241"/>
                <a:gd name="connsiteX6" fmla="*/ 168676 w 435484"/>
                <a:gd name="connsiteY6" fmla="*/ 497149 h 1216241"/>
                <a:gd name="connsiteX7" fmla="*/ 204186 w 435484"/>
                <a:gd name="connsiteY7" fmla="*/ 541538 h 1216241"/>
                <a:gd name="connsiteX8" fmla="*/ 292963 w 435484"/>
                <a:gd name="connsiteY8" fmla="*/ 656947 h 1216241"/>
                <a:gd name="connsiteX9" fmla="*/ 337351 w 435484"/>
                <a:gd name="connsiteY9" fmla="*/ 798990 h 1216241"/>
                <a:gd name="connsiteX10" fmla="*/ 363984 w 435484"/>
                <a:gd name="connsiteY10" fmla="*/ 1003176 h 1216241"/>
                <a:gd name="connsiteX11" fmla="*/ 381740 w 435484"/>
                <a:gd name="connsiteY11" fmla="*/ 1029809 h 1216241"/>
                <a:gd name="connsiteX12" fmla="*/ 399495 w 435484"/>
                <a:gd name="connsiteY12" fmla="*/ 1091953 h 1216241"/>
                <a:gd name="connsiteX13" fmla="*/ 408373 w 435484"/>
                <a:gd name="connsiteY13" fmla="*/ 1162975 h 1216241"/>
                <a:gd name="connsiteX14" fmla="*/ 435006 w 435484"/>
                <a:gd name="connsiteY14" fmla="*/ 1216241 h 121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5484" h="1216241">
                  <a:moveTo>
                    <a:pt x="0" y="0"/>
                  </a:moveTo>
                  <a:cubicBezTo>
                    <a:pt x="14104" y="47954"/>
                    <a:pt x="7532" y="144867"/>
                    <a:pt x="71021" y="168675"/>
                  </a:cubicBezTo>
                  <a:cubicBezTo>
                    <a:pt x="85150" y="173973"/>
                    <a:pt x="100614" y="174594"/>
                    <a:pt x="115410" y="177553"/>
                  </a:cubicBezTo>
                  <a:cubicBezTo>
                    <a:pt x="124288" y="183472"/>
                    <a:pt x="136125" y="186431"/>
                    <a:pt x="142043" y="195309"/>
                  </a:cubicBezTo>
                  <a:cubicBezTo>
                    <a:pt x="148811" y="205461"/>
                    <a:pt x="148914" y="218784"/>
                    <a:pt x="150920" y="230819"/>
                  </a:cubicBezTo>
                  <a:cubicBezTo>
                    <a:pt x="154842" y="254353"/>
                    <a:pt x="156839" y="278167"/>
                    <a:pt x="159798" y="301841"/>
                  </a:cubicBezTo>
                  <a:cubicBezTo>
                    <a:pt x="162757" y="366944"/>
                    <a:pt x="156809" y="433069"/>
                    <a:pt x="168676" y="497149"/>
                  </a:cubicBezTo>
                  <a:cubicBezTo>
                    <a:pt x="172126" y="515781"/>
                    <a:pt x="192817" y="526379"/>
                    <a:pt x="204186" y="541538"/>
                  </a:cubicBezTo>
                  <a:cubicBezTo>
                    <a:pt x="290907" y="657166"/>
                    <a:pt x="206042" y="552640"/>
                    <a:pt x="292963" y="656947"/>
                  </a:cubicBezTo>
                  <a:cubicBezTo>
                    <a:pt x="302820" y="686518"/>
                    <a:pt x="334506" y="779786"/>
                    <a:pt x="337351" y="798990"/>
                  </a:cubicBezTo>
                  <a:cubicBezTo>
                    <a:pt x="354932" y="917658"/>
                    <a:pt x="327470" y="921019"/>
                    <a:pt x="363984" y="1003176"/>
                  </a:cubicBezTo>
                  <a:cubicBezTo>
                    <a:pt x="368317" y="1012926"/>
                    <a:pt x="375821" y="1020931"/>
                    <a:pt x="381740" y="1029809"/>
                  </a:cubicBezTo>
                  <a:cubicBezTo>
                    <a:pt x="387658" y="1050524"/>
                    <a:pt x="395270" y="1070828"/>
                    <a:pt x="399495" y="1091953"/>
                  </a:cubicBezTo>
                  <a:cubicBezTo>
                    <a:pt x="404174" y="1115348"/>
                    <a:pt x="400220" y="1140553"/>
                    <a:pt x="408373" y="1162975"/>
                  </a:cubicBezTo>
                  <a:cubicBezTo>
                    <a:pt x="441283" y="1253479"/>
                    <a:pt x="435006" y="1136329"/>
                    <a:pt x="435006" y="1216241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 w="762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0" name="Volný tvar: obrazec 59"/>
            <p:cNvSpPr/>
            <p:nvPr/>
          </p:nvSpPr>
          <p:spPr>
            <a:xfrm>
              <a:off x="9151242" y="1144916"/>
              <a:ext cx="454397" cy="1073389"/>
            </a:xfrm>
            <a:custGeom>
              <a:avLst/>
              <a:gdLst>
                <a:gd name="connsiteX0" fmla="*/ 19126 w 410346"/>
                <a:gd name="connsiteY0" fmla="*/ 398 h 1073118"/>
                <a:gd name="connsiteX1" fmla="*/ 72392 w 410346"/>
                <a:gd name="connsiteY1" fmla="*/ 35909 h 1073118"/>
                <a:gd name="connsiteX2" fmla="*/ 134536 w 410346"/>
                <a:gd name="connsiteY2" fmla="*/ 151319 h 1073118"/>
                <a:gd name="connsiteX3" fmla="*/ 178924 w 410346"/>
                <a:gd name="connsiteY3" fmla="*/ 479793 h 1073118"/>
                <a:gd name="connsiteX4" fmla="*/ 223312 w 410346"/>
                <a:gd name="connsiteY4" fmla="*/ 550814 h 1073118"/>
                <a:gd name="connsiteX5" fmla="*/ 241068 w 410346"/>
                <a:gd name="connsiteY5" fmla="*/ 586325 h 1073118"/>
                <a:gd name="connsiteX6" fmla="*/ 276578 w 410346"/>
                <a:gd name="connsiteY6" fmla="*/ 719490 h 1073118"/>
                <a:gd name="connsiteX7" fmla="*/ 294334 w 410346"/>
                <a:gd name="connsiteY7" fmla="*/ 799389 h 1073118"/>
                <a:gd name="connsiteX8" fmla="*/ 320967 w 410346"/>
                <a:gd name="connsiteY8" fmla="*/ 843777 h 1073118"/>
                <a:gd name="connsiteX9" fmla="*/ 365355 w 410346"/>
                <a:gd name="connsiteY9" fmla="*/ 941431 h 1073118"/>
                <a:gd name="connsiteX10" fmla="*/ 383110 w 410346"/>
                <a:gd name="connsiteY10" fmla="*/ 959187 h 1073118"/>
                <a:gd name="connsiteX11" fmla="*/ 409743 w 410346"/>
                <a:gd name="connsiteY11" fmla="*/ 1065719 h 1073118"/>
                <a:gd name="connsiteX12" fmla="*/ 391988 w 410346"/>
                <a:gd name="connsiteY12" fmla="*/ 870410 h 1073118"/>
                <a:gd name="connsiteX13" fmla="*/ 365355 w 410346"/>
                <a:gd name="connsiteY13" fmla="*/ 630713 h 1073118"/>
                <a:gd name="connsiteX14" fmla="*/ 312089 w 410346"/>
                <a:gd name="connsiteY14" fmla="*/ 604080 h 1073118"/>
                <a:gd name="connsiteX15" fmla="*/ 249945 w 410346"/>
                <a:gd name="connsiteY15" fmla="*/ 541936 h 1073118"/>
                <a:gd name="connsiteX16" fmla="*/ 214435 w 410346"/>
                <a:gd name="connsiteY16" fmla="*/ 364383 h 1073118"/>
                <a:gd name="connsiteX17" fmla="*/ 187802 w 410346"/>
                <a:gd name="connsiteY17" fmla="*/ 302239 h 1073118"/>
                <a:gd name="connsiteX18" fmla="*/ 152291 w 410346"/>
                <a:gd name="connsiteY18" fmla="*/ 177952 h 1073118"/>
                <a:gd name="connsiteX19" fmla="*/ 143413 w 410346"/>
                <a:gd name="connsiteY19" fmla="*/ 142441 h 1073118"/>
                <a:gd name="connsiteX20" fmla="*/ 72392 w 410346"/>
                <a:gd name="connsiteY20" fmla="*/ 89175 h 1073118"/>
                <a:gd name="connsiteX21" fmla="*/ 28004 w 410346"/>
                <a:gd name="connsiteY21" fmla="*/ 53664 h 1073118"/>
                <a:gd name="connsiteX22" fmla="*/ 1371 w 410346"/>
                <a:gd name="connsiteY22" fmla="*/ 18154 h 1073118"/>
                <a:gd name="connsiteX23" fmla="*/ 19126 w 410346"/>
                <a:gd name="connsiteY23" fmla="*/ 398 h 1073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10346" h="1073118">
                  <a:moveTo>
                    <a:pt x="19126" y="398"/>
                  </a:moveTo>
                  <a:cubicBezTo>
                    <a:pt x="30963" y="3357"/>
                    <a:pt x="57303" y="20820"/>
                    <a:pt x="72392" y="35909"/>
                  </a:cubicBezTo>
                  <a:cubicBezTo>
                    <a:pt x="102400" y="65917"/>
                    <a:pt x="118511" y="113928"/>
                    <a:pt x="134536" y="151319"/>
                  </a:cubicBezTo>
                  <a:cubicBezTo>
                    <a:pt x="135256" y="158761"/>
                    <a:pt x="137653" y="397250"/>
                    <a:pt x="178924" y="479793"/>
                  </a:cubicBezTo>
                  <a:cubicBezTo>
                    <a:pt x="191409" y="504763"/>
                    <a:pt x="209245" y="526700"/>
                    <a:pt x="223312" y="550814"/>
                  </a:cubicBezTo>
                  <a:cubicBezTo>
                    <a:pt x="229980" y="562245"/>
                    <a:pt x="235149" y="574488"/>
                    <a:pt x="241068" y="586325"/>
                  </a:cubicBezTo>
                  <a:cubicBezTo>
                    <a:pt x="252905" y="630713"/>
                    <a:pt x="269025" y="674176"/>
                    <a:pt x="276578" y="719490"/>
                  </a:cubicBezTo>
                  <a:cubicBezTo>
                    <a:pt x="279988" y="739950"/>
                    <a:pt x="283406" y="777533"/>
                    <a:pt x="294334" y="799389"/>
                  </a:cubicBezTo>
                  <a:cubicBezTo>
                    <a:pt x="302051" y="814822"/>
                    <a:pt x="313250" y="828344"/>
                    <a:pt x="320967" y="843777"/>
                  </a:cubicBezTo>
                  <a:cubicBezTo>
                    <a:pt x="350406" y="902656"/>
                    <a:pt x="326224" y="878820"/>
                    <a:pt x="365355" y="941431"/>
                  </a:cubicBezTo>
                  <a:cubicBezTo>
                    <a:pt x="369791" y="948529"/>
                    <a:pt x="377192" y="953268"/>
                    <a:pt x="383110" y="959187"/>
                  </a:cubicBezTo>
                  <a:cubicBezTo>
                    <a:pt x="391988" y="994698"/>
                    <a:pt x="414283" y="1102040"/>
                    <a:pt x="409743" y="1065719"/>
                  </a:cubicBezTo>
                  <a:cubicBezTo>
                    <a:pt x="385586" y="872443"/>
                    <a:pt x="420200" y="1159577"/>
                    <a:pt x="391988" y="870410"/>
                  </a:cubicBezTo>
                  <a:cubicBezTo>
                    <a:pt x="384182" y="790399"/>
                    <a:pt x="388455" y="707713"/>
                    <a:pt x="365355" y="630713"/>
                  </a:cubicBezTo>
                  <a:cubicBezTo>
                    <a:pt x="359651" y="611699"/>
                    <a:pt x="327823" y="616183"/>
                    <a:pt x="312089" y="604080"/>
                  </a:cubicBezTo>
                  <a:cubicBezTo>
                    <a:pt x="288869" y="586219"/>
                    <a:pt x="249945" y="541936"/>
                    <a:pt x="249945" y="541936"/>
                  </a:cubicBezTo>
                  <a:cubicBezTo>
                    <a:pt x="232379" y="348697"/>
                    <a:pt x="256684" y="533375"/>
                    <a:pt x="214435" y="364383"/>
                  </a:cubicBezTo>
                  <a:cubicBezTo>
                    <a:pt x="202969" y="318521"/>
                    <a:pt x="212325" y="339024"/>
                    <a:pt x="187802" y="302239"/>
                  </a:cubicBezTo>
                  <a:cubicBezTo>
                    <a:pt x="147088" y="98676"/>
                    <a:pt x="192472" y="285100"/>
                    <a:pt x="152291" y="177952"/>
                  </a:cubicBezTo>
                  <a:cubicBezTo>
                    <a:pt x="148007" y="166528"/>
                    <a:pt x="150181" y="152593"/>
                    <a:pt x="143413" y="142441"/>
                  </a:cubicBezTo>
                  <a:cubicBezTo>
                    <a:pt x="114267" y="98723"/>
                    <a:pt x="109100" y="101411"/>
                    <a:pt x="72392" y="89175"/>
                  </a:cubicBezTo>
                  <a:cubicBezTo>
                    <a:pt x="57596" y="77338"/>
                    <a:pt x="41402" y="67062"/>
                    <a:pt x="28004" y="53664"/>
                  </a:cubicBezTo>
                  <a:cubicBezTo>
                    <a:pt x="17542" y="43202"/>
                    <a:pt x="10843" y="29520"/>
                    <a:pt x="1371" y="18154"/>
                  </a:cubicBezTo>
                  <a:cubicBezTo>
                    <a:pt x="-3988" y="11724"/>
                    <a:pt x="7289" y="-2561"/>
                    <a:pt x="19126" y="398"/>
                  </a:cubicBezTo>
                  <a:close/>
                </a:path>
              </a:pathLst>
            </a:cu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1" name="Volný tvar: obrazec 60"/>
          <p:cNvSpPr/>
          <p:nvPr/>
        </p:nvSpPr>
        <p:spPr>
          <a:xfrm rot="13026477" flipH="1">
            <a:off x="7240588" y="1096963"/>
            <a:ext cx="306387" cy="2613025"/>
          </a:xfrm>
          <a:custGeom>
            <a:avLst/>
            <a:gdLst>
              <a:gd name="connsiteX0" fmla="*/ 119447 w 265751"/>
              <a:gd name="connsiteY0" fmla="*/ 0 h 2203704"/>
              <a:gd name="connsiteX1" fmla="*/ 220031 w 265751"/>
              <a:gd name="connsiteY1" fmla="*/ 27432 h 2203704"/>
              <a:gd name="connsiteX2" fmla="*/ 265751 w 265751"/>
              <a:gd name="connsiteY2" fmla="*/ 173736 h 2203704"/>
              <a:gd name="connsiteX3" fmla="*/ 247463 w 265751"/>
              <a:gd name="connsiteY3" fmla="*/ 402336 h 2203704"/>
              <a:gd name="connsiteX4" fmla="*/ 229175 w 265751"/>
              <a:gd name="connsiteY4" fmla="*/ 539496 h 2203704"/>
              <a:gd name="connsiteX5" fmla="*/ 183455 w 265751"/>
              <a:gd name="connsiteY5" fmla="*/ 594360 h 2203704"/>
              <a:gd name="connsiteX6" fmla="*/ 165167 w 265751"/>
              <a:gd name="connsiteY6" fmla="*/ 658368 h 2203704"/>
              <a:gd name="connsiteX7" fmla="*/ 174311 w 265751"/>
              <a:gd name="connsiteY7" fmla="*/ 859536 h 2203704"/>
              <a:gd name="connsiteX8" fmla="*/ 229175 w 265751"/>
              <a:gd name="connsiteY8" fmla="*/ 1051560 h 2203704"/>
              <a:gd name="connsiteX9" fmla="*/ 220031 w 265751"/>
              <a:gd name="connsiteY9" fmla="*/ 1289304 h 2203704"/>
              <a:gd name="connsiteX10" fmla="*/ 210887 w 265751"/>
              <a:gd name="connsiteY10" fmla="*/ 1344168 h 2203704"/>
              <a:gd name="connsiteX11" fmla="*/ 201743 w 265751"/>
              <a:gd name="connsiteY11" fmla="*/ 1444752 h 2203704"/>
              <a:gd name="connsiteX12" fmla="*/ 165167 w 265751"/>
              <a:gd name="connsiteY12" fmla="*/ 1517904 h 2203704"/>
              <a:gd name="connsiteX13" fmla="*/ 156023 w 265751"/>
              <a:gd name="connsiteY13" fmla="*/ 1572768 h 2203704"/>
              <a:gd name="connsiteX14" fmla="*/ 137735 w 265751"/>
              <a:gd name="connsiteY14" fmla="*/ 1709928 h 2203704"/>
              <a:gd name="connsiteX15" fmla="*/ 28007 w 265751"/>
              <a:gd name="connsiteY15" fmla="*/ 2029968 h 2203704"/>
              <a:gd name="connsiteX16" fmla="*/ 9719 w 265751"/>
              <a:gd name="connsiteY16" fmla="*/ 2075688 h 2203704"/>
              <a:gd name="connsiteX17" fmla="*/ 575 w 265751"/>
              <a:gd name="connsiteY17" fmla="*/ 2203704 h 2203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65751" h="2203704">
                <a:moveTo>
                  <a:pt x="119447" y="0"/>
                </a:moveTo>
                <a:cubicBezTo>
                  <a:pt x="152975" y="9144"/>
                  <a:pt x="188947" y="11890"/>
                  <a:pt x="220031" y="27432"/>
                </a:cubicBezTo>
                <a:cubicBezTo>
                  <a:pt x="262184" y="48508"/>
                  <a:pt x="263272" y="158864"/>
                  <a:pt x="265751" y="173736"/>
                </a:cubicBezTo>
                <a:cubicBezTo>
                  <a:pt x="241739" y="341820"/>
                  <a:pt x="275897" y="89565"/>
                  <a:pt x="247463" y="402336"/>
                </a:cubicBezTo>
                <a:cubicBezTo>
                  <a:pt x="243287" y="448271"/>
                  <a:pt x="243761" y="495738"/>
                  <a:pt x="229175" y="539496"/>
                </a:cubicBezTo>
                <a:cubicBezTo>
                  <a:pt x="221647" y="562080"/>
                  <a:pt x="198695" y="576072"/>
                  <a:pt x="183455" y="594360"/>
                </a:cubicBezTo>
                <a:cubicBezTo>
                  <a:pt x="177359" y="615696"/>
                  <a:pt x="165932" y="636191"/>
                  <a:pt x="165167" y="658368"/>
                </a:cubicBezTo>
                <a:cubicBezTo>
                  <a:pt x="162854" y="725453"/>
                  <a:pt x="166468" y="792871"/>
                  <a:pt x="174311" y="859536"/>
                </a:cubicBezTo>
                <a:cubicBezTo>
                  <a:pt x="180574" y="912769"/>
                  <a:pt x="211436" y="998342"/>
                  <a:pt x="229175" y="1051560"/>
                </a:cubicBezTo>
                <a:cubicBezTo>
                  <a:pt x="226127" y="1130808"/>
                  <a:pt x="224978" y="1210152"/>
                  <a:pt x="220031" y="1289304"/>
                </a:cubicBezTo>
                <a:cubicBezTo>
                  <a:pt x="218874" y="1307808"/>
                  <a:pt x="213053" y="1325755"/>
                  <a:pt x="210887" y="1344168"/>
                </a:cubicBezTo>
                <a:cubicBezTo>
                  <a:pt x="206953" y="1377604"/>
                  <a:pt x="210311" y="1412194"/>
                  <a:pt x="201743" y="1444752"/>
                </a:cubicBezTo>
                <a:cubicBezTo>
                  <a:pt x="194805" y="1471117"/>
                  <a:pt x="177359" y="1493520"/>
                  <a:pt x="165167" y="1517904"/>
                </a:cubicBezTo>
                <a:cubicBezTo>
                  <a:pt x="162119" y="1536192"/>
                  <a:pt x="158645" y="1554414"/>
                  <a:pt x="156023" y="1572768"/>
                </a:cubicBezTo>
                <a:cubicBezTo>
                  <a:pt x="149500" y="1618429"/>
                  <a:pt x="147533" y="1664856"/>
                  <a:pt x="137735" y="1709928"/>
                </a:cubicBezTo>
                <a:cubicBezTo>
                  <a:pt x="75874" y="1994487"/>
                  <a:pt x="130829" y="1927146"/>
                  <a:pt x="28007" y="2029968"/>
                </a:cubicBezTo>
                <a:cubicBezTo>
                  <a:pt x="21911" y="2045208"/>
                  <a:pt x="14038" y="2059852"/>
                  <a:pt x="9719" y="2075688"/>
                </a:cubicBezTo>
                <a:cubicBezTo>
                  <a:pt x="-3434" y="2123915"/>
                  <a:pt x="575" y="2152375"/>
                  <a:pt x="575" y="220370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Volný tvar: obrazec 61"/>
          <p:cNvSpPr/>
          <p:nvPr/>
        </p:nvSpPr>
        <p:spPr bwMode="auto">
          <a:xfrm rot="10333375">
            <a:off x="8202613" y="1276350"/>
            <a:ext cx="247650" cy="2495550"/>
          </a:xfrm>
          <a:custGeom>
            <a:avLst/>
            <a:gdLst>
              <a:gd name="connsiteX0" fmla="*/ 119447 w 265751"/>
              <a:gd name="connsiteY0" fmla="*/ 0 h 2203704"/>
              <a:gd name="connsiteX1" fmla="*/ 220031 w 265751"/>
              <a:gd name="connsiteY1" fmla="*/ 27432 h 2203704"/>
              <a:gd name="connsiteX2" fmla="*/ 265751 w 265751"/>
              <a:gd name="connsiteY2" fmla="*/ 173736 h 2203704"/>
              <a:gd name="connsiteX3" fmla="*/ 247463 w 265751"/>
              <a:gd name="connsiteY3" fmla="*/ 402336 h 2203704"/>
              <a:gd name="connsiteX4" fmla="*/ 229175 w 265751"/>
              <a:gd name="connsiteY4" fmla="*/ 539496 h 2203704"/>
              <a:gd name="connsiteX5" fmla="*/ 183455 w 265751"/>
              <a:gd name="connsiteY5" fmla="*/ 594360 h 2203704"/>
              <a:gd name="connsiteX6" fmla="*/ 165167 w 265751"/>
              <a:gd name="connsiteY6" fmla="*/ 658368 h 2203704"/>
              <a:gd name="connsiteX7" fmla="*/ 174311 w 265751"/>
              <a:gd name="connsiteY7" fmla="*/ 859536 h 2203704"/>
              <a:gd name="connsiteX8" fmla="*/ 229175 w 265751"/>
              <a:gd name="connsiteY8" fmla="*/ 1051560 h 2203704"/>
              <a:gd name="connsiteX9" fmla="*/ 220031 w 265751"/>
              <a:gd name="connsiteY9" fmla="*/ 1289304 h 2203704"/>
              <a:gd name="connsiteX10" fmla="*/ 210887 w 265751"/>
              <a:gd name="connsiteY10" fmla="*/ 1344168 h 2203704"/>
              <a:gd name="connsiteX11" fmla="*/ 201743 w 265751"/>
              <a:gd name="connsiteY11" fmla="*/ 1444752 h 2203704"/>
              <a:gd name="connsiteX12" fmla="*/ 165167 w 265751"/>
              <a:gd name="connsiteY12" fmla="*/ 1517904 h 2203704"/>
              <a:gd name="connsiteX13" fmla="*/ 156023 w 265751"/>
              <a:gd name="connsiteY13" fmla="*/ 1572768 h 2203704"/>
              <a:gd name="connsiteX14" fmla="*/ 137735 w 265751"/>
              <a:gd name="connsiteY14" fmla="*/ 1709928 h 2203704"/>
              <a:gd name="connsiteX15" fmla="*/ 28007 w 265751"/>
              <a:gd name="connsiteY15" fmla="*/ 2029968 h 2203704"/>
              <a:gd name="connsiteX16" fmla="*/ 9719 w 265751"/>
              <a:gd name="connsiteY16" fmla="*/ 2075688 h 2203704"/>
              <a:gd name="connsiteX17" fmla="*/ 575 w 265751"/>
              <a:gd name="connsiteY17" fmla="*/ 2203704 h 2203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65751" h="2203704">
                <a:moveTo>
                  <a:pt x="119447" y="0"/>
                </a:moveTo>
                <a:cubicBezTo>
                  <a:pt x="152975" y="9144"/>
                  <a:pt x="188947" y="11890"/>
                  <a:pt x="220031" y="27432"/>
                </a:cubicBezTo>
                <a:cubicBezTo>
                  <a:pt x="262184" y="48508"/>
                  <a:pt x="263272" y="158864"/>
                  <a:pt x="265751" y="173736"/>
                </a:cubicBezTo>
                <a:cubicBezTo>
                  <a:pt x="241739" y="341820"/>
                  <a:pt x="275897" y="89565"/>
                  <a:pt x="247463" y="402336"/>
                </a:cubicBezTo>
                <a:cubicBezTo>
                  <a:pt x="243287" y="448271"/>
                  <a:pt x="243761" y="495738"/>
                  <a:pt x="229175" y="539496"/>
                </a:cubicBezTo>
                <a:cubicBezTo>
                  <a:pt x="221647" y="562080"/>
                  <a:pt x="198695" y="576072"/>
                  <a:pt x="183455" y="594360"/>
                </a:cubicBezTo>
                <a:cubicBezTo>
                  <a:pt x="177359" y="615696"/>
                  <a:pt x="165932" y="636191"/>
                  <a:pt x="165167" y="658368"/>
                </a:cubicBezTo>
                <a:cubicBezTo>
                  <a:pt x="162854" y="725453"/>
                  <a:pt x="166468" y="792871"/>
                  <a:pt x="174311" y="859536"/>
                </a:cubicBezTo>
                <a:cubicBezTo>
                  <a:pt x="180574" y="912769"/>
                  <a:pt x="211436" y="998342"/>
                  <a:pt x="229175" y="1051560"/>
                </a:cubicBezTo>
                <a:cubicBezTo>
                  <a:pt x="226127" y="1130808"/>
                  <a:pt x="224978" y="1210152"/>
                  <a:pt x="220031" y="1289304"/>
                </a:cubicBezTo>
                <a:cubicBezTo>
                  <a:pt x="218874" y="1307808"/>
                  <a:pt x="213053" y="1325755"/>
                  <a:pt x="210887" y="1344168"/>
                </a:cubicBezTo>
                <a:cubicBezTo>
                  <a:pt x="206953" y="1377604"/>
                  <a:pt x="210311" y="1412194"/>
                  <a:pt x="201743" y="1444752"/>
                </a:cubicBezTo>
                <a:cubicBezTo>
                  <a:pt x="194805" y="1471117"/>
                  <a:pt x="177359" y="1493520"/>
                  <a:pt x="165167" y="1517904"/>
                </a:cubicBezTo>
                <a:cubicBezTo>
                  <a:pt x="162119" y="1536192"/>
                  <a:pt x="158645" y="1554414"/>
                  <a:pt x="156023" y="1572768"/>
                </a:cubicBezTo>
                <a:cubicBezTo>
                  <a:pt x="149500" y="1618429"/>
                  <a:pt x="147533" y="1664856"/>
                  <a:pt x="137735" y="1709928"/>
                </a:cubicBezTo>
                <a:cubicBezTo>
                  <a:pt x="75874" y="1994487"/>
                  <a:pt x="130829" y="1927146"/>
                  <a:pt x="28007" y="2029968"/>
                </a:cubicBezTo>
                <a:cubicBezTo>
                  <a:pt x="21911" y="2045208"/>
                  <a:pt x="14038" y="2059852"/>
                  <a:pt x="9719" y="2075688"/>
                </a:cubicBezTo>
                <a:cubicBezTo>
                  <a:pt x="-3434" y="2123915"/>
                  <a:pt x="575" y="2152375"/>
                  <a:pt x="575" y="220370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Volný tvar: obrazec 62"/>
          <p:cNvSpPr/>
          <p:nvPr/>
        </p:nvSpPr>
        <p:spPr bwMode="auto">
          <a:xfrm rot="9721359">
            <a:off x="8382000" y="1281113"/>
            <a:ext cx="288925" cy="2513012"/>
          </a:xfrm>
          <a:custGeom>
            <a:avLst/>
            <a:gdLst>
              <a:gd name="connsiteX0" fmla="*/ 119447 w 265751"/>
              <a:gd name="connsiteY0" fmla="*/ 0 h 2203704"/>
              <a:gd name="connsiteX1" fmla="*/ 220031 w 265751"/>
              <a:gd name="connsiteY1" fmla="*/ 27432 h 2203704"/>
              <a:gd name="connsiteX2" fmla="*/ 265751 w 265751"/>
              <a:gd name="connsiteY2" fmla="*/ 173736 h 2203704"/>
              <a:gd name="connsiteX3" fmla="*/ 247463 w 265751"/>
              <a:gd name="connsiteY3" fmla="*/ 402336 h 2203704"/>
              <a:gd name="connsiteX4" fmla="*/ 229175 w 265751"/>
              <a:gd name="connsiteY4" fmla="*/ 539496 h 2203704"/>
              <a:gd name="connsiteX5" fmla="*/ 183455 w 265751"/>
              <a:gd name="connsiteY5" fmla="*/ 594360 h 2203704"/>
              <a:gd name="connsiteX6" fmla="*/ 165167 w 265751"/>
              <a:gd name="connsiteY6" fmla="*/ 658368 h 2203704"/>
              <a:gd name="connsiteX7" fmla="*/ 174311 w 265751"/>
              <a:gd name="connsiteY7" fmla="*/ 859536 h 2203704"/>
              <a:gd name="connsiteX8" fmla="*/ 229175 w 265751"/>
              <a:gd name="connsiteY8" fmla="*/ 1051560 h 2203704"/>
              <a:gd name="connsiteX9" fmla="*/ 220031 w 265751"/>
              <a:gd name="connsiteY9" fmla="*/ 1289304 h 2203704"/>
              <a:gd name="connsiteX10" fmla="*/ 210887 w 265751"/>
              <a:gd name="connsiteY10" fmla="*/ 1344168 h 2203704"/>
              <a:gd name="connsiteX11" fmla="*/ 201743 w 265751"/>
              <a:gd name="connsiteY11" fmla="*/ 1444752 h 2203704"/>
              <a:gd name="connsiteX12" fmla="*/ 165167 w 265751"/>
              <a:gd name="connsiteY12" fmla="*/ 1517904 h 2203704"/>
              <a:gd name="connsiteX13" fmla="*/ 156023 w 265751"/>
              <a:gd name="connsiteY13" fmla="*/ 1572768 h 2203704"/>
              <a:gd name="connsiteX14" fmla="*/ 137735 w 265751"/>
              <a:gd name="connsiteY14" fmla="*/ 1709928 h 2203704"/>
              <a:gd name="connsiteX15" fmla="*/ 28007 w 265751"/>
              <a:gd name="connsiteY15" fmla="*/ 2029968 h 2203704"/>
              <a:gd name="connsiteX16" fmla="*/ 9719 w 265751"/>
              <a:gd name="connsiteY16" fmla="*/ 2075688 h 2203704"/>
              <a:gd name="connsiteX17" fmla="*/ 575 w 265751"/>
              <a:gd name="connsiteY17" fmla="*/ 2203704 h 2203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65751" h="2203704">
                <a:moveTo>
                  <a:pt x="119447" y="0"/>
                </a:moveTo>
                <a:cubicBezTo>
                  <a:pt x="152975" y="9144"/>
                  <a:pt x="188947" y="11890"/>
                  <a:pt x="220031" y="27432"/>
                </a:cubicBezTo>
                <a:cubicBezTo>
                  <a:pt x="262184" y="48508"/>
                  <a:pt x="263272" y="158864"/>
                  <a:pt x="265751" y="173736"/>
                </a:cubicBezTo>
                <a:cubicBezTo>
                  <a:pt x="241739" y="341820"/>
                  <a:pt x="275897" y="89565"/>
                  <a:pt x="247463" y="402336"/>
                </a:cubicBezTo>
                <a:cubicBezTo>
                  <a:pt x="243287" y="448271"/>
                  <a:pt x="243761" y="495738"/>
                  <a:pt x="229175" y="539496"/>
                </a:cubicBezTo>
                <a:cubicBezTo>
                  <a:pt x="221647" y="562080"/>
                  <a:pt x="198695" y="576072"/>
                  <a:pt x="183455" y="594360"/>
                </a:cubicBezTo>
                <a:cubicBezTo>
                  <a:pt x="177359" y="615696"/>
                  <a:pt x="165932" y="636191"/>
                  <a:pt x="165167" y="658368"/>
                </a:cubicBezTo>
                <a:cubicBezTo>
                  <a:pt x="162854" y="725453"/>
                  <a:pt x="166468" y="792871"/>
                  <a:pt x="174311" y="859536"/>
                </a:cubicBezTo>
                <a:cubicBezTo>
                  <a:pt x="180574" y="912769"/>
                  <a:pt x="211436" y="998342"/>
                  <a:pt x="229175" y="1051560"/>
                </a:cubicBezTo>
                <a:cubicBezTo>
                  <a:pt x="226127" y="1130808"/>
                  <a:pt x="224978" y="1210152"/>
                  <a:pt x="220031" y="1289304"/>
                </a:cubicBezTo>
                <a:cubicBezTo>
                  <a:pt x="218874" y="1307808"/>
                  <a:pt x="213053" y="1325755"/>
                  <a:pt x="210887" y="1344168"/>
                </a:cubicBezTo>
                <a:cubicBezTo>
                  <a:pt x="206953" y="1377604"/>
                  <a:pt x="210311" y="1412194"/>
                  <a:pt x="201743" y="1444752"/>
                </a:cubicBezTo>
                <a:cubicBezTo>
                  <a:pt x="194805" y="1471117"/>
                  <a:pt x="177359" y="1493520"/>
                  <a:pt x="165167" y="1517904"/>
                </a:cubicBezTo>
                <a:cubicBezTo>
                  <a:pt x="162119" y="1536192"/>
                  <a:pt x="158645" y="1554414"/>
                  <a:pt x="156023" y="1572768"/>
                </a:cubicBezTo>
                <a:cubicBezTo>
                  <a:pt x="149500" y="1618429"/>
                  <a:pt x="147533" y="1664856"/>
                  <a:pt x="137735" y="1709928"/>
                </a:cubicBezTo>
                <a:cubicBezTo>
                  <a:pt x="75874" y="1994487"/>
                  <a:pt x="130829" y="1927146"/>
                  <a:pt x="28007" y="2029968"/>
                </a:cubicBezTo>
                <a:cubicBezTo>
                  <a:pt x="21911" y="2045208"/>
                  <a:pt x="14038" y="2059852"/>
                  <a:pt x="9719" y="2075688"/>
                </a:cubicBezTo>
                <a:cubicBezTo>
                  <a:pt x="-3434" y="2123915"/>
                  <a:pt x="575" y="2152375"/>
                  <a:pt x="575" y="220370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Volný tvar: obrazec 63"/>
          <p:cNvSpPr/>
          <p:nvPr/>
        </p:nvSpPr>
        <p:spPr bwMode="auto">
          <a:xfrm rot="9112889">
            <a:off x="8623300" y="1228725"/>
            <a:ext cx="349250" cy="2590800"/>
          </a:xfrm>
          <a:custGeom>
            <a:avLst/>
            <a:gdLst>
              <a:gd name="connsiteX0" fmla="*/ 119447 w 265751"/>
              <a:gd name="connsiteY0" fmla="*/ 0 h 2203704"/>
              <a:gd name="connsiteX1" fmla="*/ 220031 w 265751"/>
              <a:gd name="connsiteY1" fmla="*/ 27432 h 2203704"/>
              <a:gd name="connsiteX2" fmla="*/ 265751 w 265751"/>
              <a:gd name="connsiteY2" fmla="*/ 173736 h 2203704"/>
              <a:gd name="connsiteX3" fmla="*/ 247463 w 265751"/>
              <a:gd name="connsiteY3" fmla="*/ 402336 h 2203704"/>
              <a:gd name="connsiteX4" fmla="*/ 229175 w 265751"/>
              <a:gd name="connsiteY4" fmla="*/ 539496 h 2203704"/>
              <a:gd name="connsiteX5" fmla="*/ 183455 w 265751"/>
              <a:gd name="connsiteY5" fmla="*/ 594360 h 2203704"/>
              <a:gd name="connsiteX6" fmla="*/ 165167 w 265751"/>
              <a:gd name="connsiteY6" fmla="*/ 658368 h 2203704"/>
              <a:gd name="connsiteX7" fmla="*/ 174311 w 265751"/>
              <a:gd name="connsiteY7" fmla="*/ 859536 h 2203704"/>
              <a:gd name="connsiteX8" fmla="*/ 229175 w 265751"/>
              <a:gd name="connsiteY8" fmla="*/ 1051560 h 2203704"/>
              <a:gd name="connsiteX9" fmla="*/ 220031 w 265751"/>
              <a:gd name="connsiteY9" fmla="*/ 1289304 h 2203704"/>
              <a:gd name="connsiteX10" fmla="*/ 210887 w 265751"/>
              <a:gd name="connsiteY10" fmla="*/ 1344168 h 2203704"/>
              <a:gd name="connsiteX11" fmla="*/ 201743 w 265751"/>
              <a:gd name="connsiteY11" fmla="*/ 1444752 h 2203704"/>
              <a:gd name="connsiteX12" fmla="*/ 165167 w 265751"/>
              <a:gd name="connsiteY12" fmla="*/ 1517904 h 2203704"/>
              <a:gd name="connsiteX13" fmla="*/ 156023 w 265751"/>
              <a:gd name="connsiteY13" fmla="*/ 1572768 h 2203704"/>
              <a:gd name="connsiteX14" fmla="*/ 137735 w 265751"/>
              <a:gd name="connsiteY14" fmla="*/ 1709928 h 2203704"/>
              <a:gd name="connsiteX15" fmla="*/ 28007 w 265751"/>
              <a:gd name="connsiteY15" fmla="*/ 2029968 h 2203704"/>
              <a:gd name="connsiteX16" fmla="*/ 9719 w 265751"/>
              <a:gd name="connsiteY16" fmla="*/ 2075688 h 2203704"/>
              <a:gd name="connsiteX17" fmla="*/ 575 w 265751"/>
              <a:gd name="connsiteY17" fmla="*/ 2203704 h 2203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65751" h="2203704">
                <a:moveTo>
                  <a:pt x="119447" y="0"/>
                </a:moveTo>
                <a:cubicBezTo>
                  <a:pt x="152975" y="9144"/>
                  <a:pt x="188947" y="11890"/>
                  <a:pt x="220031" y="27432"/>
                </a:cubicBezTo>
                <a:cubicBezTo>
                  <a:pt x="262184" y="48508"/>
                  <a:pt x="263272" y="158864"/>
                  <a:pt x="265751" y="173736"/>
                </a:cubicBezTo>
                <a:cubicBezTo>
                  <a:pt x="241739" y="341820"/>
                  <a:pt x="275897" y="89565"/>
                  <a:pt x="247463" y="402336"/>
                </a:cubicBezTo>
                <a:cubicBezTo>
                  <a:pt x="243287" y="448271"/>
                  <a:pt x="243761" y="495738"/>
                  <a:pt x="229175" y="539496"/>
                </a:cubicBezTo>
                <a:cubicBezTo>
                  <a:pt x="221647" y="562080"/>
                  <a:pt x="198695" y="576072"/>
                  <a:pt x="183455" y="594360"/>
                </a:cubicBezTo>
                <a:cubicBezTo>
                  <a:pt x="177359" y="615696"/>
                  <a:pt x="165932" y="636191"/>
                  <a:pt x="165167" y="658368"/>
                </a:cubicBezTo>
                <a:cubicBezTo>
                  <a:pt x="162854" y="725453"/>
                  <a:pt x="166468" y="792871"/>
                  <a:pt x="174311" y="859536"/>
                </a:cubicBezTo>
                <a:cubicBezTo>
                  <a:pt x="180574" y="912769"/>
                  <a:pt x="211436" y="998342"/>
                  <a:pt x="229175" y="1051560"/>
                </a:cubicBezTo>
                <a:cubicBezTo>
                  <a:pt x="226127" y="1130808"/>
                  <a:pt x="224978" y="1210152"/>
                  <a:pt x="220031" y="1289304"/>
                </a:cubicBezTo>
                <a:cubicBezTo>
                  <a:pt x="218874" y="1307808"/>
                  <a:pt x="213053" y="1325755"/>
                  <a:pt x="210887" y="1344168"/>
                </a:cubicBezTo>
                <a:cubicBezTo>
                  <a:pt x="206953" y="1377604"/>
                  <a:pt x="210311" y="1412194"/>
                  <a:pt x="201743" y="1444752"/>
                </a:cubicBezTo>
                <a:cubicBezTo>
                  <a:pt x="194805" y="1471117"/>
                  <a:pt x="177359" y="1493520"/>
                  <a:pt x="165167" y="1517904"/>
                </a:cubicBezTo>
                <a:cubicBezTo>
                  <a:pt x="162119" y="1536192"/>
                  <a:pt x="158645" y="1554414"/>
                  <a:pt x="156023" y="1572768"/>
                </a:cubicBezTo>
                <a:cubicBezTo>
                  <a:pt x="149500" y="1618429"/>
                  <a:pt x="147533" y="1664856"/>
                  <a:pt x="137735" y="1709928"/>
                </a:cubicBezTo>
                <a:cubicBezTo>
                  <a:pt x="75874" y="1994487"/>
                  <a:pt x="130829" y="1927146"/>
                  <a:pt x="28007" y="2029968"/>
                </a:cubicBezTo>
                <a:cubicBezTo>
                  <a:pt x="21911" y="2045208"/>
                  <a:pt x="14038" y="2059852"/>
                  <a:pt x="9719" y="2075688"/>
                </a:cubicBezTo>
                <a:cubicBezTo>
                  <a:pt x="-3434" y="2123915"/>
                  <a:pt x="575" y="2152375"/>
                  <a:pt x="575" y="220370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5" name="Volný tvar: obrazec 64"/>
          <p:cNvSpPr/>
          <p:nvPr/>
        </p:nvSpPr>
        <p:spPr bwMode="auto">
          <a:xfrm rot="11473155" flipH="1">
            <a:off x="7916863" y="1241425"/>
            <a:ext cx="393700" cy="2552700"/>
          </a:xfrm>
          <a:custGeom>
            <a:avLst/>
            <a:gdLst>
              <a:gd name="connsiteX0" fmla="*/ 119447 w 265751"/>
              <a:gd name="connsiteY0" fmla="*/ 0 h 2203704"/>
              <a:gd name="connsiteX1" fmla="*/ 220031 w 265751"/>
              <a:gd name="connsiteY1" fmla="*/ 27432 h 2203704"/>
              <a:gd name="connsiteX2" fmla="*/ 265751 w 265751"/>
              <a:gd name="connsiteY2" fmla="*/ 173736 h 2203704"/>
              <a:gd name="connsiteX3" fmla="*/ 247463 w 265751"/>
              <a:gd name="connsiteY3" fmla="*/ 402336 h 2203704"/>
              <a:gd name="connsiteX4" fmla="*/ 229175 w 265751"/>
              <a:gd name="connsiteY4" fmla="*/ 539496 h 2203704"/>
              <a:gd name="connsiteX5" fmla="*/ 183455 w 265751"/>
              <a:gd name="connsiteY5" fmla="*/ 594360 h 2203704"/>
              <a:gd name="connsiteX6" fmla="*/ 165167 w 265751"/>
              <a:gd name="connsiteY6" fmla="*/ 658368 h 2203704"/>
              <a:gd name="connsiteX7" fmla="*/ 174311 w 265751"/>
              <a:gd name="connsiteY7" fmla="*/ 859536 h 2203704"/>
              <a:gd name="connsiteX8" fmla="*/ 229175 w 265751"/>
              <a:gd name="connsiteY8" fmla="*/ 1051560 h 2203704"/>
              <a:gd name="connsiteX9" fmla="*/ 220031 w 265751"/>
              <a:gd name="connsiteY9" fmla="*/ 1289304 h 2203704"/>
              <a:gd name="connsiteX10" fmla="*/ 210887 w 265751"/>
              <a:gd name="connsiteY10" fmla="*/ 1344168 h 2203704"/>
              <a:gd name="connsiteX11" fmla="*/ 201743 w 265751"/>
              <a:gd name="connsiteY11" fmla="*/ 1444752 h 2203704"/>
              <a:gd name="connsiteX12" fmla="*/ 165167 w 265751"/>
              <a:gd name="connsiteY12" fmla="*/ 1517904 h 2203704"/>
              <a:gd name="connsiteX13" fmla="*/ 156023 w 265751"/>
              <a:gd name="connsiteY13" fmla="*/ 1572768 h 2203704"/>
              <a:gd name="connsiteX14" fmla="*/ 137735 w 265751"/>
              <a:gd name="connsiteY14" fmla="*/ 1709928 h 2203704"/>
              <a:gd name="connsiteX15" fmla="*/ 28007 w 265751"/>
              <a:gd name="connsiteY15" fmla="*/ 2029968 h 2203704"/>
              <a:gd name="connsiteX16" fmla="*/ 9719 w 265751"/>
              <a:gd name="connsiteY16" fmla="*/ 2075688 h 2203704"/>
              <a:gd name="connsiteX17" fmla="*/ 575 w 265751"/>
              <a:gd name="connsiteY17" fmla="*/ 2203704 h 2203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65751" h="2203704">
                <a:moveTo>
                  <a:pt x="119447" y="0"/>
                </a:moveTo>
                <a:cubicBezTo>
                  <a:pt x="152975" y="9144"/>
                  <a:pt x="188947" y="11890"/>
                  <a:pt x="220031" y="27432"/>
                </a:cubicBezTo>
                <a:cubicBezTo>
                  <a:pt x="262184" y="48508"/>
                  <a:pt x="263272" y="158864"/>
                  <a:pt x="265751" y="173736"/>
                </a:cubicBezTo>
                <a:cubicBezTo>
                  <a:pt x="241739" y="341820"/>
                  <a:pt x="275897" y="89565"/>
                  <a:pt x="247463" y="402336"/>
                </a:cubicBezTo>
                <a:cubicBezTo>
                  <a:pt x="243287" y="448271"/>
                  <a:pt x="243761" y="495738"/>
                  <a:pt x="229175" y="539496"/>
                </a:cubicBezTo>
                <a:cubicBezTo>
                  <a:pt x="221647" y="562080"/>
                  <a:pt x="198695" y="576072"/>
                  <a:pt x="183455" y="594360"/>
                </a:cubicBezTo>
                <a:cubicBezTo>
                  <a:pt x="177359" y="615696"/>
                  <a:pt x="165932" y="636191"/>
                  <a:pt x="165167" y="658368"/>
                </a:cubicBezTo>
                <a:cubicBezTo>
                  <a:pt x="162854" y="725453"/>
                  <a:pt x="166468" y="792871"/>
                  <a:pt x="174311" y="859536"/>
                </a:cubicBezTo>
                <a:cubicBezTo>
                  <a:pt x="180574" y="912769"/>
                  <a:pt x="211436" y="998342"/>
                  <a:pt x="229175" y="1051560"/>
                </a:cubicBezTo>
                <a:cubicBezTo>
                  <a:pt x="226127" y="1130808"/>
                  <a:pt x="224978" y="1210152"/>
                  <a:pt x="220031" y="1289304"/>
                </a:cubicBezTo>
                <a:cubicBezTo>
                  <a:pt x="218874" y="1307808"/>
                  <a:pt x="213053" y="1325755"/>
                  <a:pt x="210887" y="1344168"/>
                </a:cubicBezTo>
                <a:cubicBezTo>
                  <a:pt x="206953" y="1377604"/>
                  <a:pt x="210311" y="1412194"/>
                  <a:pt x="201743" y="1444752"/>
                </a:cubicBezTo>
                <a:cubicBezTo>
                  <a:pt x="194805" y="1471117"/>
                  <a:pt x="177359" y="1493520"/>
                  <a:pt x="165167" y="1517904"/>
                </a:cubicBezTo>
                <a:cubicBezTo>
                  <a:pt x="162119" y="1536192"/>
                  <a:pt x="158645" y="1554414"/>
                  <a:pt x="156023" y="1572768"/>
                </a:cubicBezTo>
                <a:cubicBezTo>
                  <a:pt x="149500" y="1618429"/>
                  <a:pt x="147533" y="1664856"/>
                  <a:pt x="137735" y="1709928"/>
                </a:cubicBezTo>
                <a:cubicBezTo>
                  <a:pt x="75874" y="1994487"/>
                  <a:pt x="130829" y="1927146"/>
                  <a:pt x="28007" y="2029968"/>
                </a:cubicBezTo>
                <a:cubicBezTo>
                  <a:pt x="21911" y="2045208"/>
                  <a:pt x="14038" y="2059852"/>
                  <a:pt x="9719" y="2075688"/>
                </a:cubicBezTo>
                <a:cubicBezTo>
                  <a:pt x="-3434" y="2123915"/>
                  <a:pt x="575" y="2152375"/>
                  <a:pt x="575" y="220370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6" name="Volný tvar: obrazec 65"/>
          <p:cNvSpPr/>
          <p:nvPr/>
        </p:nvSpPr>
        <p:spPr bwMode="auto">
          <a:xfrm rot="11952074" flipH="1">
            <a:off x="7694613" y="1128713"/>
            <a:ext cx="311150" cy="2633662"/>
          </a:xfrm>
          <a:custGeom>
            <a:avLst/>
            <a:gdLst>
              <a:gd name="connsiteX0" fmla="*/ 119447 w 265751"/>
              <a:gd name="connsiteY0" fmla="*/ 0 h 2203704"/>
              <a:gd name="connsiteX1" fmla="*/ 220031 w 265751"/>
              <a:gd name="connsiteY1" fmla="*/ 27432 h 2203704"/>
              <a:gd name="connsiteX2" fmla="*/ 265751 w 265751"/>
              <a:gd name="connsiteY2" fmla="*/ 173736 h 2203704"/>
              <a:gd name="connsiteX3" fmla="*/ 247463 w 265751"/>
              <a:gd name="connsiteY3" fmla="*/ 402336 h 2203704"/>
              <a:gd name="connsiteX4" fmla="*/ 229175 w 265751"/>
              <a:gd name="connsiteY4" fmla="*/ 539496 h 2203704"/>
              <a:gd name="connsiteX5" fmla="*/ 183455 w 265751"/>
              <a:gd name="connsiteY5" fmla="*/ 594360 h 2203704"/>
              <a:gd name="connsiteX6" fmla="*/ 165167 w 265751"/>
              <a:gd name="connsiteY6" fmla="*/ 658368 h 2203704"/>
              <a:gd name="connsiteX7" fmla="*/ 174311 w 265751"/>
              <a:gd name="connsiteY7" fmla="*/ 859536 h 2203704"/>
              <a:gd name="connsiteX8" fmla="*/ 229175 w 265751"/>
              <a:gd name="connsiteY8" fmla="*/ 1051560 h 2203704"/>
              <a:gd name="connsiteX9" fmla="*/ 220031 w 265751"/>
              <a:gd name="connsiteY9" fmla="*/ 1289304 h 2203704"/>
              <a:gd name="connsiteX10" fmla="*/ 210887 w 265751"/>
              <a:gd name="connsiteY10" fmla="*/ 1344168 h 2203704"/>
              <a:gd name="connsiteX11" fmla="*/ 201743 w 265751"/>
              <a:gd name="connsiteY11" fmla="*/ 1444752 h 2203704"/>
              <a:gd name="connsiteX12" fmla="*/ 165167 w 265751"/>
              <a:gd name="connsiteY12" fmla="*/ 1517904 h 2203704"/>
              <a:gd name="connsiteX13" fmla="*/ 156023 w 265751"/>
              <a:gd name="connsiteY13" fmla="*/ 1572768 h 2203704"/>
              <a:gd name="connsiteX14" fmla="*/ 137735 w 265751"/>
              <a:gd name="connsiteY14" fmla="*/ 1709928 h 2203704"/>
              <a:gd name="connsiteX15" fmla="*/ 28007 w 265751"/>
              <a:gd name="connsiteY15" fmla="*/ 2029968 h 2203704"/>
              <a:gd name="connsiteX16" fmla="*/ 9719 w 265751"/>
              <a:gd name="connsiteY16" fmla="*/ 2075688 h 2203704"/>
              <a:gd name="connsiteX17" fmla="*/ 575 w 265751"/>
              <a:gd name="connsiteY17" fmla="*/ 2203704 h 2203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65751" h="2203704">
                <a:moveTo>
                  <a:pt x="119447" y="0"/>
                </a:moveTo>
                <a:cubicBezTo>
                  <a:pt x="152975" y="9144"/>
                  <a:pt x="188947" y="11890"/>
                  <a:pt x="220031" y="27432"/>
                </a:cubicBezTo>
                <a:cubicBezTo>
                  <a:pt x="262184" y="48508"/>
                  <a:pt x="263272" y="158864"/>
                  <a:pt x="265751" y="173736"/>
                </a:cubicBezTo>
                <a:cubicBezTo>
                  <a:pt x="241739" y="341820"/>
                  <a:pt x="275897" y="89565"/>
                  <a:pt x="247463" y="402336"/>
                </a:cubicBezTo>
                <a:cubicBezTo>
                  <a:pt x="243287" y="448271"/>
                  <a:pt x="243761" y="495738"/>
                  <a:pt x="229175" y="539496"/>
                </a:cubicBezTo>
                <a:cubicBezTo>
                  <a:pt x="221647" y="562080"/>
                  <a:pt x="198695" y="576072"/>
                  <a:pt x="183455" y="594360"/>
                </a:cubicBezTo>
                <a:cubicBezTo>
                  <a:pt x="177359" y="615696"/>
                  <a:pt x="165932" y="636191"/>
                  <a:pt x="165167" y="658368"/>
                </a:cubicBezTo>
                <a:cubicBezTo>
                  <a:pt x="162854" y="725453"/>
                  <a:pt x="166468" y="792871"/>
                  <a:pt x="174311" y="859536"/>
                </a:cubicBezTo>
                <a:cubicBezTo>
                  <a:pt x="180574" y="912769"/>
                  <a:pt x="211436" y="998342"/>
                  <a:pt x="229175" y="1051560"/>
                </a:cubicBezTo>
                <a:cubicBezTo>
                  <a:pt x="226127" y="1130808"/>
                  <a:pt x="224978" y="1210152"/>
                  <a:pt x="220031" y="1289304"/>
                </a:cubicBezTo>
                <a:cubicBezTo>
                  <a:pt x="218874" y="1307808"/>
                  <a:pt x="213053" y="1325755"/>
                  <a:pt x="210887" y="1344168"/>
                </a:cubicBezTo>
                <a:cubicBezTo>
                  <a:pt x="206953" y="1377604"/>
                  <a:pt x="210311" y="1412194"/>
                  <a:pt x="201743" y="1444752"/>
                </a:cubicBezTo>
                <a:cubicBezTo>
                  <a:pt x="194805" y="1471117"/>
                  <a:pt x="177359" y="1493520"/>
                  <a:pt x="165167" y="1517904"/>
                </a:cubicBezTo>
                <a:cubicBezTo>
                  <a:pt x="162119" y="1536192"/>
                  <a:pt x="158645" y="1554414"/>
                  <a:pt x="156023" y="1572768"/>
                </a:cubicBezTo>
                <a:cubicBezTo>
                  <a:pt x="149500" y="1618429"/>
                  <a:pt x="147533" y="1664856"/>
                  <a:pt x="137735" y="1709928"/>
                </a:cubicBezTo>
                <a:cubicBezTo>
                  <a:pt x="75874" y="1994487"/>
                  <a:pt x="130829" y="1927146"/>
                  <a:pt x="28007" y="2029968"/>
                </a:cubicBezTo>
                <a:cubicBezTo>
                  <a:pt x="21911" y="2045208"/>
                  <a:pt x="14038" y="2059852"/>
                  <a:pt x="9719" y="2075688"/>
                </a:cubicBezTo>
                <a:cubicBezTo>
                  <a:pt x="-3434" y="2123915"/>
                  <a:pt x="575" y="2152375"/>
                  <a:pt x="575" y="220370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7" name="Volný tvar: obrazec 66"/>
          <p:cNvSpPr/>
          <p:nvPr/>
        </p:nvSpPr>
        <p:spPr bwMode="auto">
          <a:xfrm rot="12512322" flipH="1">
            <a:off x="7499350" y="1062038"/>
            <a:ext cx="247650" cy="2682875"/>
          </a:xfrm>
          <a:custGeom>
            <a:avLst/>
            <a:gdLst>
              <a:gd name="connsiteX0" fmla="*/ 119447 w 265751"/>
              <a:gd name="connsiteY0" fmla="*/ 0 h 2203704"/>
              <a:gd name="connsiteX1" fmla="*/ 220031 w 265751"/>
              <a:gd name="connsiteY1" fmla="*/ 27432 h 2203704"/>
              <a:gd name="connsiteX2" fmla="*/ 265751 w 265751"/>
              <a:gd name="connsiteY2" fmla="*/ 173736 h 2203704"/>
              <a:gd name="connsiteX3" fmla="*/ 247463 w 265751"/>
              <a:gd name="connsiteY3" fmla="*/ 402336 h 2203704"/>
              <a:gd name="connsiteX4" fmla="*/ 229175 w 265751"/>
              <a:gd name="connsiteY4" fmla="*/ 539496 h 2203704"/>
              <a:gd name="connsiteX5" fmla="*/ 183455 w 265751"/>
              <a:gd name="connsiteY5" fmla="*/ 594360 h 2203704"/>
              <a:gd name="connsiteX6" fmla="*/ 165167 w 265751"/>
              <a:gd name="connsiteY6" fmla="*/ 658368 h 2203704"/>
              <a:gd name="connsiteX7" fmla="*/ 174311 w 265751"/>
              <a:gd name="connsiteY7" fmla="*/ 859536 h 2203704"/>
              <a:gd name="connsiteX8" fmla="*/ 229175 w 265751"/>
              <a:gd name="connsiteY8" fmla="*/ 1051560 h 2203704"/>
              <a:gd name="connsiteX9" fmla="*/ 220031 w 265751"/>
              <a:gd name="connsiteY9" fmla="*/ 1289304 h 2203704"/>
              <a:gd name="connsiteX10" fmla="*/ 210887 w 265751"/>
              <a:gd name="connsiteY10" fmla="*/ 1344168 h 2203704"/>
              <a:gd name="connsiteX11" fmla="*/ 201743 w 265751"/>
              <a:gd name="connsiteY11" fmla="*/ 1444752 h 2203704"/>
              <a:gd name="connsiteX12" fmla="*/ 165167 w 265751"/>
              <a:gd name="connsiteY12" fmla="*/ 1517904 h 2203704"/>
              <a:gd name="connsiteX13" fmla="*/ 156023 w 265751"/>
              <a:gd name="connsiteY13" fmla="*/ 1572768 h 2203704"/>
              <a:gd name="connsiteX14" fmla="*/ 137735 w 265751"/>
              <a:gd name="connsiteY14" fmla="*/ 1709928 h 2203704"/>
              <a:gd name="connsiteX15" fmla="*/ 28007 w 265751"/>
              <a:gd name="connsiteY15" fmla="*/ 2029968 h 2203704"/>
              <a:gd name="connsiteX16" fmla="*/ 9719 w 265751"/>
              <a:gd name="connsiteY16" fmla="*/ 2075688 h 2203704"/>
              <a:gd name="connsiteX17" fmla="*/ 575 w 265751"/>
              <a:gd name="connsiteY17" fmla="*/ 2203704 h 2203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65751" h="2203704">
                <a:moveTo>
                  <a:pt x="119447" y="0"/>
                </a:moveTo>
                <a:cubicBezTo>
                  <a:pt x="152975" y="9144"/>
                  <a:pt x="188947" y="11890"/>
                  <a:pt x="220031" y="27432"/>
                </a:cubicBezTo>
                <a:cubicBezTo>
                  <a:pt x="262184" y="48508"/>
                  <a:pt x="263272" y="158864"/>
                  <a:pt x="265751" y="173736"/>
                </a:cubicBezTo>
                <a:cubicBezTo>
                  <a:pt x="241739" y="341820"/>
                  <a:pt x="275897" y="89565"/>
                  <a:pt x="247463" y="402336"/>
                </a:cubicBezTo>
                <a:cubicBezTo>
                  <a:pt x="243287" y="448271"/>
                  <a:pt x="243761" y="495738"/>
                  <a:pt x="229175" y="539496"/>
                </a:cubicBezTo>
                <a:cubicBezTo>
                  <a:pt x="221647" y="562080"/>
                  <a:pt x="198695" y="576072"/>
                  <a:pt x="183455" y="594360"/>
                </a:cubicBezTo>
                <a:cubicBezTo>
                  <a:pt x="177359" y="615696"/>
                  <a:pt x="165932" y="636191"/>
                  <a:pt x="165167" y="658368"/>
                </a:cubicBezTo>
                <a:cubicBezTo>
                  <a:pt x="162854" y="725453"/>
                  <a:pt x="166468" y="792871"/>
                  <a:pt x="174311" y="859536"/>
                </a:cubicBezTo>
                <a:cubicBezTo>
                  <a:pt x="180574" y="912769"/>
                  <a:pt x="211436" y="998342"/>
                  <a:pt x="229175" y="1051560"/>
                </a:cubicBezTo>
                <a:cubicBezTo>
                  <a:pt x="226127" y="1130808"/>
                  <a:pt x="224978" y="1210152"/>
                  <a:pt x="220031" y="1289304"/>
                </a:cubicBezTo>
                <a:cubicBezTo>
                  <a:pt x="218874" y="1307808"/>
                  <a:pt x="213053" y="1325755"/>
                  <a:pt x="210887" y="1344168"/>
                </a:cubicBezTo>
                <a:cubicBezTo>
                  <a:pt x="206953" y="1377604"/>
                  <a:pt x="210311" y="1412194"/>
                  <a:pt x="201743" y="1444752"/>
                </a:cubicBezTo>
                <a:cubicBezTo>
                  <a:pt x="194805" y="1471117"/>
                  <a:pt x="177359" y="1493520"/>
                  <a:pt x="165167" y="1517904"/>
                </a:cubicBezTo>
                <a:cubicBezTo>
                  <a:pt x="162119" y="1536192"/>
                  <a:pt x="158645" y="1554414"/>
                  <a:pt x="156023" y="1572768"/>
                </a:cubicBezTo>
                <a:cubicBezTo>
                  <a:pt x="149500" y="1618429"/>
                  <a:pt x="147533" y="1664856"/>
                  <a:pt x="137735" y="1709928"/>
                </a:cubicBezTo>
                <a:cubicBezTo>
                  <a:pt x="75874" y="1994487"/>
                  <a:pt x="130829" y="1927146"/>
                  <a:pt x="28007" y="2029968"/>
                </a:cubicBezTo>
                <a:cubicBezTo>
                  <a:pt x="21911" y="2045208"/>
                  <a:pt x="14038" y="2059852"/>
                  <a:pt x="9719" y="2075688"/>
                </a:cubicBezTo>
                <a:cubicBezTo>
                  <a:pt x="-3434" y="2123915"/>
                  <a:pt x="575" y="2152375"/>
                  <a:pt x="575" y="220370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8" name="Volný tvar: obrazec 67"/>
          <p:cNvSpPr/>
          <p:nvPr/>
        </p:nvSpPr>
        <p:spPr bwMode="auto">
          <a:xfrm rot="9171594" flipH="1">
            <a:off x="8913813" y="1112838"/>
            <a:ext cx="304800" cy="2593975"/>
          </a:xfrm>
          <a:custGeom>
            <a:avLst/>
            <a:gdLst>
              <a:gd name="connsiteX0" fmla="*/ 119447 w 265751"/>
              <a:gd name="connsiteY0" fmla="*/ 0 h 2203704"/>
              <a:gd name="connsiteX1" fmla="*/ 220031 w 265751"/>
              <a:gd name="connsiteY1" fmla="*/ 27432 h 2203704"/>
              <a:gd name="connsiteX2" fmla="*/ 265751 w 265751"/>
              <a:gd name="connsiteY2" fmla="*/ 173736 h 2203704"/>
              <a:gd name="connsiteX3" fmla="*/ 247463 w 265751"/>
              <a:gd name="connsiteY3" fmla="*/ 402336 h 2203704"/>
              <a:gd name="connsiteX4" fmla="*/ 229175 w 265751"/>
              <a:gd name="connsiteY4" fmla="*/ 539496 h 2203704"/>
              <a:gd name="connsiteX5" fmla="*/ 183455 w 265751"/>
              <a:gd name="connsiteY5" fmla="*/ 594360 h 2203704"/>
              <a:gd name="connsiteX6" fmla="*/ 165167 w 265751"/>
              <a:gd name="connsiteY6" fmla="*/ 658368 h 2203704"/>
              <a:gd name="connsiteX7" fmla="*/ 174311 w 265751"/>
              <a:gd name="connsiteY7" fmla="*/ 859536 h 2203704"/>
              <a:gd name="connsiteX8" fmla="*/ 229175 w 265751"/>
              <a:gd name="connsiteY8" fmla="*/ 1051560 h 2203704"/>
              <a:gd name="connsiteX9" fmla="*/ 220031 w 265751"/>
              <a:gd name="connsiteY9" fmla="*/ 1289304 h 2203704"/>
              <a:gd name="connsiteX10" fmla="*/ 210887 w 265751"/>
              <a:gd name="connsiteY10" fmla="*/ 1344168 h 2203704"/>
              <a:gd name="connsiteX11" fmla="*/ 201743 w 265751"/>
              <a:gd name="connsiteY11" fmla="*/ 1444752 h 2203704"/>
              <a:gd name="connsiteX12" fmla="*/ 165167 w 265751"/>
              <a:gd name="connsiteY12" fmla="*/ 1517904 h 2203704"/>
              <a:gd name="connsiteX13" fmla="*/ 156023 w 265751"/>
              <a:gd name="connsiteY13" fmla="*/ 1572768 h 2203704"/>
              <a:gd name="connsiteX14" fmla="*/ 137735 w 265751"/>
              <a:gd name="connsiteY14" fmla="*/ 1709928 h 2203704"/>
              <a:gd name="connsiteX15" fmla="*/ 28007 w 265751"/>
              <a:gd name="connsiteY15" fmla="*/ 2029968 h 2203704"/>
              <a:gd name="connsiteX16" fmla="*/ 9719 w 265751"/>
              <a:gd name="connsiteY16" fmla="*/ 2075688 h 2203704"/>
              <a:gd name="connsiteX17" fmla="*/ 575 w 265751"/>
              <a:gd name="connsiteY17" fmla="*/ 2203704 h 2203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65751" h="2203704">
                <a:moveTo>
                  <a:pt x="119447" y="0"/>
                </a:moveTo>
                <a:cubicBezTo>
                  <a:pt x="152975" y="9144"/>
                  <a:pt x="188947" y="11890"/>
                  <a:pt x="220031" y="27432"/>
                </a:cubicBezTo>
                <a:cubicBezTo>
                  <a:pt x="262184" y="48508"/>
                  <a:pt x="263272" y="158864"/>
                  <a:pt x="265751" y="173736"/>
                </a:cubicBezTo>
                <a:cubicBezTo>
                  <a:pt x="241739" y="341820"/>
                  <a:pt x="275897" y="89565"/>
                  <a:pt x="247463" y="402336"/>
                </a:cubicBezTo>
                <a:cubicBezTo>
                  <a:pt x="243287" y="448271"/>
                  <a:pt x="243761" y="495738"/>
                  <a:pt x="229175" y="539496"/>
                </a:cubicBezTo>
                <a:cubicBezTo>
                  <a:pt x="221647" y="562080"/>
                  <a:pt x="198695" y="576072"/>
                  <a:pt x="183455" y="594360"/>
                </a:cubicBezTo>
                <a:cubicBezTo>
                  <a:pt x="177359" y="615696"/>
                  <a:pt x="165932" y="636191"/>
                  <a:pt x="165167" y="658368"/>
                </a:cubicBezTo>
                <a:cubicBezTo>
                  <a:pt x="162854" y="725453"/>
                  <a:pt x="166468" y="792871"/>
                  <a:pt x="174311" y="859536"/>
                </a:cubicBezTo>
                <a:cubicBezTo>
                  <a:pt x="180574" y="912769"/>
                  <a:pt x="211436" y="998342"/>
                  <a:pt x="229175" y="1051560"/>
                </a:cubicBezTo>
                <a:cubicBezTo>
                  <a:pt x="226127" y="1130808"/>
                  <a:pt x="224978" y="1210152"/>
                  <a:pt x="220031" y="1289304"/>
                </a:cubicBezTo>
                <a:cubicBezTo>
                  <a:pt x="218874" y="1307808"/>
                  <a:pt x="213053" y="1325755"/>
                  <a:pt x="210887" y="1344168"/>
                </a:cubicBezTo>
                <a:cubicBezTo>
                  <a:pt x="206953" y="1377604"/>
                  <a:pt x="210311" y="1412194"/>
                  <a:pt x="201743" y="1444752"/>
                </a:cubicBezTo>
                <a:cubicBezTo>
                  <a:pt x="194805" y="1471117"/>
                  <a:pt x="177359" y="1493520"/>
                  <a:pt x="165167" y="1517904"/>
                </a:cubicBezTo>
                <a:cubicBezTo>
                  <a:pt x="162119" y="1536192"/>
                  <a:pt x="158645" y="1554414"/>
                  <a:pt x="156023" y="1572768"/>
                </a:cubicBezTo>
                <a:cubicBezTo>
                  <a:pt x="149500" y="1618429"/>
                  <a:pt x="147533" y="1664856"/>
                  <a:pt x="137735" y="1709928"/>
                </a:cubicBezTo>
                <a:cubicBezTo>
                  <a:pt x="75874" y="1994487"/>
                  <a:pt x="130829" y="1927146"/>
                  <a:pt x="28007" y="2029968"/>
                </a:cubicBezTo>
                <a:cubicBezTo>
                  <a:pt x="21911" y="2045208"/>
                  <a:pt x="14038" y="2059852"/>
                  <a:pt x="9719" y="2075688"/>
                </a:cubicBezTo>
                <a:cubicBezTo>
                  <a:pt x="-3434" y="2123915"/>
                  <a:pt x="575" y="2152375"/>
                  <a:pt x="575" y="220370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4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9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55" grpId="0"/>
      <p:bldP spid="5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4" descr="Sunol 100% slunečnicový olej 1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2900" y="866775"/>
            <a:ext cx="2506663" cy="250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666750" y="209550"/>
            <a:ext cx="6880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Vyrob si magnetickou kapalinu. Co budeš potřebovat?</a:t>
            </a:r>
          </a:p>
        </p:txBody>
      </p:sp>
      <p:grpSp>
        <p:nvGrpSpPr>
          <p:cNvPr id="6147" name="Skupina 6"/>
          <p:cNvGrpSpPr>
            <a:grpSpLocks/>
          </p:cNvGrpSpPr>
          <p:nvPr/>
        </p:nvGrpSpPr>
        <p:grpSpPr bwMode="auto">
          <a:xfrm>
            <a:off x="512763" y="933450"/>
            <a:ext cx="1270000" cy="2247900"/>
            <a:chOff x="4224528" y="1847088"/>
            <a:chExt cx="1271016" cy="2249424"/>
          </a:xfrm>
        </p:grpSpPr>
        <p:sp>
          <p:nvSpPr>
            <p:cNvPr id="3" name="Válec 2"/>
            <p:cNvSpPr/>
            <p:nvPr/>
          </p:nvSpPr>
          <p:spPr>
            <a:xfrm>
              <a:off x="4224528" y="1847088"/>
              <a:ext cx="1271016" cy="2249424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4224528" y="1847088"/>
              <a:ext cx="1271016" cy="379670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Válec 5"/>
            <p:cNvSpPr/>
            <p:nvPr/>
          </p:nvSpPr>
          <p:spPr>
            <a:xfrm>
              <a:off x="4224528" y="1847088"/>
              <a:ext cx="1271016" cy="462276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148" name="TextovéPole 7"/>
          <p:cNvSpPr txBox="1">
            <a:spLocks noChangeArrowheads="1"/>
          </p:cNvSpPr>
          <p:nvPr/>
        </p:nvSpPr>
        <p:spPr bwMode="auto">
          <a:xfrm>
            <a:off x="1911350" y="1595438"/>
            <a:ext cx="12541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sklenice </a:t>
            </a:r>
          </a:p>
          <a:p>
            <a:r>
              <a:rPr lang="cs-CZ" altLang="cs-CZ" sz="2400"/>
              <a:t>s víčkem</a:t>
            </a:r>
          </a:p>
        </p:txBody>
      </p:sp>
      <p:sp>
        <p:nvSpPr>
          <p:cNvPr id="6150" name="TextovéPole 8"/>
          <p:cNvSpPr txBox="1">
            <a:spLocks noChangeArrowheads="1"/>
          </p:cNvSpPr>
          <p:nvPr/>
        </p:nvSpPr>
        <p:spPr bwMode="auto">
          <a:xfrm>
            <a:off x="4819650" y="1779588"/>
            <a:ext cx="644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olej</a:t>
            </a:r>
          </a:p>
        </p:txBody>
      </p:sp>
      <p:sp>
        <p:nvSpPr>
          <p:cNvPr id="10" name="Válec 9"/>
          <p:cNvSpPr/>
          <p:nvPr/>
        </p:nvSpPr>
        <p:spPr>
          <a:xfrm>
            <a:off x="5907088" y="1412875"/>
            <a:ext cx="1093787" cy="941388"/>
          </a:xfrm>
          <a:prstGeom prst="can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álec 12"/>
          <p:cNvSpPr/>
          <p:nvPr/>
        </p:nvSpPr>
        <p:spPr>
          <a:xfrm>
            <a:off x="5907088" y="1684338"/>
            <a:ext cx="1093787" cy="941387"/>
          </a:xfrm>
          <a:prstGeom prst="can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1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1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53" name="TextovéPole 10"/>
          <p:cNvSpPr txBox="1">
            <a:spLocks noChangeArrowheads="1"/>
          </p:cNvSpPr>
          <p:nvPr/>
        </p:nvSpPr>
        <p:spPr bwMode="auto">
          <a:xfrm>
            <a:off x="6121400" y="2720975"/>
            <a:ext cx="7925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 smtClean="0"/>
              <a:t>voda</a:t>
            </a:r>
            <a:endParaRPr lang="cs-CZ" altLang="cs-CZ" sz="2400" dirty="0"/>
          </a:p>
        </p:txBody>
      </p:sp>
      <p:grpSp>
        <p:nvGrpSpPr>
          <p:cNvPr id="6154" name="Skupina 28"/>
          <p:cNvGrpSpPr>
            <a:grpSpLocks/>
          </p:cNvGrpSpPr>
          <p:nvPr/>
        </p:nvGrpSpPr>
        <p:grpSpPr bwMode="auto">
          <a:xfrm>
            <a:off x="7616825" y="1992313"/>
            <a:ext cx="531813" cy="361950"/>
            <a:chOff x="8870061" y="3049388"/>
            <a:chExt cx="530733" cy="362605"/>
          </a:xfrm>
        </p:grpSpPr>
        <p:cxnSp>
          <p:nvCxnSpPr>
            <p:cNvPr id="14" name="Přímá spojnice 13"/>
            <p:cNvCxnSpPr/>
            <p:nvPr/>
          </p:nvCxnSpPr>
          <p:spPr>
            <a:xfrm flipH="1">
              <a:off x="9044331" y="3092328"/>
              <a:ext cx="182192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9218602" y="3078015"/>
              <a:ext cx="182192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cxnSpLocks/>
            </p:cNvCxnSpPr>
            <p:nvPr/>
          </p:nvCxnSpPr>
          <p:spPr>
            <a:xfrm flipH="1">
              <a:off x="8871646" y="3119364"/>
              <a:ext cx="297844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cxnSpLocks/>
            </p:cNvCxnSpPr>
            <p:nvPr/>
          </p:nvCxnSpPr>
          <p:spPr>
            <a:xfrm flipH="1">
              <a:off x="9017399" y="3259317"/>
              <a:ext cx="301012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cxnSpLocks/>
            </p:cNvCxnSpPr>
            <p:nvPr/>
          </p:nvCxnSpPr>
          <p:spPr>
            <a:xfrm flipH="1">
              <a:off x="8870061" y="3124135"/>
              <a:ext cx="293092" cy="5725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H="1">
              <a:off x="9156815" y="3049388"/>
              <a:ext cx="182191" cy="2751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8995219" y="3106641"/>
              <a:ext cx="182191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cxnSpLocks/>
            </p:cNvCxnSpPr>
            <p:nvPr/>
          </p:nvCxnSpPr>
          <p:spPr>
            <a:xfrm flipH="1">
              <a:off x="8995219" y="3181388"/>
              <a:ext cx="350125" cy="12723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55" name="TextovéPole 29"/>
          <p:cNvSpPr txBox="1">
            <a:spLocks noChangeArrowheads="1"/>
          </p:cNvSpPr>
          <p:nvPr/>
        </p:nvSpPr>
        <p:spPr bwMode="auto">
          <a:xfrm>
            <a:off x="7262813" y="2427288"/>
            <a:ext cx="1851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železné piliny</a:t>
            </a:r>
          </a:p>
        </p:txBody>
      </p:sp>
      <p:grpSp>
        <p:nvGrpSpPr>
          <p:cNvPr id="6156" name="Skupina 31"/>
          <p:cNvGrpSpPr>
            <a:grpSpLocks/>
          </p:cNvGrpSpPr>
          <p:nvPr/>
        </p:nvGrpSpPr>
        <p:grpSpPr bwMode="auto">
          <a:xfrm>
            <a:off x="9199563" y="1600200"/>
            <a:ext cx="2554287" cy="461963"/>
            <a:chOff x="5688417" y="4782310"/>
            <a:chExt cx="2554462" cy="461667"/>
          </a:xfrm>
        </p:grpSpPr>
        <p:sp>
          <p:nvSpPr>
            <p:cNvPr id="31" name="Krychle 30"/>
            <p:cNvSpPr/>
            <p:nvPr/>
          </p:nvSpPr>
          <p:spPr>
            <a:xfrm>
              <a:off x="5761447" y="4782310"/>
              <a:ext cx="2030551" cy="461667"/>
            </a:xfrm>
            <a:prstGeom prst="cube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Krychle 33"/>
            <p:cNvSpPr/>
            <p:nvPr/>
          </p:nvSpPr>
          <p:spPr>
            <a:xfrm>
              <a:off x="5688417" y="4782310"/>
              <a:ext cx="666796" cy="461667"/>
            </a:xfrm>
            <a:prstGeom prst="cub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Krychle 34"/>
            <p:cNvSpPr/>
            <p:nvPr/>
          </p:nvSpPr>
          <p:spPr>
            <a:xfrm>
              <a:off x="6212328" y="4782310"/>
              <a:ext cx="2030551" cy="461667"/>
            </a:xfrm>
            <a:prstGeom prst="cube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157" name="TextovéPole 32"/>
          <p:cNvSpPr txBox="1">
            <a:spLocks noChangeArrowheads="1"/>
          </p:cNvSpPr>
          <p:nvPr/>
        </p:nvSpPr>
        <p:spPr bwMode="auto">
          <a:xfrm>
            <a:off x="9723438" y="2395538"/>
            <a:ext cx="11382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magnet</a:t>
            </a:r>
          </a:p>
        </p:txBody>
      </p:sp>
      <p:sp>
        <p:nvSpPr>
          <p:cNvPr id="6158" name="TextovéPole 35"/>
          <p:cNvSpPr txBox="1">
            <a:spLocks noChangeArrowheads="1"/>
          </p:cNvSpPr>
          <p:nvPr/>
        </p:nvSpPr>
        <p:spPr bwMode="auto">
          <a:xfrm>
            <a:off x="365125" y="3444875"/>
            <a:ext cx="1123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Postup:</a:t>
            </a:r>
          </a:p>
        </p:txBody>
      </p:sp>
      <p:grpSp>
        <p:nvGrpSpPr>
          <p:cNvPr id="39" name="Skupina 38"/>
          <p:cNvGrpSpPr/>
          <p:nvPr/>
        </p:nvGrpSpPr>
        <p:grpSpPr>
          <a:xfrm>
            <a:off x="365144" y="4276344"/>
            <a:ext cx="1271016" cy="2249424"/>
            <a:chOff x="4224528" y="1847088"/>
            <a:chExt cx="1271016" cy="2249424"/>
          </a:xfrm>
          <a:solidFill>
            <a:schemeClr val="bg1">
              <a:lumMod val="75000"/>
            </a:schemeClr>
          </a:solidFill>
        </p:grpSpPr>
        <p:sp>
          <p:nvSpPr>
            <p:cNvPr id="40" name="Válec 39"/>
            <p:cNvSpPr/>
            <p:nvPr/>
          </p:nvSpPr>
          <p:spPr>
            <a:xfrm>
              <a:off x="4224528" y="1847088"/>
              <a:ext cx="1271016" cy="2249424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4224528" y="1847088"/>
              <a:ext cx="1271016" cy="37947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2286000" y="3438525"/>
            <a:ext cx="9696450" cy="8302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Do sklenice nalejeme     2. přisypeme železné piliny   3. sklenici uzavřeme</a:t>
            </a:r>
          </a:p>
          <a:p>
            <a:pPr>
              <a:defRPr/>
            </a:pPr>
            <a:r>
              <a:rPr lang="cs-CZ" sz="2400" dirty="0"/>
              <a:t>       vodu a olej.</a:t>
            </a:r>
          </a:p>
        </p:txBody>
      </p:sp>
      <p:sp>
        <p:nvSpPr>
          <p:cNvPr id="44" name="Válec 43"/>
          <p:cNvSpPr/>
          <p:nvPr/>
        </p:nvSpPr>
        <p:spPr>
          <a:xfrm>
            <a:off x="2786063" y="4791075"/>
            <a:ext cx="1093787" cy="941388"/>
          </a:xfrm>
          <a:prstGeom prst="can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Válec 44"/>
          <p:cNvSpPr/>
          <p:nvPr/>
        </p:nvSpPr>
        <p:spPr>
          <a:xfrm>
            <a:off x="2786063" y="5062538"/>
            <a:ext cx="1093787" cy="941387"/>
          </a:xfrm>
          <a:prstGeom prst="can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1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1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163" name="Picture 4" descr="Sunol 100% slunečnicový olej 1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4150" y="4481513"/>
            <a:ext cx="1651000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164" name="Skupina 46"/>
          <p:cNvGrpSpPr>
            <a:grpSpLocks/>
          </p:cNvGrpSpPr>
          <p:nvPr/>
        </p:nvGrpSpPr>
        <p:grpSpPr bwMode="auto">
          <a:xfrm>
            <a:off x="6524625" y="4679950"/>
            <a:ext cx="530225" cy="361950"/>
            <a:chOff x="8870061" y="3049388"/>
            <a:chExt cx="530733" cy="362605"/>
          </a:xfrm>
        </p:grpSpPr>
        <p:cxnSp>
          <p:nvCxnSpPr>
            <p:cNvPr id="48" name="Přímá spojnice 47"/>
            <p:cNvCxnSpPr/>
            <p:nvPr/>
          </p:nvCxnSpPr>
          <p:spPr>
            <a:xfrm flipH="1">
              <a:off x="9044853" y="3092329"/>
              <a:ext cx="182738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H="1">
              <a:off x="9218057" y="3078015"/>
              <a:ext cx="182737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>
              <a:cxnSpLocks/>
            </p:cNvCxnSpPr>
            <p:nvPr/>
          </p:nvCxnSpPr>
          <p:spPr>
            <a:xfrm flipH="1">
              <a:off x="8871651" y="3119364"/>
              <a:ext cx="298736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>
              <a:cxnSpLocks/>
            </p:cNvCxnSpPr>
            <p:nvPr/>
          </p:nvCxnSpPr>
          <p:spPr>
            <a:xfrm flipH="1">
              <a:off x="9016251" y="3259317"/>
              <a:ext cx="301914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>
              <a:cxnSpLocks/>
            </p:cNvCxnSpPr>
            <p:nvPr/>
          </p:nvCxnSpPr>
          <p:spPr>
            <a:xfrm flipH="1">
              <a:off x="8870061" y="3124136"/>
              <a:ext cx="293969" cy="5725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H="1">
              <a:off x="9156085" y="3049388"/>
              <a:ext cx="182738" cy="27513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 flipH="1">
              <a:off x="8994005" y="3106641"/>
              <a:ext cx="182738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>
              <a:cxnSpLocks/>
            </p:cNvCxnSpPr>
            <p:nvPr/>
          </p:nvCxnSpPr>
          <p:spPr>
            <a:xfrm flipH="1">
              <a:off x="8994005" y="3181389"/>
              <a:ext cx="351174" cy="12723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65" name="Skupina 55"/>
          <p:cNvGrpSpPr>
            <a:grpSpLocks/>
          </p:cNvGrpSpPr>
          <p:nvPr/>
        </p:nvGrpSpPr>
        <p:grpSpPr bwMode="auto">
          <a:xfrm>
            <a:off x="7769225" y="2144713"/>
            <a:ext cx="531813" cy="361950"/>
            <a:chOff x="8870061" y="3049388"/>
            <a:chExt cx="530733" cy="362605"/>
          </a:xfrm>
        </p:grpSpPr>
        <p:cxnSp>
          <p:nvCxnSpPr>
            <p:cNvPr id="57" name="Přímá spojnice 56"/>
            <p:cNvCxnSpPr/>
            <p:nvPr/>
          </p:nvCxnSpPr>
          <p:spPr>
            <a:xfrm flipH="1">
              <a:off x="9044331" y="3092328"/>
              <a:ext cx="182192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 flipH="1">
              <a:off x="9218602" y="3078015"/>
              <a:ext cx="182192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>
              <a:cxnSpLocks/>
            </p:cNvCxnSpPr>
            <p:nvPr/>
          </p:nvCxnSpPr>
          <p:spPr>
            <a:xfrm flipH="1">
              <a:off x="8871646" y="3119364"/>
              <a:ext cx="297844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>
              <a:cxnSpLocks/>
            </p:cNvCxnSpPr>
            <p:nvPr/>
          </p:nvCxnSpPr>
          <p:spPr>
            <a:xfrm flipH="1">
              <a:off x="9017399" y="3259317"/>
              <a:ext cx="301012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>
              <a:cxnSpLocks/>
            </p:cNvCxnSpPr>
            <p:nvPr/>
          </p:nvCxnSpPr>
          <p:spPr>
            <a:xfrm flipH="1">
              <a:off x="8870061" y="3124135"/>
              <a:ext cx="293092" cy="5725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 flipH="1">
              <a:off x="9156815" y="3049388"/>
              <a:ext cx="182191" cy="2751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 flipH="1">
              <a:off x="8995219" y="3106641"/>
              <a:ext cx="182191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>
              <a:cxnSpLocks/>
            </p:cNvCxnSpPr>
            <p:nvPr/>
          </p:nvCxnSpPr>
          <p:spPr>
            <a:xfrm flipH="1">
              <a:off x="8995219" y="3181388"/>
              <a:ext cx="350125" cy="12723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66" name="Skupina 73"/>
          <p:cNvGrpSpPr>
            <a:grpSpLocks/>
          </p:cNvGrpSpPr>
          <p:nvPr/>
        </p:nvGrpSpPr>
        <p:grpSpPr bwMode="auto">
          <a:xfrm>
            <a:off x="9709150" y="4276725"/>
            <a:ext cx="1271588" cy="2249488"/>
            <a:chOff x="4224528" y="1847088"/>
            <a:chExt cx="1271016" cy="2249424"/>
          </a:xfrm>
        </p:grpSpPr>
        <p:sp>
          <p:nvSpPr>
            <p:cNvPr id="75" name="Válec 74"/>
            <p:cNvSpPr/>
            <p:nvPr/>
          </p:nvSpPr>
          <p:spPr>
            <a:xfrm>
              <a:off x="4224528" y="1847088"/>
              <a:ext cx="1271016" cy="2249424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6" name="Ovál 75"/>
            <p:cNvSpPr/>
            <p:nvPr/>
          </p:nvSpPr>
          <p:spPr>
            <a:xfrm>
              <a:off x="4224528" y="1847088"/>
              <a:ext cx="1271016" cy="379402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7" name="Válec 76"/>
            <p:cNvSpPr/>
            <p:nvPr/>
          </p:nvSpPr>
          <p:spPr>
            <a:xfrm>
              <a:off x="4224528" y="1847088"/>
              <a:ext cx="1271016" cy="46195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167" name="Skupina 64"/>
          <p:cNvGrpSpPr>
            <a:grpSpLocks/>
          </p:cNvGrpSpPr>
          <p:nvPr/>
        </p:nvGrpSpPr>
        <p:grpSpPr bwMode="auto">
          <a:xfrm>
            <a:off x="10207625" y="6003925"/>
            <a:ext cx="531813" cy="363538"/>
            <a:chOff x="8870061" y="3049388"/>
            <a:chExt cx="530733" cy="362605"/>
          </a:xfrm>
        </p:grpSpPr>
        <p:cxnSp>
          <p:nvCxnSpPr>
            <p:cNvPr id="66" name="Přímá spojnice 65"/>
            <p:cNvCxnSpPr/>
            <p:nvPr/>
          </p:nvCxnSpPr>
          <p:spPr>
            <a:xfrm flipH="1">
              <a:off x="9044331" y="3092141"/>
              <a:ext cx="182192" cy="2770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flipH="1">
              <a:off x="9218602" y="3077890"/>
              <a:ext cx="182192" cy="2755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>
              <a:cxnSpLocks/>
            </p:cNvCxnSpPr>
            <p:nvPr/>
          </p:nvCxnSpPr>
          <p:spPr>
            <a:xfrm flipH="1">
              <a:off x="8871646" y="3120643"/>
              <a:ext cx="297844" cy="15200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>
              <a:cxnSpLocks/>
            </p:cNvCxnSpPr>
            <p:nvPr/>
          </p:nvCxnSpPr>
          <p:spPr>
            <a:xfrm flipH="1">
              <a:off x="9017399" y="3259984"/>
              <a:ext cx="301012" cy="15200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>
              <a:cxnSpLocks/>
            </p:cNvCxnSpPr>
            <p:nvPr/>
          </p:nvCxnSpPr>
          <p:spPr>
            <a:xfrm flipH="1">
              <a:off x="8870061" y="3123810"/>
              <a:ext cx="293092" cy="585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/>
            <p:nvPr/>
          </p:nvCxnSpPr>
          <p:spPr>
            <a:xfrm flipH="1">
              <a:off x="9156815" y="3049388"/>
              <a:ext cx="182191" cy="2755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 flipH="1">
              <a:off x="8995219" y="3107975"/>
              <a:ext cx="182191" cy="2755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>
              <a:cxnSpLocks/>
            </p:cNvCxnSpPr>
            <p:nvPr/>
          </p:nvCxnSpPr>
          <p:spPr>
            <a:xfrm flipH="1">
              <a:off x="8995219" y="3182396"/>
              <a:ext cx="350125" cy="12667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68" name="Skupina 77"/>
          <p:cNvGrpSpPr>
            <a:grpSpLocks/>
          </p:cNvGrpSpPr>
          <p:nvPr/>
        </p:nvGrpSpPr>
        <p:grpSpPr bwMode="auto">
          <a:xfrm>
            <a:off x="9779000" y="6075363"/>
            <a:ext cx="530225" cy="361950"/>
            <a:chOff x="8870061" y="3049388"/>
            <a:chExt cx="530733" cy="362605"/>
          </a:xfrm>
        </p:grpSpPr>
        <p:cxnSp>
          <p:nvCxnSpPr>
            <p:cNvPr id="79" name="Přímá spojnice 78"/>
            <p:cNvCxnSpPr/>
            <p:nvPr/>
          </p:nvCxnSpPr>
          <p:spPr>
            <a:xfrm flipH="1">
              <a:off x="9044853" y="3092328"/>
              <a:ext cx="182738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 flipH="1">
              <a:off x="9218057" y="3078015"/>
              <a:ext cx="182737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>
              <a:cxnSpLocks/>
            </p:cNvCxnSpPr>
            <p:nvPr/>
          </p:nvCxnSpPr>
          <p:spPr>
            <a:xfrm flipH="1">
              <a:off x="8871651" y="3119364"/>
              <a:ext cx="298736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>
              <a:cxnSpLocks/>
            </p:cNvCxnSpPr>
            <p:nvPr/>
          </p:nvCxnSpPr>
          <p:spPr>
            <a:xfrm flipH="1">
              <a:off x="9016251" y="3259317"/>
              <a:ext cx="301914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>
              <a:cxnSpLocks/>
            </p:cNvCxnSpPr>
            <p:nvPr/>
          </p:nvCxnSpPr>
          <p:spPr>
            <a:xfrm flipH="1">
              <a:off x="8870061" y="3124135"/>
              <a:ext cx="293969" cy="5725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/>
            <p:nvPr/>
          </p:nvCxnSpPr>
          <p:spPr>
            <a:xfrm flipH="1">
              <a:off x="9156085" y="3049388"/>
              <a:ext cx="182738" cy="2751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flipH="1">
              <a:off x="8994005" y="3106641"/>
              <a:ext cx="182738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>
              <a:cxnSpLocks/>
            </p:cNvCxnSpPr>
            <p:nvPr/>
          </p:nvCxnSpPr>
          <p:spPr>
            <a:xfrm flipH="1">
              <a:off x="8994005" y="3181388"/>
              <a:ext cx="351174" cy="12723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69" name="Skupina 86"/>
          <p:cNvGrpSpPr>
            <a:grpSpLocks/>
          </p:cNvGrpSpPr>
          <p:nvPr/>
        </p:nvGrpSpPr>
        <p:grpSpPr bwMode="auto">
          <a:xfrm>
            <a:off x="10410825" y="6094413"/>
            <a:ext cx="530225" cy="361950"/>
            <a:chOff x="8870061" y="3049388"/>
            <a:chExt cx="530733" cy="362605"/>
          </a:xfrm>
        </p:grpSpPr>
        <p:cxnSp>
          <p:nvCxnSpPr>
            <p:cNvPr id="88" name="Přímá spojnice 87"/>
            <p:cNvCxnSpPr/>
            <p:nvPr/>
          </p:nvCxnSpPr>
          <p:spPr>
            <a:xfrm flipH="1">
              <a:off x="9044853" y="3092328"/>
              <a:ext cx="182738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 flipH="1">
              <a:off x="9218057" y="3078015"/>
              <a:ext cx="182737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>
              <a:cxnSpLocks/>
            </p:cNvCxnSpPr>
            <p:nvPr/>
          </p:nvCxnSpPr>
          <p:spPr>
            <a:xfrm flipH="1">
              <a:off x="8871651" y="3119364"/>
              <a:ext cx="298736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>
              <a:cxnSpLocks/>
            </p:cNvCxnSpPr>
            <p:nvPr/>
          </p:nvCxnSpPr>
          <p:spPr>
            <a:xfrm flipH="1">
              <a:off x="9016251" y="3259317"/>
              <a:ext cx="301914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Přímá spojnice 91"/>
            <p:cNvCxnSpPr>
              <a:cxnSpLocks/>
            </p:cNvCxnSpPr>
            <p:nvPr/>
          </p:nvCxnSpPr>
          <p:spPr>
            <a:xfrm flipH="1">
              <a:off x="8870061" y="3124135"/>
              <a:ext cx="293969" cy="5725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římá spojnice 92"/>
            <p:cNvCxnSpPr/>
            <p:nvPr/>
          </p:nvCxnSpPr>
          <p:spPr>
            <a:xfrm flipH="1">
              <a:off x="9156085" y="3049388"/>
              <a:ext cx="182738" cy="2751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 flipH="1">
              <a:off x="8994005" y="3106641"/>
              <a:ext cx="182738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Přímá spojnice 94"/>
            <p:cNvCxnSpPr>
              <a:cxnSpLocks/>
            </p:cNvCxnSpPr>
            <p:nvPr/>
          </p:nvCxnSpPr>
          <p:spPr>
            <a:xfrm flipH="1">
              <a:off x="8994005" y="3181388"/>
              <a:ext cx="351174" cy="12723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70" name="Skupina 95"/>
          <p:cNvGrpSpPr>
            <a:grpSpLocks/>
          </p:cNvGrpSpPr>
          <p:nvPr/>
        </p:nvGrpSpPr>
        <p:grpSpPr bwMode="auto">
          <a:xfrm>
            <a:off x="6677025" y="4832350"/>
            <a:ext cx="530225" cy="361950"/>
            <a:chOff x="8870061" y="3049388"/>
            <a:chExt cx="530733" cy="362605"/>
          </a:xfrm>
        </p:grpSpPr>
        <p:cxnSp>
          <p:nvCxnSpPr>
            <p:cNvPr id="97" name="Přímá spojnice 96"/>
            <p:cNvCxnSpPr/>
            <p:nvPr/>
          </p:nvCxnSpPr>
          <p:spPr>
            <a:xfrm flipH="1">
              <a:off x="9044853" y="3092329"/>
              <a:ext cx="182738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Přímá spojnice 97"/>
            <p:cNvCxnSpPr/>
            <p:nvPr/>
          </p:nvCxnSpPr>
          <p:spPr>
            <a:xfrm flipH="1">
              <a:off x="9218057" y="3078015"/>
              <a:ext cx="182737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98"/>
            <p:cNvCxnSpPr>
              <a:cxnSpLocks/>
            </p:cNvCxnSpPr>
            <p:nvPr/>
          </p:nvCxnSpPr>
          <p:spPr>
            <a:xfrm flipH="1">
              <a:off x="8871651" y="3119364"/>
              <a:ext cx="298736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římá spojnice 99"/>
            <p:cNvCxnSpPr>
              <a:cxnSpLocks/>
            </p:cNvCxnSpPr>
            <p:nvPr/>
          </p:nvCxnSpPr>
          <p:spPr>
            <a:xfrm flipH="1">
              <a:off x="9016251" y="3259317"/>
              <a:ext cx="301914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>
              <a:cxnSpLocks/>
            </p:cNvCxnSpPr>
            <p:nvPr/>
          </p:nvCxnSpPr>
          <p:spPr>
            <a:xfrm flipH="1">
              <a:off x="8870061" y="3124136"/>
              <a:ext cx="293969" cy="5725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římá spojnice 101"/>
            <p:cNvCxnSpPr/>
            <p:nvPr/>
          </p:nvCxnSpPr>
          <p:spPr>
            <a:xfrm flipH="1">
              <a:off x="9156085" y="3049388"/>
              <a:ext cx="182738" cy="27513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 flipH="1">
              <a:off x="8994005" y="3106641"/>
              <a:ext cx="182738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/>
            <p:cNvCxnSpPr>
              <a:cxnSpLocks/>
            </p:cNvCxnSpPr>
            <p:nvPr/>
          </p:nvCxnSpPr>
          <p:spPr>
            <a:xfrm flipH="1">
              <a:off x="8994005" y="3181389"/>
              <a:ext cx="351174" cy="12723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71" name="Skupina 104"/>
          <p:cNvGrpSpPr>
            <a:grpSpLocks/>
          </p:cNvGrpSpPr>
          <p:nvPr/>
        </p:nvGrpSpPr>
        <p:grpSpPr bwMode="auto">
          <a:xfrm>
            <a:off x="6829425" y="4984750"/>
            <a:ext cx="530225" cy="361950"/>
            <a:chOff x="8870061" y="3049388"/>
            <a:chExt cx="530733" cy="362605"/>
          </a:xfrm>
        </p:grpSpPr>
        <p:cxnSp>
          <p:nvCxnSpPr>
            <p:cNvPr id="106" name="Přímá spojnice 105"/>
            <p:cNvCxnSpPr/>
            <p:nvPr/>
          </p:nvCxnSpPr>
          <p:spPr>
            <a:xfrm flipH="1">
              <a:off x="9044853" y="3092329"/>
              <a:ext cx="182738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/>
            <p:nvPr/>
          </p:nvCxnSpPr>
          <p:spPr>
            <a:xfrm flipH="1">
              <a:off x="9218057" y="3078015"/>
              <a:ext cx="182737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>
              <a:cxnSpLocks/>
            </p:cNvCxnSpPr>
            <p:nvPr/>
          </p:nvCxnSpPr>
          <p:spPr>
            <a:xfrm flipH="1">
              <a:off x="8871651" y="3119364"/>
              <a:ext cx="298736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>
              <a:cxnSpLocks/>
            </p:cNvCxnSpPr>
            <p:nvPr/>
          </p:nvCxnSpPr>
          <p:spPr>
            <a:xfrm flipH="1">
              <a:off x="9016251" y="3259317"/>
              <a:ext cx="301914" cy="1526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Přímá spojnice 109"/>
            <p:cNvCxnSpPr>
              <a:cxnSpLocks/>
            </p:cNvCxnSpPr>
            <p:nvPr/>
          </p:nvCxnSpPr>
          <p:spPr>
            <a:xfrm flipH="1">
              <a:off x="8870061" y="3124136"/>
              <a:ext cx="293969" cy="5725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Přímá spojnice 110"/>
            <p:cNvCxnSpPr/>
            <p:nvPr/>
          </p:nvCxnSpPr>
          <p:spPr>
            <a:xfrm flipH="1">
              <a:off x="9156085" y="3049388"/>
              <a:ext cx="182738" cy="27513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Přímá spojnice 111"/>
            <p:cNvCxnSpPr/>
            <p:nvPr/>
          </p:nvCxnSpPr>
          <p:spPr>
            <a:xfrm flipH="1">
              <a:off x="8994005" y="3106641"/>
              <a:ext cx="182738" cy="2767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Přímá spojnice 112"/>
            <p:cNvCxnSpPr>
              <a:cxnSpLocks/>
            </p:cNvCxnSpPr>
            <p:nvPr/>
          </p:nvCxnSpPr>
          <p:spPr>
            <a:xfrm flipH="1">
              <a:off x="8994005" y="3181389"/>
              <a:ext cx="351174" cy="12723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0" name="Skupina 35839"/>
          <p:cNvGrpSpPr>
            <a:grpSpLocks/>
          </p:cNvGrpSpPr>
          <p:nvPr/>
        </p:nvGrpSpPr>
        <p:grpSpPr bwMode="auto">
          <a:xfrm>
            <a:off x="233363" y="1155700"/>
            <a:ext cx="2857500" cy="4140200"/>
            <a:chOff x="1634883" y="3052742"/>
            <a:chExt cx="2857500" cy="4141305"/>
          </a:xfrm>
        </p:grpSpPr>
        <p:grpSp>
          <p:nvGrpSpPr>
            <p:cNvPr id="7196" name="Skupina 1"/>
            <p:cNvGrpSpPr>
              <a:grpSpLocks/>
            </p:cNvGrpSpPr>
            <p:nvPr/>
          </p:nvGrpSpPr>
          <p:grpSpPr bwMode="auto">
            <a:xfrm>
              <a:off x="2100790" y="3052742"/>
              <a:ext cx="1857713" cy="3060192"/>
              <a:chOff x="4224528" y="1847088"/>
              <a:chExt cx="1271016" cy="2249424"/>
            </a:xfrm>
          </p:grpSpPr>
          <p:sp>
            <p:nvSpPr>
              <p:cNvPr id="3" name="Válec 2"/>
              <p:cNvSpPr/>
              <p:nvPr/>
            </p:nvSpPr>
            <p:spPr>
              <a:xfrm>
                <a:off x="4224001" y="1847088"/>
                <a:ext cx="1271871" cy="2249231"/>
              </a:xfrm>
              <a:prstGeom prst="can">
                <a:avLst/>
              </a:prstGeom>
              <a:solidFill>
                <a:schemeClr val="bg1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" name="Ovál 3"/>
              <p:cNvSpPr/>
              <p:nvPr/>
            </p:nvSpPr>
            <p:spPr>
              <a:xfrm>
                <a:off x="4224001" y="1847088"/>
                <a:ext cx="1271871" cy="379347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" name="Válec 4"/>
              <p:cNvSpPr/>
              <p:nvPr/>
            </p:nvSpPr>
            <p:spPr>
              <a:xfrm>
                <a:off x="4224001" y="1847088"/>
                <a:ext cx="1271871" cy="461052"/>
              </a:xfrm>
              <a:prstGeom prst="ca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7" name="Přímá spojnice 6"/>
            <p:cNvCxnSpPr/>
            <p:nvPr/>
          </p:nvCxnSpPr>
          <p:spPr>
            <a:xfrm flipH="1">
              <a:off x="2679458" y="5509260"/>
              <a:ext cx="266700" cy="37633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H="1">
              <a:off x="3582745" y="5215494"/>
              <a:ext cx="266700" cy="3747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>
              <a:cxnSpLocks/>
            </p:cNvCxnSpPr>
            <p:nvPr/>
          </p:nvCxnSpPr>
          <p:spPr>
            <a:xfrm flipH="1">
              <a:off x="2800108" y="5658525"/>
              <a:ext cx="436562" cy="20801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>
              <a:cxnSpLocks/>
            </p:cNvCxnSpPr>
            <p:nvPr/>
          </p:nvCxnSpPr>
          <p:spPr>
            <a:xfrm flipH="1">
              <a:off x="3095383" y="5709339"/>
              <a:ext cx="441325" cy="20801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>
              <a:cxnSpLocks/>
            </p:cNvCxnSpPr>
            <p:nvPr/>
          </p:nvCxnSpPr>
          <p:spPr>
            <a:xfrm flipH="1">
              <a:off x="2881070" y="5525140"/>
              <a:ext cx="428625" cy="793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3171583" y="4948723"/>
              <a:ext cx="266700" cy="3747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>
              <a:off x="3063633" y="5502909"/>
              <a:ext cx="266700" cy="3747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>
              <a:cxnSpLocks/>
            </p:cNvCxnSpPr>
            <p:nvPr/>
          </p:nvCxnSpPr>
          <p:spPr>
            <a:xfrm flipH="1">
              <a:off x="3257308" y="5756977"/>
              <a:ext cx="511175" cy="17308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2436570" y="5150390"/>
              <a:ext cx="268288" cy="37633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2590558" y="5423513"/>
              <a:ext cx="266700" cy="3747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cxnSpLocks/>
            </p:cNvCxnSpPr>
            <p:nvPr/>
          </p:nvCxnSpPr>
          <p:spPr>
            <a:xfrm flipH="1">
              <a:off x="2184158" y="5188500"/>
              <a:ext cx="436562" cy="20643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cxnSpLocks/>
            </p:cNvCxnSpPr>
            <p:nvPr/>
          </p:nvCxnSpPr>
          <p:spPr>
            <a:xfrm flipH="1">
              <a:off x="2396883" y="5377462"/>
              <a:ext cx="441325" cy="20801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cxnSpLocks/>
            </p:cNvCxnSpPr>
            <p:nvPr/>
          </p:nvCxnSpPr>
          <p:spPr>
            <a:xfrm flipH="1">
              <a:off x="2249245" y="4051547"/>
              <a:ext cx="428625" cy="793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H="1">
              <a:off x="2930283" y="4963015"/>
              <a:ext cx="266700" cy="37633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2173045" y="5283775"/>
              <a:ext cx="268288" cy="3747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cxnSpLocks/>
            </p:cNvCxnSpPr>
            <p:nvPr/>
          </p:nvCxnSpPr>
          <p:spPr>
            <a:xfrm flipH="1">
              <a:off x="2166695" y="4642254"/>
              <a:ext cx="512763" cy="1714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H="1">
              <a:off x="2976320" y="4661309"/>
              <a:ext cx="266700" cy="3747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flipH="1">
              <a:off x="3593858" y="4853447"/>
              <a:ext cx="266700" cy="3747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cxnSpLocks/>
            </p:cNvCxnSpPr>
            <p:nvPr/>
          </p:nvCxnSpPr>
          <p:spPr>
            <a:xfrm flipH="1">
              <a:off x="2392120" y="4762936"/>
              <a:ext cx="436563" cy="20801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>
              <a:cxnSpLocks/>
            </p:cNvCxnSpPr>
            <p:nvPr/>
          </p:nvCxnSpPr>
          <p:spPr>
            <a:xfrm flipH="1">
              <a:off x="3292233" y="4494577"/>
              <a:ext cx="441325" cy="20801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cxnSpLocks/>
            </p:cNvCxnSpPr>
            <p:nvPr/>
          </p:nvCxnSpPr>
          <p:spPr>
            <a:xfrm flipH="1">
              <a:off x="2654058" y="4321494"/>
              <a:ext cx="428625" cy="7780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H="1">
              <a:off x="3166820" y="3832413"/>
              <a:ext cx="266700" cy="3747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>
              <a:off x="3301758" y="4188108"/>
              <a:ext cx="268287" cy="3747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>
              <a:cxnSpLocks/>
            </p:cNvCxnSpPr>
            <p:nvPr/>
          </p:nvCxnSpPr>
          <p:spPr>
            <a:xfrm flipH="1">
              <a:off x="2261945" y="4164289"/>
              <a:ext cx="511175" cy="1714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7221" name="Picture 2" descr="Raised Hands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34883" y="4879472"/>
              <a:ext cx="2857500" cy="23145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7171" name="TextovéPole 35840"/>
          <p:cNvSpPr txBox="1">
            <a:spLocks noChangeArrowheads="1"/>
          </p:cNvSpPr>
          <p:nvPr/>
        </p:nvSpPr>
        <p:spPr bwMode="auto">
          <a:xfrm>
            <a:off x="420688" y="466725"/>
            <a:ext cx="1059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4. Uzavřenou sklenici protřepeme.    5. Přiložením magnetu dojde k uspořádání pilin.</a:t>
            </a:r>
          </a:p>
        </p:txBody>
      </p:sp>
      <p:grpSp>
        <p:nvGrpSpPr>
          <p:cNvPr id="7172" name="Skupina 35"/>
          <p:cNvGrpSpPr>
            <a:grpSpLocks/>
          </p:cNvGrpSpPr>
          <p:nvPr/>
        </p:nvGrpSpPr>
        <p:grpSpPr bwMode="auto">
          <a:xfrm>
            <a:off x="6278563" y="1231900"/>
            <a:ext cx="1857375" cy="2798763"/>
            <a:chOff x="4224528" y="1847088"/>
            <a:chExt cx="1271016" cy="2249424"/>
          </a:xfrm>
        </p:grpSpPr>
        <p:sp>
          <p:nvSpPr>
            <p:cNvPr id="37" name="Válec 36"/>
            <p:cNvSpPr/>
            <p:nvPr/>
          </p:nvSpPr>
          <p:spPr>
            <a:xfrm>
              <a:off x="4224528" y="1847088"/>
              <a:ext cx="1271016" cy="2249424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4224528" y="1847088"/>
              <a:ext cx="1271016" cy="37894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Válec 38"/>
            <p:cNvSpPr/>
            <p:nvPr/>
          </p:nvSpPr>
          <p:spPr>
            <a:xfrm>
              <a:off x="4224528" y="1847088"/>
              <a:ext cx="1271016" cy="461878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5852" name="Skupina 35851"/>
          <p:cNvGrpSpPr>
            <a:grpSpLocks/>
          </p:cNvGrpSpPr>
          <p:nvPr/>
        </p:nvGrpSpPr>
        <p:grpSpPr bwMode="auto">
          <a:xfrm>
            <a:off x="7207250" y="1920875"/>
            <a:ext cx="3532188" cy="814388"/>
            <a:chOff x="6985701" y="3704281"/>
            <a:chExt cx="3532048" cy="814640"/>
          </a:xfrm>
        </p:grpSpPr>
        <p:grpSp>
          <p:nvGrpSpPr>
            <p:cNvPr id="7176" name="Skupina 39"/>
            <p:cNvGrpSpPr>
              <a:grpSpLocks/>
            </p:cNvGrpSpPr>
            <p:nvPr/>
          </p:nvGrpSpPr>
          <p:grpSpPr bwMode="auto">
            <a:xfrm>
              <a:off x="7963287" y="3704281"/>
              <a:ext cx="2554462" cy="461667"/>
              <a:chOff x="5688417" y="4782310"/>
              <a:chExt cx="2554462" cy="461667"/>
            </a:xfrm>
          </p:grpSpPr>
          <p:sp>
            <p:nvSpPr>
              <p:cNvPr id="41" name="Krychle 40"/>
              <p:cNvSpPr/>
              <p:nvPr/>
            </p:nvSpPr>
            <p:spPr>
              <a:xfrm>
                <a:off x="5761714" y="4782310"/>
                <a:ext cx="2030333" cy="462106"/>
              </a:xfrm>
              <a:prstGeom prst="cube">
                <a:avLst/>
              </a:prstGeom>
              <a:solidFill>
                <a:schemeClr val="bg1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2" name="Krychle 41"/>
              <p:cNvSpPr/>
              <p:nvPr/>
            </p:nvSpPr>
            <p:spPr>
              <a:xfrm>
                <a:off x="5688692" y="4782310"/>
                <a:ext cx="666724" cy="462106"/>
              </a:xfrm>
              <a:prstGeom prst="cub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3" name="Krychle 42"/>
              <p:cNvSpPr/>
              <p:nvPr/>
            </p:nvSpPr>
            <p:spPr>
              <a:xfrm>
                <a:off x="6212546" y="4782310"/>
                <a:ext cx="2030333" cy="462106"/>
              </a:xfrm>
              <a:prstGeom prst="cube">
                <a:avLst/>
              </a:prstGeom>
              <a:solidFill>
                <a:schemeClr val="bg1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35844" name="Přímá spojnice 35843"/>
            <p:cNvCxnSpPr>
              <a:cxnSpLocks/>
            </p:cNvCxnSpPr>
            <p:nvPr/>
          </p:nvCxnSpPr>
          <p:spPr>
            <a:xfrm flipV="1">
              <a:off x="7260328" y="4004412"/>
              <a:ext cx="484168" cy="246138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>
              <a:cxnSpLocks/>
            </p:cNvCxnSpPr>
            <p:nvPr/>
          </p:nvCxnSpPr>
          <p:spPr>
            <a:xfrm flipV="1">
              <a:off x="7247629" y="4158446"/>
              <a:ext cx="484168" cy="246139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>
              <a:cxnSpLocks/>
            </p:cNvCxnSpPr>
            <p:nvPr/>
          </p:nvCxnSpPr>
          <p:spPr>
            <a:xfrm flipV="1">
              <a:off x="7428596" y="3871021"/>
              <a:ext cx="484168" cy="246138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>
              <a:cxnSpLocks/>
            </p:cNvCxnSpPr>
            <p:nvPr/>
          </p:nvCxnSpPr>
          <p:spPr>
            <a:xfrm flipV="1">
              <a:off x="7363511" y="4020292"/>
              <a:ext cx="544491" cy="225495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>
              <a:cxnSpLocks/>
            </p:cNvCxnSpPr>
            <p:nvPr/>
          </p:nvCxnSpPr>
          <p:spPr>
            <a:xfrm flipV="1">
              <a:off x="7415897" y="4140979"/>
              <a:ext cx="484168" cy="246138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cxnSpLocks/>
            </p:cNvCxnSpPr>
            <p:nvPr/>
          </p:nvCxnSpPr>
          <p:spPr>
            <a:xfrm flipV="1">
              <a:off x="7274615" y="4271194"/>
              <a:ext cx="484169" cy="247727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>
              <a:cxnSpLocks/>
            </p:cNvCxnSpPr>
            <p:nvPr/>
          </p:nvCxnSpPr>
          <p:spPr>
            <a:xfrm>
              <a:off x="7407959" y="3993295"/>
              <a:ext cx="457182" cy="0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>
              <a:cxnSpLocks/>
            </p:cNvCxnSpPr>
            <p:nvPr/>
          </p:nvCxnSpPr>
          <p:spPr>
            <a:xfrm>
              <a:off x="7307951" y="3877373"/>
              <a:ext cx="552428" cy="90515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>
              <a:cxnSpLocks/>
            </p:cNvCxnSpPr>
            <p:nvPr/>
          </p:nvCxnSpPr>
          <p:spPr>
            <a:xfrm flipV="1">
              <a:off x="6985701" y="4215614"/>
              <a:ext cx="484169" cy="246139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>
              <a:cxnSpLocks/>
            </p:cNvCxnSpPr>
            <p:nvPr/>
          </p:nvCxnSpPr>
          <p:spPr>
            <a:xfrm>
              <a:off x="7126983" y="3761449"/>
              <a:ext cx="550840" cy="152447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>
              <a:cxnSpLocks/>
            </p:cNvCxnSpPr>
            <p:nvPr/>
          </p:nvCxnSpPr>
          <p:spPr>
            <a:xfrm flipV="1">
              <a:off x="7126983" y="3874197"/>
              <a:ext cx="485756" cy="246138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>
              <a:cxnSpLocks/>
            </p:cNvCxnSpPr>
            <p:nvPr/>
          </p:nvCxnSpPr>
          <p:spPr>
            <a:xfrm flipV="1">
              <a:off x="7046024" y="4001236"/>
              <a:ext cx="484169" cy="247727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>
              <a:cxnSpLocks/>
            </p:cNvCxnSpPr>
            <p:nvPr/>
          </p:nvCxnSpPr>
          <p:spPr>
            <a:xfrm>
              <a:off x="7109521" y="3902780"/>
              <a:ext cx="398447" cy="93691"/>
            </a:xfrm>
            <a:prstGeom prst="line">
              <a:avLst/>
            </a:prstGeom>
            <a:ln w="38100"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" name="TextovéPole 65"/>
          <p:cNvSpPr txBox="1">
            <a:spLocks noChangeArrowheads="1"/>
          </p:cNvSpPr>
          <p:nvPr/>
        </p:nvSpPr>
        <p:spPr bwMode="auto">
          <a:xfrm>
            <a:off x="5273675" y="4121150"/>
            <a:ext cx="6891338" cy="230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 Dokázal by </a:t>
            </a:r>
            <a:r>
              <a:rPr lang="cs-CZ" altLang="cs-CZ" sz="2400" dirty="0" smtClean="0"/>
              <a:t>jsi </a:t>
            </a:r>
            <a:r>
              <a:rPr lang="cs-CZ" altLang="cs-CZ" sz="2400" dirty="0"/>
              <a:t>vysvětlit, proč se piliny </a:t>
            </a:r>
            <a:r>
              <a:rPr lang="cs-CZ" altLang="cs-CZ" sz="2400" dirty="0" smtClean="0"/>
              <a:t>shlukly </a:t>
            </a:r>
            <a:endParaRPr lang="cs-CZ" altLang="cs-CZ" sz="2400" dirty="0"/>
          </a:p>
          <a:p>
            <a:r>
              <a:rPr lang="cs-CZ" altLang="cs-CZ" sz="2400" dirty="0"/>
              <a:t>k pólu magnetu?</a:t>
            </a:r>
          </a:p>
          <a:p>
            <a:r>
              <a:rPr lang="cs-CZ" altLang="cs-CZ" sz="2400" dirty="0"/>
              <a:t> Vysvětlení najdeš, když klikneš na černý obdélník.</a:t>
            </a:r>
          </a:p>
          <a:p>
            <a:endParaRPr lang="cs-CZ" altLang="cs-CZ" sz="2400" dirty="0"/>
          </a:p>
          <a:p>
            <a:r>
              <a:rPr lang="cs-CZ" altLang="cs-CZ" sz="2400" dirty="0"/>
              <a:t>Piliny se začnou shlukovat podél magnetických siločar,</a:t>
            </a:r>
          </a:p>
          <a:p>
            <a:r>
              <a:rPr lang="cs-CZ" altLang="cs-CZ" sz="2400" dirty="0"/>
              <a:t>které jsou rozloženy v prostoru od pólu magnetu.</a:t>
            </a:r>
          </a:p>
        </p:txBody>
      </p:sp>
      <p:sp>
        <p:nvSpPr>
          <p:cNvPr id="35853" name="Obdélník 35852"/>
          <p:cNvSpPr/>
          <p:nvPr/>
        </p:nvSpPr>
        <p:spPr>
          <a:xfrm>
            <a:off x="3952875" y="5521325"/>
            <a:ext cx="8239125" cy="10445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repeatCount="2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013 0.00671 L -0.03412 0.10579 L -0.01914 0.00671 L -0.00313 0.10579 L 0.01289 0.00671 L 0.02786 0.10579 L 0.04388 0.00671 L 0.05885 0.10579 L 0.07487 0.00671 L 0.09088 0.10579 L 0.10586 0.00671 L 0.12187 0.10579 L 0.13685 0.00671 L 0.15286 0.10579 L 0.16888 0.00671 L 0.18385 0.10579 L 0.19987 0.00671 " pathEditMode="relative" rAng="0" ptsTypes="AAAAAAAAAAAAAAAAA">
                                      <p:cBhvr>
                                        <p:cTn id="6" dur="500" fill="hold"/>
                                        <p:tgtEl>
                                          <p:spTgt spid="358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85185E-6 L -0.00026 0.17709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358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58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853"/>
                  </p:tgtEl>
                </p:cond>
              </p:nextCondLst>
            </p:seq>
          </p:childTnLst>
        </p:cTn>
      </p:par>
    </p:tnLst>
    <p:bldLst>
      <p:bldP spid="66" grpId="0"/>
      <p:bldP spid="3585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430213" y="192088"/>
            <a:ext cx="7466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Umíš vytvořit velké bubliny? Co k tomu budeš potřebovat?</a:t>
            </a:r>
          </a:p>
        </p:txBody>
      </p:sp>
      <p:pic>
        <p:nvPicPr>
          <p:cNvPr id="8195" name="Picture 2" descr="Water Bow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813" y="865188"/>
            <a:ext cx="2838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TextovéPole 2"/>
          <p:cNvSpPr txBox="1">
            <a:spLocks noChangeArrowheads="1"/>
          </p:cNvSpPr>
          <p:nvPr/>
        </p:nvSpPr>
        <p:spPr bwMode="auto">
          <a:xfrm>
            <a:off x="549275" y="2743200"/>
            <a:ext cx="1909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plastový lavor</a:t>
            </a:r>
          </a:p>
        </p:txBody>
      </p:sp>
      <p:grpSp>
        <p:nvGrpSpPr>
          <p:cNvPr id="8197" name="Skupina 5"/>
          <p:cNvGrpSpPr>
            <a:grpSpLocks/>
          </p:cNvGrpSpPr>
          <p:nvPr/>
        </p:nvGrpSpPr>
        <p:grpSpPr bwMode="auto">
          <a:xfrm>
            <a:off x="3849688" y="1289050"/>
            <a:ext cx="3032125" cy="1033463"/>
            <a:chOff x="3849624" y="1289304"/>
            <a:chExt cx="3031884" cy="1033142"/>
          </a:xfrm>
        </p:grpSpPr>
        <p:sp>
          <p:nvSpPr>
            <p:cNvPr id="4" name="Ovál 3"/>
            <p:cNvSpPr/>
            <p:nvPr/>
          </p:nvSpPr>
          <p:spPr>
            <a:xfrm>
              <a:off x="3849624" y="1289304"/>
              <a:ext cx="2149304" cy="914116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louk 4"/>
            <p:cNvSpPr/>
            <p:nvPr/>
          </p:nvSpPr>
          <p:spPr>
            <a:xfrm rot="17278083">
              <a:off x="5967286" y="1408224"/>
              <a:ext cx="914116" cy="914327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8198" name="TextovéPole 6"/>
          <p:cNvSpPr txBox="1">
            <a:spLocks noChangeArrowheads="1"/>
          </p:cNvSpPr>
          <p:nvPr/>
        </p:nvSpPr>
        <p:spPr bwMode="auto">
          <a:xfrm>
            <a:off x="3603625" y="2743200"/>
            <a:ext cx="28051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kruh ze silného drátu</a:t>
            </a:r>
          </a:p>
        </p:txBody>
      </p:sp>
      <p:pic>
        <p:nvPicPr>
          <p:cNvPr id="8199" name="Picture 4" descr="Saponát na nádobí Jar Citron 900ml | ONLINESHOP.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8763" y="908050"/>
            <a:ext cx="1912937" cy="167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0" name="TextovéPole 8"/>
          <p:cNvSpPr txBox="1">
            <a:spLocks noChangeArrowheads="1"/>
          </p:cNvSpPr>
          <p:nvPr/>
        </p:nvSpPr>
        <p:spPr bwMode="auto">
          <a:xfrm>
            <a:off x="6816725" y="2743200"/>
            <a:ext cx="14970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saponát</a:t>
            </a:r>
          </a:p>
          <a:p>
            <a:r>
              <a:rPr lang="cs-CZ" altLang="cs-CZ" sz="2400"/>
              <a:t> na nádobí</a:t>
            </a:r>
          </a:p>
        </p:txBody>
      </p:sp>
      <p:pic>
        <p:nvPicPr>
          <p:cNvPr id="8201" name="Obrázek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86863" y="865188"/>
            <a:ext cx="1189037" cy="179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2" name="TextovéPole 11"/>
          <p:cNvSpPr txBox="1">
            <a:spLocks noChangeArrowheads="1"/>
          </p:cNvSpPr>
          <p:nvPr/>
        </p:nvSpPr>
        <p:spPr bwMode="auto">
          <a:xfrm>
            <a:off x="9034463" y="2743200"/>
            <a:ext cx="2339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tekuté mýdlo</a:t>
            </a:r>
          </a:p>
        </p:txBody>
      </p:sp>
      <p:sp>
        <p:nvSpPr>
          <p:cNvPr id="8203" name="TextovéPole 12"/>
          <p:cNvSpPr txBox="1">
            <a:spLocks noChangeArrowheads="1"/>
          </p:cNvSpPr>
          <p:nvPr/>
        </p:nvSpPr>
        <p:spPr bwMode="auto">
          <a:xfrm>
            <a:off x="430213" y="3573463"/>
            <a:ext cx="8780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Postup:  1. do lavoru nalijeme vodu se saponátem a tekutým mýdlem.</a:t>
            </a:r>
          </a:p>
        </p:txBody>
      </p:sp>
      <p:pic>
        <p:nvPicPr>
          <p:cNvPr id="8204" name="Picture 2" descr="Water Bow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5425" y="4711700"/>
            <a:ext cx="2838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5" name="Picture 4" descr="Saponát na nádobí Jar Citron 900ml | ONLINESHOP.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35413" y="4522788"/>
            <a:ext cx="1912937" cy="1677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6" name="Obrázek 1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15013" y="4498975"/>
            <a:ext cx="1187450" cy="179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ěsíc 6"/>
          <p:cNvSpPr/>
          <p:nvPr/>
        </p:nvSpPr>
        <p:spPr>
          <a:xfrm rot="16200000">
            <a:off x="1790700" y="4459288"/>
            <a:ext cx="1327150" cy="2800350"/>
          </a:xfrm>
          <a:prstGeom prst="moon">
            <a:avLst>
              <a:gd name="adj" fmla="val 58818"/>
            </a:avLst>
          </a:prstGeom>
          <a:solidFill>
            <a:srgbClr val="999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219" name="Picture 2" descr="Water Bow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4100" y="4686300"/>
            <a:ext cx="2838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5" name="Skupina 14"/>
          <p:cNvGrpSpPr/>
          <p:nvPr/>
        </p:nvGrpSpPr>
        <p:grpSpPr>
          <a:xfrm>
            <a:off x="1310552" y="2602894"/>
            <a:ext cx="2997316" cy="3156076"/>
            <a:chOff x="4172624" y="2087306"/>
            <a:chExt cx="2997316" cy="259829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grpSpPr>
        <p:sp>
          <p:nvSpPr>
            <p:cNvPr id="13" name="Vývojový diagram: magnetický disk 12"/>
            <p:cNvSpPr/>
            <p:nvPr/>
          </p:nvSpPr>
          <p:spPr>
            <a:xfrm>
              <a:off x="4172624" y="2198300"/>
              <a:ext cx="2212848" cy="2487298"/>
            </a:xfrm>
            <a:custGeom>
              <a:avLst/>
              <a:gdLst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243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0 w 10000"/>
                <a:gd name="connsiteY7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243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421 w 10000"/>
                <a:gd name="connsiteY7" fmla="*/ 5315 h 10000"/>
                <a:gd name="connsiteX8" fmla="*/ 0 w 10000"/>
                <a:gd name="connsiteY8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243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710 w 10000"/>
                <a:gd name="connsiteY7" fmla="*/ 5352 h 10000"/>
                <a:gd name="connsiteX8" fmla="*/ 0 w 10000"/>
                <a:gd name="connsiteY8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160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710 w 10000"/>
                <a:gd name="connsiteY7" fmla="*/ 5352 h 10000"/>
                <a:gd name="connsiteX8" fmla="*/ 0 w 10000"/>
                <a:gd name="connsiteY8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730 w 10000"/>
                <a:gd name="connsiteY6" fmla="*/ 5352 h 10000"/>
                <a:gd name="connsiteX7" fmla="*/ 0 w 10000"/>
                <a:gd name="connsiteY7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160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710 w 10000"/>
                <a:gd name="connsiteY7" fmla="*/ 5352 h 10000"/>
                <a:gd name="connsiteX8" fmla="*/ 0 w 10000"/>
                <a:gd name="connsiteY8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078 w 10000"/>
                <a:gd name="connsiteY3" fmla="*/ 5316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730 w 10000"/>
                <a:gd name="connsiteY7" fmla="*/ 5352 h 10000"/>
                <a:gd name="connsiteX8" fmla="*/ 0 w 10000"/>
                <a:gd name="connsiteY8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160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710 w 10000"/>
                <a:gd name="connsiteY7" fmla="*/ 5352 h 10000"/>
                <a:gd name="connsiteX8" fmla="*/ 0 w 10000"/>
                <a:gd name="connsiteY8" fmla="*/ 1667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00" h="10000" stroke="0" extrusionOk="0">
                  <a:moveTo>
                    <a:pt x="0" y="1667"/>
                  </a:moveTo>
                  <a:cubicBezTo>
                    <a:pt x="0" y="746"/>
                    <a:pt x="2239" y="0"/>
                    <a:pt x="5000" y="0"/>
                  </a:cubicBezTo>
                  <a:cubicBezTo>
                    <a:pt x="7761" y="0"/>
                    <a:pt x="9162" y="800"/>
                    <a:pt x="10000" y="1667"/>
                  </a:cubicBezTo>
                  <a:cubicBezTo>
                    <a:pt x="10009" y="2846"/>
                    <a:pt x="9069" y="4137"/>
                    <a:pt x="9078" y="5316"/>
                  </a:cubicBezTo>
                  <a:lnTo>
                    <a:pt x="10000" y="8333"/>
                  </a:lnTo>
                  <a:cubicBezTo>
                    <a:pt x="10000" y="9254"/>
                    <a:pt x="7761" y="10000"/>
                    <a:pt x="5000" y="10000"/>
                  </a:cubicBezTo>
                  <a:cubicBezTo>
                    <a:pt x="2239" y="10000"/>
                    <a:pt x="836" y="9126"/>
                    <a:pt x="0" y="8333"/>
                  </a:cubicBezTo>
                  <a:cubicBezTo>
                    <a:pt x="-4" y="7303"/>
                    <a:pt x="734" y="6382"/>
                    <a:pt x="730" y="5352"/>
                  </a:cubicBezTo>
                  <a:lnTo>
                    <a:pt x="0" y="1667"/>
                  </a:lnTo>
                  <a:close/>
                </a:path>
                <a:path w="10000" h="10000" fill="none" extrusionOk="0">
                  <a:moveTo>
                    <a:pt x="10000" y="1667"/>
                  </a:moveTo>
                  <a:cubicBezTo>
                    <a:pt x="10000" y="2588"/>
                    <a:pt x="7761" y="3334"/>
                    <a:pt x="5000" y="3334"/>
                  </a:cubicBezTo>
                  <a:cubicBezTo>
                    <a:pt x="2239" y="3334"/>
                    <a:pt x="0" y="2588"/>
                    <a:pt x="0" y="1667"/>
                  </a:cubicBezTo>
                </a:path>
                <a:path w="10000" h="10000" fill="none">
                  <a:moveTo>
                    <a:pt x="0" y="1667"/>
                  </a:moveTo>
                  <a:cubicBezTo>
                    <a:pt x="0" y="746"/>
                    <a:pt x="2239" y="0"/>
                    <a:pt x="5000" y="0"/>
                  </a:cubicBezTo>
                  <a:cubicBezTo>
                    <a:pt x="7761" y="0"/>
                    <a:pt x="9162" y="827"/>
                    <a:pt x="10000" y="1667"/>
                  </a:cubicBezTo>
                  <a:cubicBezTo>
                    <a:pt x="10009" y="2791"/>
                    <a:pt x="9151" y="4097"/>
                    <a:pt x="9160" y="5221"/>
                  </a:cubicBezTo>
                  <a:cubicBezTo>
                    <a:pt x="9151" y="6319"/>
                    <a:pt x="10009" y="7235"/>
                    <a:pt x="10000" y="8333"/>
                  </a:cubicBezTo>
                  <a:cubicBezTo>
                    <a:pt x="10000" y="9254"/>
                    <a:pt x="7761" y="10000"/>
                    <a:pt x="5000" y="10000"/>
                  </a:cubicBezTo>
                  <a:cubicBezTo>
                    <a:pt x="2239" y="10000"/>
                    <a:pt x="832" y="9120"/>
                    <a:pt x="0" y="8333"/>
                  </a:cubicBezTo>
                  <a:cubicBezTo>
                    <a:pt x="2" y="7315"/>
                    <a:pt x="708" y="6370"/>
                    <a:pt x="710" y="5352"/>
                  </a:cubicBezTo>
                  <a:cubicBezTo>
                    <a:pt x="570" y="4136"/>
                    <a:pt x="140" y="2883"/>
                    <a:pt x="0" y="166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4204628" y="2087306"/>
              <a:ext cx="2965312" cy="914401"/>
              <a:chOff x="3849624" y="1289304"/>
              <a:chExt cx="2965312" cy="914401"/>
            </a:xfrm>
            <a:grpFill/>
          </p:grpSpPr>
          <p:sp>
            <p:nvSpPr>
              <p:cNvPr id="10" name="Ovál 9"/>
              <p:cNvSpPr/>
              <p:nvPr/>
            </p:nvSpPr>
            <p:spPr>
              <a:xfrm>
                <a:off x="3849624" y="1289304"/>
                <a:ext cx="2148840" cy="914400"/>
              </a:xfrm>
              <a:prstGeom prst="ellipse">
                <a:avLst/>
              </a:prstGeom>
              <a:grpFill/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1" name="Oblouk 10"/>
              <p:cNvSpPr/>
              <p:nvPr/>
            </p:nvSpPr>
            <p:spPr>
              <a:xfrm rot="17278083">
                <a:off x="5900536" y="1289305"/>
                <a:ext cx="914400" cy="914400"/>
              </a:xfrm>
              <a:prstGeom prst="arc">
                <a:avLst/>
              </a:prstGeom>
              <a:noFill/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9221" name="TextovéPole 15"/>
          <p:cNvSpPr txBox="1">
            <a:spLocks noChangeArrowheads="1"/>
          </p:cNvSpPr>
          <p:nvPr/>
        </p:nvSpPr>
        <p:spPr bwMode="auto">
          <a:xfrm>
            <a:off x="292100" y="365125"/>
            <a:ext cx="102235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2. Kruh namočíme do lavoru a tažením        Dokázal </a:t>
            </a:r>
            <a:r>
              <a:rPr lang="cs-CZ" altLang="cs-CZ" sz="2400" dirty="0" smtClean="0"/>
              <a:t>bys </a:t>
            </a:r>
            <a:r>
              <a:rPr lang="cs-CZ" altLang="cs-CZ" sz="2400" dirty="0"/>
              <a:t>vysvětlit, jak to funguje?</a:t>
            </a:r>
          </a:p>
          <a:p>
            <a:r>
              <a:rPr lang="cs-CZ" altLang="cs-CZ" sz="2400" dirty="0"/>
              <a:t>    vzhůru vytvoříme velkou bublinu.             Pokud </a:t>
            </a:r>
            <a:r>
              <a:rPr lang="cs-CZ" altLang="cs-CZ" sz="2400" dirty="0" smtClean="0"/>
              <a:t>nevíš, </a:t>
            </a:r>
            <a:r>
              <a:rPr lang="cs-CZ" altLang="cs-CZ" sz="2400" dirty="0"/>
              <a:t>klikni na černý obdélník.</a:t>
            </a:r>
          </a:p>
        </p:txBody>
      </p:sp>
      <p:grpSp>
        <p:nvGrpSpPr>
          <p:cNvPr id="19" name="Skupina 18"/>
          <p:cNvGrpSpPr/>
          <p:nvPr/>
        </p:nvGrpSpPr>
        <p:grpSpPr>
          <a:xfrm rot="11037271">
            <a:off x="6464040" y="1159677"/>
            <a:ext cx="2997316" cy="3156076"/>
            <a:chOff x="4172624" y="2087306"/>
            <a:chExt cx="2997316" cy="259829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grpSpPr>
        <p:sp>
          <p:nvSpPr>
            <p:cNvPr id="20" name="Vývojový diagram: magnetický disk 12"/>
            <p:cNvSpPr/>
            <p:nvPr/>
          </p:nvSpPr>
          <p:spPr>
            <a:xfrm>
              <a:off x="4172624" y="2198300"/>
              <a:ext cx="2212848" cy="2487298"/>
            </a:xfrm>
            <a:custGeom>
              <a:avLst/>
              <a:gdLst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243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0 w 10000"/>
                <a:gd name="connsiteY7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243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421 w 10000"/>
                <a:gd name="connsiteY7" fmla="*/ 5315 h 10000"/>
                <a:gd name="connsiteX8" fmla="*/ 0 w 10000"/>
                <a:gd name="connsiteY8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243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710 w 10000"/>
                <a:gd name="connsiteY7" fmla="*/ 5352 h 10000"/>
                <a:gd name="connsiteX8" fmla="*/ 0 w 10000"/>
                <a:gd name="connsiteY8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0 w 10000"/>
                <a:gd name="connsiteY6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160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710 w 10000"/>
                <a:gd name="connsiteY7" fmla="*/ 5352 h 10000"/>
                <a:gd name="connsiteX8" fmla="*/ 0 w 10000"/>
                <a:gd name="connsiteY8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10000 w 10000"/>
                <a:gd name="connsiteY3" fmla="*/ 8333 h 10000"/>
                <a:gd name="connsiteX4" fmla="*/ 5000 w 10000"/>
                <a:gd name="connsiteY4" fmla="*/ 10000 h 10000"/>
                <a:gd name="connsiteX5" fmla="*/ 0 w 10000"/>
                <a:gd name="connsiteY5" fmla="*/ 8333 h 10000"/>
                <a:gd name="connsiteX6" fmla="*/ 730 w 10000"/>
                <a:gd name="connsiteY6" fmla="*/ 5352 h 10000"/>
                <a:gd name="connsiteX7" fmla="*/ 0 w 10000"/>
                <a:gd name="connsiteY7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160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710 w 10000"/>
                <a:gd name="connsiteY7" fmla="*/ 5352 h 10000"/>
                <a:gd name="connsiteX8" fmla="*/ 0 w 10000"/>
                <a:gd name="connsiteY8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078 w 10000"/>
                <a:gd name="connsiteY3" fmla="*/ 5316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730 w 10000"/>
                <a:gd name="connsiteY7" fmla="*/ 5352 h 10000"/>
                <a:gd name="connsiteX8" fmla="*/ 0 w 10000"/>
                <a:gd name="connsiteY8" fmla="*/ 1667 h 10000"/>
                <a:gd name="connsiteX0" fmla="*/ 10000 w 10000"/>
                <a:gd name="connsiteY0" fmla="*/ 1667 h 10000"/>
                <a:gd name="connsiteX1" fmla="*/ 5000 w 10000"/>
                <a:gd name="connsiteY1" fmla="*/ 3334 h 10000"/>
                <a:gd name="connsiteX2" fmla="*/ 0 w 10000"/>
                <a:gd name="connsiteY2" fmla="*/ 1667 h 10000"/>
                <a:gd name="connsiteX0" fmla="*/ 0 w 10000"/>
                <a:gd name="connsiteY0" fmla="*/ 1667 h 10000"/>
                <a:gd name="connsiteX1" fmla="*/ 5000 w 10000"/>
                <a:gd name="connsiteY1" fmla="*/ 0 h 10000"/>
                <a:gd name="connsiteX2" fmla="*/ 10000 w 10000"/>
                <a:gd name="connsiteY2" fmla="*/ 1667 h 10000"/>
                <a:gd name="connsiteX3" fmla="*/ 9160 w 10000"/>
                <a:gd name="connsiteY3" fmla="*/ 5221 h 10000"/>
                <a:gd name="connsiteX4" fmla="*/ 10000 w 10000"/>
                <a:gd name="connsiteY4" fmla="*/ 8333 h 10000"/>
                <a:gd name="connsiteX5" fmla="*/ 5000 w 10000"/>
                <a:gd name="connsiteY5" fmla="*/ 10000 h 10000"/>
                <a:gd name="connsiteX6" fmla="*/ 0 w 10000"/>
                <a:gd name="connsiteY6" fmla="*/ 8333 h 10000"/>
                <a:gd name="connsiteX7" fmla="*/ 710 w 10000"/>
                <a:gd name="connsiteY7" fmla="*/ 5352 h 10000"/>
                <a:gd name="connsiteX8" fmla="*/ 0 w 10000"/>
                <a:gd name="connsiteY8" fmla="*/ 1667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00" h="10000" stroke="0" extrusionOk="0">
                  <a:moveTo>
                    <a:pt x="0" y="1667"/>
                  </a:moveTo>
                  <a:cubicBezTo>
                    <a:pt x="0" y="746"/>
                    <a:pt x="2239" y="0"/>
                    <a:pt x="5000" y="0"/>
                  </a:cubicBezTo>
                  <a:cubicBezTo>
                    <a:pt x="7761" y="0"/>
                    <a:pt x="9162" y="800"/>
                    <a:pt x="10000" y="1667"/>
                  </a:cubicBezTo>
                  <a:cubicBezTo>
                    <a:pt x="10009" y="2846"/>
                    <a:pt x="9069" y="4137"/>
                    <a:pt x="9078" y="5316"/>
                  </a:cubicBezTo>
                  <a:lnTo>
                    <a:pt x="10000" y="8333"/>
                  </a:lnTo>
                  <a:cubicBezTo>
                    <a:pt x="10000" y="9254"/>
                    <a:pt x="7761" y="10000"/>
                    <a:pt x="5000" y="10000"/>
                  </a:cubicBezTo>
                  <a:cubicBezTo>
                    <a:pt x="2239" y="10000"/>
                    <a:pt x="836" y="9126"/>
                    <a:pt x="0" y="8333"/>
                  </a:cubicBezTo>
                  <a:cubicBezTo>
                    <a:pt x="-4" y="7303"/>
                    <a:pt x="734" y="6382"/>
                    <a:pt x="730" y="5352"/>
                  </a:cubicBezTo>
                  <a:lnTo>
                    <a:pt x="0" y="1667"/>
                  </a:lnTo>
                  <a:close/>
                </a:path>
                <a:path w="10000" h="10000" fill="none" extrusionOk="0">
                  <a:moveTo>
                    <a:pt x="10000" y="1667"/>
                  </a:moveTo>
                  <a:cubicBezTo>
                    <a:pt x="10000" y="2588"/>
                    <a:pt x="7761" y="3334"/>
                    <a:pt x="5000" y="3334"/>
                  </a:cubicBezTo>
                  <a:cubicBezTo>
                    <a:pt x="2239" y="3334"/>
                    <a:pt x="0" y="2588"/>
                    <a:pt x="0" y="1667"/>
                  </a:cubicBezTo>
                </a:path>
                <a:path w="10000" h="10000" fill="none">
                  <a:moveTo>
                    <a:pt x="0" y="1667"/>
                  </a:moveTo>
                  <a:cubicBezTo>
                    <a:pt x="0" y="746"/>
                    <a:pt x="2239" y="0"/>
                    <a:pt x="5000" y="0"/>
                  </a:cubicBezTo>
                  <a:cubicBezTo>
                    <a:pt x="7761" y="0"/>
                    <a:pt x="9162" y="827"/>
                    <a:pt x="10000" y="1667"/>
                  </a:cubicBezTo>
                  <a:cubicBezTo>
                    <a:pt x="10009" y="2791"/>
                    <a:pt x="9151" y="4097"/>
                    <a:pt x="9160" y="5221"/>
                  </a:cubicBezTo>
                  <a:cubicBezTo>
                    <a:pt x="9151" y="6319"/>
                    <a:pt x="10009" y="7235"/>
                    <a:pt x="10000" y="8333"/>
                  </a:cubicBezTo>
                  <a:cubicBezTo>
                    <a:pt x="10000" y="9254"/>
                    <a:pt x="7761" y="10000"/>
                    <a:pt x="5000" y="10000"/>
                  </a:cubicBezTo>
                  <a:cubicBezTo>
                    <a:pt x="2239" y="10000"/>
                    <a:pt x="832" y="9120"/>
                    <a:pt x="0" y="8333"/>
                  </a:cubicBezTo>
                  <a:cubicBezTo>
                    <a:pt x="2" y="7315"/>
                    <a:pt x="708" y="6370"/>
                    <a:pt x="710" y="5352"/>
                  </a:cubicBezTo>
                  <a:cubicBezTo>
                    <a:pt x="570" y="4136"/>
                    <a:pt x="140" y="2883"/>
                    <a:pt x="0" y="166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4204628" y="2087306"/>
              <a:ext cx="2965312" cy="914401"/>
              <a:chOff x="3849624" y="1289304"/>
              <a:chExt cx="2965312" cy="914401"/>
            </a:xfrm>
            <a:grpFill/>
          </p:grpSpPr>
          <p:sp>
            <p:nvSpPr>
              <p:cNvPr id="22" name="Ovál 21"/>
              <p:cNvSpPr/>
              <p:nvPr/>
            </p:nvSpPr>
            <p:spPr>
              <a:xfrm>
                <a:off x="3849624" y="1289304"/>
                <a:ext cx="2148840" cy="914400"/>
              </a:xfrm>
              <a:prstGeom prst="ellipse">
                <a:avLst/>
              </a:prstGeom>
              <a:grpFill/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3" name="Oblouk 22"/>
              <p:cNvSpPr/>
              <p:nvPr/>
            </p:nvSpPr>
            <p:spPr>
              <a:xfrm rot="17278083">
                <a:off x="5900536" y="1289305"/>
                <a:ext cx="914400" cy="914400"/>
              </a:xfrm>
              <a:prstGeom prst="arc">
                <a:avLst/>
              </a:prstGeom>
              <a:noFill/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pic>
        <p:nvPicPr>
          <p:cNvPr id="9223" name="Picture 2" descr="Man In Sui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40675" y="4540250"/>
            <a:ext cx="671513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4" name="TextovéPole 16"/>
          <p:cNvSpPr txBox="1">
            <a:spLocks noChangeArrowheads="1"/>
          </p:cNvSpPr>
          <p:nvPr/>
        </p:nvSpPr>
        <p:spPr bwMode="auto">
          <a:xfrm>
            <a:off x="5561013" y="1168400"/>
            <a:ext cx="610393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Glycerin v tekutém mýdle způsobuje mazlavost.</a:t>
            </a:r>
          </a:p>
          <a:p>
            <a:r>
              <a:rPr lang="cs-CZ" altLang="cs-CZ" sz="2400"/>
              <a:t>Saponát snižuje povrchové napětí vody, takže</a:t>
            </a:r>
          </a:p>
          <a:p>
            <a:r>
              <a:rPr lang="cs-CZ" altLang="cs-CZ" sz="2400"/>
              <a:t>voda lépe přilne a nestahuje se do kapek, ale</a:t>
            </a:r>
          </a:p>
          <a:p>
            <a:r>
              <a:rPr lang="cs-CZ" altLang="cs-CZ" sz="2400"/>
              <a:t>tvoří tenkou blánu.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468257" y="1133248"/>
            <a:ext cx="6126163" cy="16176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path" presetSubtype="0" accel="50000" decel="50000" fill="hold" nodeType="afterEffect">
                                  <p:stCondLst>
                                    <p:cond delay="8000"/>
                                  </p:stCondLst>
                                  <p:childTnLst>
                                    <p:animMotion origin="layout" path="M 5E-6 4.44444E-6 L -0.00065 0.33402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647700" y="407988"/>
            <a:ext cx="7053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Chceš si zhotovit barevné oko?     Co budeš potřebovat:</a:t>
            </a:r>
          </a:p>
        </p:txBody>
      </p:sp>
      <p:grpSp>
        <p:nvGrpSpPr>
          <p:cNvPr id="10243" name="Skupina 4"/>
          <p:cNvGrpSpPr>
            <a:grpSpLocks/>
          </p:cNvGrpSpPr>
          <p:nvPr/>
        </p:nvGrpSpPr>
        <p:grpSpPr bwMode="auto">
          <a:xfrm>
            <a:off x="869950" y="1314450"/>
            <a:ext cx="2192338" cy="1357313"/>
            <a:chOff x="1198485" y="1740023"/>
            <a:chExt cx="2192785" cy="1358284"/>
          </a:xfrm>
        </p:grpSpPr>
        <p:sp>
          <p:nvSpPr>
            <p:cNvPr id="3" name="Ovál 2"/>
            <p:cNvSpPr/>
            <p:nvPr/>
          </p:nvSpPr>
          <p:spPr>
            <a:xfrm>
              <a:off x="1198485" y="1740023"/>
              <a:ext cx="2192785" cy="1358284"/>
            </a:xfrm>
            <a:prstGeom prst="ellipse">
              <a:avLst/>
            </a:prstGeom>
            <a:solidFill>
              <a:schemeClr val="bg2">
                <a:lumMod val="7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1331862" y="1813100"/>
              <a:ext cx="1926031" cy="1151761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0244" name="TextovéPole 5"/>
          <p:cNvSpPr txBox="1">
            <a:spLocks noChangeArrowheads="1"/>
          </p:cNvSpPr>
          <p:nvPr/>
        </p:nvSpPr>
        <p:spPr bwMode="auto">
          <a:xfrm>
            <a:off x="1627188" y="2744788"/>
            <a:ext cx="679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talíř</a:t>
            </a:r>
          </a:p>
        </p:txBody>
      </p:sp>
      <p:sp>
        <p:nvSpPr>
          <p:cNvPr id="7" name="Válec 6"/>
          <p:cNvSpPr/>
          <p:nvPr/>
        </p:nvSpPr>
        <p:spPr>
          <a:xfrm>
            <a:off x="4219575" y="1439863"/>
            <a:ext cx="1093788" cy="941387"/>
          </a:xfrm>
          <a:prstGeom prst="can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álec 7"/>
          <p:cNvSpPr/>
          <p:nvPr/>
        </p:nvSpPr>
        <p:spPr>
          <a:xfrm>
            <a:off x="4219575" y="1711325"/>
            <a:ext cx="1093788" cy="941388"/>
          </a:xfrm>
          <a:prstGeom prst="can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1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1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47" name="TextovéPole 10"/>
          <p:cNvSpPr txBox="1">
            <a:spLocks noChangeArrowheads="1"/>
          </p:cNvSpPr>
          <p:nvPr/>
        </p:nvSpPr>
        <p:spPr bwMode="auto">
          <a:xfrm>
            <a:off x="4433888" y="2747963"/>
            <a:ext cx="7925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 smtClean="0"/>
              <a:t>voda</a:t>
            </a:r>
            <a:endParaRPr lang="cs-CZ" alt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096000" y="1385888"/>
            <a:ext cx="1822450" cy="825500"/>
          </a:xfrm>
          <a:custGeom>
            <a:avLst/>
            <a:gdLst>
              <a:gd name="connsiteX0" fmla="*/ 0 w 1822882"/>
              <a:gd name="connsiteY0" fmla="*/ 0 h 816746"/>
              <a:gd name="connsiteX1" fmla="*/ 1822882 w 1822882"/>
              <a:gd name="connsiteY1" fmla="*/ 0 h 816746"/>
              <a:gd name="connsiteX2" fmla="*/ 1822882 w 1822882"/>
              <a:gd name="connsiteY2" fmla="*/ 816746 h 816746"/>
              <a:gd name="connsiteX3" fmla="*/ 0 w 1822882"/>
              <a:gd name="connsiteY3" fmla="*/ 816746 h 816746"/>
              <a:gd name="connsiteX4" fmla="*/ 0 w 1822882"/>
              <a:gd name="connsiteY4" fmla="*/ 0 h 816746"/>
              <a:gd name="connsiteX0" fmla="*/ 150921 w 1822882"/>
              <a:gd name="connsiteY0" fmla="*/ 0 h 816746"/>
              <a:gd name="connsiteX1" fmla="*/ 1822882 w 1822882"/>
              <a:gd name="connsiteY1" fmla="*/ 0 h 816746"/>
              <a:gd name="connsiteX2" fmla="*/ 1822882 w 1822882"/>
              <a:gd name="connsiteY2" fmla="*/ 816746 h 816746"/>
              <a:gd name="connsiteX3" fmla="*/ 0 w 1822882"/>
              <a:gd name="connsiteY3" fmla="*/ 816746 h 816746"/>
              <a:gd name="connsiteX4" fmla="*/ 150921 w 1822882"/>
              <a:gd name="connsiteY4" fmla="*/ 0 h 816746"/>
              <a:gd name="connsiteX0" fmla="*/ 150921 w 1822882"/>
              <a:gd name="connsiteY0" fmla="*/ 8878 h 825624"/>
              <a:gd name="connsiteX1" fmla="*/ 1663084 w 1822882"/>
              <a:gd name="connsiteY1" fmla="*/ 0 h 825624"/>
              <a:gd name="connsiteX2" fmla="*/ 1822882 w 1822882"/>
              <a:gd name="connsiteY2" fmla="*/ 825624 h 825624"/>
              <a:gd name="connsiteX3" fmla="*/ 0 w 1822882"/>
              <a:gd name="connsiteY3" fmla="*/ 825624 h 825624"/>
              <a:gd name="connsiteX4" fmla="*/ 150921 w 1822882"/>
              <a:gd name="connsiteY4" fmla="*/ 8878 h 825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2882" h="825624">
                <a:moveTo>
                  <a:pt x="150921" y="8878"/>
                </a:moveTo>
                <a:lnTo>
                  <a:pt x="1663084" y="0"/>
                </a:lnTo>
                <a:lnTo>
                  <a:pt x="1822882" y="825624"/>
                </a:lnTo>
                <a:lnTo>
                  <a:pt x="0" y="825624"/>
                </a:lnTo>
                <a:lnTo>
                  <a:pt x="150921" y="8878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6688138" y="1501775"/>
            <a:ext cx="503237" cy="460375"/>
          </a:xfrm>
          <a:prstGeom prst="cub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50" name="TextovéPole 11"/>
          <p:cNvSpPr txBox="1">
            <a:spLocks noChangeArrowheads="1"/>
          </p:cNvSpPr>
          <p:nvPr/>
        </p:nvSpPr>
        <p:spPr bwMode="auto">
          <a:xfrm>
            <a:off x="6096000" y="2752725"/>
            <a:ext cx="1822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kostka cukru</a:t>
            </a:r>
          </a:p>
        </p:txBody>
      </p:sp>
      <p:pic>
        <p:nvPicPr>
          <p:cNvPr id="10251" name="Picture 2" descr="Ink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53563" y="554038"/>
            <a:ext cx="28384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2" name="TextovéPole 12"/>
          <p:cNvSpPr txBox="1">
            <a:spLocks noChangeArrowheads="1"/>
          </p:cNvSpPr>
          <p:nvPr/>
        </p:nvSpPr>
        <p:spPr bwMode="auto">
          <a:xfrm>
            <a:off x="9561513" y="2752725"/>
            <a:ext cx="1089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inkoust</a:t>
            </a:r>
          </a:p>
        </p:txBody>
      </p:sp>
      <p:sp>
        <p:nvSpPr>
          <p:cNvPr id="10253" name="TextovéPole 14"/>
          <p:cNvSpPr txBox="1">
            <a:spLocks noChangeArrowheads="1"/>
          </p:cNvSpPr>
          <p:nvPr/>
        </p:nvSpPr>
        <p:spPr bwMode="auto">
          <a:xfrm>
            <a:off x="9636125" y="1708150"/>
            <a:ext cx="9398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chemeClr val="bg1"/>
                </a:solidFill>
              </a:rPr>
              <a:t>inkoust</a:t>
            </a:r>
          </a:p>
        </p:txBody>
      </p:sp>
      <p:sp>
        <p:nvSpPr>
          <p:cNvPr id="10254" name="TextovéPole 13"/>
          <p:cNvSpPr txBox="1">
            <a:spLocks noChangeArrowheads="1"/>
          </p:cNvSpPr>
          <p:nvPr/>
        </p:nvSpPr>
        <p:spPr bwMode="auto">
          <a:xfrm>
            <a:off x="719138" y="3421063"/>
            <a:ext cx="869791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Postup:     1. Na talíř </a:t>
            </a:r>
            <a:r>
              <a:rPr lang="cs-CZ" altLang="cs-CZ" sz="2400" dirty="0" smtClean="0"/>
              <a:t>nalijeme </a:t>
            </a:r>
            <a:r>
              <a:rPr lang="cs-CZ" altLang="cs-CZ" sz="2400" dirty="0"/>
              <a:t>tolik vody, aby se rozlila po celé ploše.</a:t>
            </a:r>
          </a:p>
          <a:p>
            <a:r>
              <a:rPr lang="cs-CZ" altLang="cs-CZ" sz="2400" dirty="0"/>
              <a:t>                   2. </a:t>
            </a:r>
            <a:r>
              <a:rPr lang="cs-CZ" altLang="cs-CZ" sz="2400" dirty="0" smtClean="0"/>
              <a:t>Počkáme, </a:t>
            </a:r>
            <a:r>
              <a:rPr lang="cs-CZ" altLang="cs-CZ" sz="2400" dirty="0"/>
              <a:t>až se voda uklidní – musí být zcela nehybná.</a:t>
            </a:r>
          </a:p>
        </p:txBody>
      </p:sp>
      <p:grpSp>
        <p:nvGrpSpPr>
          <p:cNvPr id="10255" name="Skupina 16"/>
          <p:cNvGrpSpPr>
            <a:grpSpLocks/>
          </p:cNvGrpSpPr>
          <p:nvPr/>
        </p:nvGrpSpPr>
        <p:grpSpPr bwMode="auto">
          <a:xfrm>
            <a:off x="590550" y="4651375"/>
            <a:ext cx="2192338" cy="1357313"/>
            <a:chOff x="1198485" y="1740023"/>
            <a:chExt cx="2192785" cy="1358284"/>
          </a:xfrm>
        </p:grpSpPr>
        <p:sp>
          <p:nvSpPr>
            <p:cNvPr id="18" name="Ovál 17"/>
            <p:cNvSpPr/>
            <p:nvPr/>
          </p:nvSpPr>
          <p:spPr>
            <a:xfrm>
              <a:off x="1198485" y="1740023"/>
              <a:ext cx="2192785" cy="1358284"/>
            </a:xfrm>
            <a:prstGeom prst="ellipse">
              <a:avLst/>
            </a:prstGeom>
            <a:solidFill>
              <a:schemeClr val="bg2">
                <a:lumMod val="7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1331862" y="1813100"/>
              <a:ext cx="1926031" cy="1151761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0" name="Válec 19"/>
          <p:cNvSpPr/>
          <p:nvPr/>
        </p:nvSpPr>
        <p:spPr>
          <a:xfrm>
            <a:off x="3340100" y="4743450"/>
            <a:ext cx="1093788" cy="941388"/>
          </a:xfrm>
          <a:prstGeom prst="can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Válec 20"/>
          <p:cNvSpPr/>
          <p:nvPr/>
        </p:nvSpPr>
        <p:spPr>
          <a:xfrm>
            <a:off x="3340100" y="5014913"/>
            <a:ext cx="1093788" cy="941387"/>
          </a:xfrm>
          <a:prstGeom prst="can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1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1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Skupina 1"/>
          <p:cNvGrpSpPr>
            <a:grpSpLocks/>
          </p:cNvGrpSpPr>
          <p:nvPr/>
        </p:nvGrpSpPr>
        <p:grpSpPr bwMode="auto">
          <a:xfrm>
            <a:off x="723900" y="2416175"/>
            <a:ext cx="2192338" cy="1357313"/>
            <a:chOff x="1198485" y="1740023"/>
            <a:chExt cx="2192785" cy="1358284"/>
          </a:xfrm>
        </p:grpSpPr>
        <p:sp>
          <p:nvSpPr>
            <p:cNvPr id="3" name="Ovál 2"/>
            <p:cNvSpPr/>
            <p:nvPr/>
          </p:nvSpPr>
          <p:spPr>
            <a:xfrm>
              <a:off x="1198485" y="1740023"/>
              <a:ext cx="2192785" cy="1358284"/>
            </a:xfrm>
            <a:prstGeom prst="ellipse">
              <a:avLst/>
            </a:prstGeom>
            <a:solidFill>
              <a:schemeClr val="bg2">
                <a:lumMod val="7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1331862" y="1813100"/>
              <a:ext cx="1926031" cy="1151761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1267" name="TextovéPole 4"/>
          <p:cNvSpPr txBox="1">
            <a:spLocks noChangeArrowheads="1"/>
          </p:cNvSpPr>
          <p:nvPr/>
        </p:nvSpPr>
        <p:spPr bwMode="auto">
          <a:xfrm>
            <a:off x="398463" y="109538"/>
            <a:ext cx="598011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Doprostřed talíře postavíme kostku cukru.</a:t>
            </a:r>
          </a:p>
          <a:p>
            <a:r>
              <a:rPr lang="cs-CZ" altLang="cs-CZ" sz="2400"/>
              <a:t>4. Na kostku nakapeme několik kapek inkoustu</a:t>
            </a:r>
          </a:p>
        </p:txBody>
      </p:sp>
      <p:grpSp>
        <p:nvGrpSpPr>
          <p:cNvPr id="11268" name="Skupina 5"/>
          <p:cNvGrpSpPr>
            <a:grpSpLocks/>
          </p:cNvGrpSpPr>
          <p:nvPr/>
        </p:nvGrpSpPr>
        <p:grpSpPr bwMode="auto">
          <a:xfrm>
            <a:off x="8102600" y="2593975"/>
            <a:ext cx="2192338" cy="1357313"/>
            <a:chOff x="1198485" y="1740023"/>
            <a:chExt cx="2192785" cy="1358284"/>
          </a:xfrm>
        </p:grpSpPr>
        <p:sp>
          <p:nvSpPr>
            <p:cNvPr id="7" name="Ovál 6"/>
            <p:cNvSpPr/>
            <p:nvPr/>
          </p:nvSpPr>
          <p:spPr>
            <a:xfrm>
              <a:off x="1198485" y="1740023"/>
              <a:ext cx="2192785" cy="1358284"/>
            </a:xfrm>
            <a:prstGeom prst="ellipse">
              <a:avLst/>
            </a:prstGeom>
            <a:solidFill>
              <a:schemeClr val="bg2">
                <a:lumMod val="7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1331862" y="1813100"/>
              <a:ext cx="1926031" cy="1151761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9" name="Krychle 8"/>
          <p:cNvSpPr/>
          <p:nvPr/>
        </p:nvSpPr>
        <p:spPr>
          <a:xfrm>
            <a:off x="1636713" y="1262063"/>
            <a:ext cx="503237" cy="460375"/>
          </a:xfrm>
          <a:prstGeom prst="cub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1270" name="Skupina 9"/>
          <p:cNvGrpSpPr>
            <a:grpSpLocks/>
          </p:cNvGrpSpPr>
          <p:nvPr/>
        </p:nvGrpSpPr>
        <p:grpSpPr bwMode="auto">
          <a:xfrm>
            <a:off x="3800475" y="2400300"/>
            <a:ext cx="2192338" cy="1357313"/>
            <a:chOff x="1198485" y="1740023"/>
            <a:chExt cx="2192785" cy="1358284"/>
          </a:xfrm>
        </p:grpSpPr>
        <p:sp>
          <p:nvSpPr>
            <p:cNvPr id="11" name="Ovál 10"/>
            <p:cNvSpPr/>
            <p:nvPr/>
          </p:nvSpPr>
          <p:spPr>
            <a:xfrm>
              <a:off x="1198485" y="1740023"/>
              <a:ext cx="2192785" cy="1358284"/>
            </a:xfrm>
            <a:prstGeom prst="ellipse">
              <a:avLst/>
            </a:prstGeom>
            <a:solidFill>
              <a:schemeClr val="bg2">
                <a:lumMod val="7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331862" y="1813100"/>
              <a:ext cx="1926031" cy="1151761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3" name="Krychle 12"/>
          <p:cNvSpPr/>
          <p:nvPr/>
        </p:nvSpPr>
        <p:spPr>
          <a:xfrm>
            <a:off x="4645025" y="2738438"/>
            <a:ext cx="503238" cy="460375"/>
          </a:xfrm>
          <a:prstGeom prst="cub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72" name="TextovéPole 13"/>
          <p:cNvSpPr txBox="1">
            <a:spLocks noChangeArrowheads="1"/>
          </p:cNvSpPr>
          <p:nvPr/>
        </p:nvSpPr>
        <p:spPr bwMode="auto">
          <a:xfrm>
            <a:off x="9636125" y="1708150"/>
            <a:ext cx="9398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chemeClr val="bg1"/>
                </a:solidFill>
              </a:rPr>
              <a:t>inkoust</a:t>
            </a:r>
          </a:p>
        </p:txBody>
      </p:sp>
      <p:pic>
        <p:nvPicPr>
          <p:cNvPr id="11273" name="Picture 2" descr="Ink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3332759">
            <a:off x="4327525" y="254000"/>
            <a:ext cx="28384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Slza 17"/>
          <p:cNvSpPr/>
          <p:nvPr/>
        </p:nvSpPr>
        <p:spPr>
          <a:xfrm rot="20727314">
            <a:off x="4914900" y="1822450"/>
            <a:ext cx="104775" cy="157163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Slza 18"/>
          <p:cNvSpPr/>
          <p:nvPr/>
        </p:nvSpPr>
        <p:spPr>
          <a:xfrm rot="20727314">
            <a:off x="4914900" y="1895475"/>
            <a:ext cx="104775" cy="155575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Slza 19"/>
          <p:cNvSpPr/>
          <p:nvPr/>
        </p:nvSpPr>
        <p:spPr>
          <a:xfrm rot="20727314">
            <a:off x="4914900" y="1822450"/>
            <a:ext cx="104775" cy="157163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8996363" y="2962275"/>
            <a:ext cx="501650" cy="460375"/>
          </a:xfrm>
          <a:prstGeom prst="cub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Volný tvar: obrazec 21"/>
          <p:cNvSpPr/>
          <p:nvPr/>
        </p:nvSpPr>
        <p:spPr>
          <a:xfrm>
            <a:off x="9537700" y="3208338"/>
            <a:ext cx="666750" cy="92075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Volný tvar: obrazec 22"/>
          <p:cNvSpPr/>
          <p:nvPr/>
        </p:nvSpPr>
        <p:spPr>
          <a:xfrm rot="18668834">
            <a:off x="8897144" y="3556794"/>
            <a:ext cx="377825" cy="80963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Volný tvar: obrazec 23"/>
          <p:cNvSpPr/>
          <p:nvPr/>
        </p:nvSpPr>
        <p:spPr>
          <a:xfrm rot="15153338">
            <a:off x="9334500" y="3508375"/>
            <a:ext cx="360363" cy="131763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Volný tvar: obrazec 24"/>
          <p:cNvSpPr/>
          <p:nvPr/>
        </p:nvSpPr>
        <p:spPr>
          <a:xfrm rot="2126344">
            <a:off x="9371013" y="3530600"/>
            <a:ext cx="533400" cy="46038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Volný tvar: obrazec 25"/>
          <p:cNvSpPr/>
          <p:nvPr/>
        </p:nvSpPr>
        <p:spPr>
          <a:xfrm rot="1122631">
            <a:off x="9453563" y="3432175"/>
            <a:ext cx="557212" cy="46038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Volný tvar: obrazec 26"/>
          <p:cNvSpPr/>
          <p:nvPr/>
        </p:nvSpPr>
        <p:spPr>
          <a:xfrm rot="568341">
            <a:off x="9501188" y="3327400"/>
            <a:ext cx="668337" cy="92075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Volný tvar: obrazec 27"/>
          <p:cNvSpPr/>
          <p:nvPr/>
        </p:nvSpPr>
        <p:spPr>
          <a:xfrm rot="19490406">
            <a:off x="8726488" y="3532188"/>
            <a:ext cx="442912" cy="103187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Volný tvar: obrazec 28"/>
          <p:cNvSpPr/>
          <p:nvPr/>
        </p:nvSpPr>
        <p:spPr>
          <a:xfrm rot="20712845">
            <a:off x="8439150" y="3490913"/>
            <a:ext cx="612775" cy="73025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Volný tvar: obrazec 29"/>
          <p:cNvSpPr/>
          <p:nvPr/>
        </p:nvSpPr>
        <p:spPr>
          <a:xfrm rot="763217">
            <a:off x="8385175" y="3305175"/>
            <a:ext cx="614363" cy="239713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Volný tvar: obrazec 30"/>
          <p:cNvSpPr/>
          <p:nvPr/>
        </p:nvSpPr>
        <p:spPr>
          <a:xfrm rot="20000712">
            <a:off x="9418638" y="2919413"/>
            <a:ext cx="395287" cy="88900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Volný tvar: obrazec 31"/>
          <p:cNvSpPr/>
          <p:nvPr/>
        </p:nvSpPr>
        <p:spPr>
          <a:xfrm rot="17515514">
            <a:off x="9088438" y="3538538"/>
            <a:ext cx="373062" cy="157162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Volný tvar: obrazec 32"/>
          <p:cNvSpPr/>
          <p:nvPr/>
        </p:nvSpPr>
        <p:spPr>
          <a:xfrm rot="783060">
            <a:off x="8307388" y="3230563"/>
            <a:ext cx="666750" cy="93662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Volný tvar: obrazec 33"/>
          <p:cNvSpPr/>
          <p:nvPr/>
        </p:nvSpPr>
        <p:spPr>
          <a:xfrm rot="2301522">
            <a:off x="8705850" y="2825750"/>
            <a:ext cx="508000" cy="128588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Volný tvar: obrazec 34"/>
          <p:cNvSpPr/>
          <p:nvPr/>
        </p:nvSpPr>
        <p:spPr>
          <a:xfrm rot="1031444">
            <a:off x="8329613" y="3114675"/>
            <a:ext cx="668337" cy="93663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Volný tvar: obrazec 35"/>
          <p:cNvSpPr/>
          <p:nvPr/>
        </p:nvSpPr>
        <p:spPr>
          <a:xfrm rot="2286649">
            <a:off x="8556625" y="2930525"/>
            <a:ext cx="546100" cy="52388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Volný tvar: obrazec 36"/>
          <p:cNvSpPr/>
          <p:nvPr/>
        </p:nvSpPr>
        <p:spPr>
          <a:xfrm rot="2254836">
            <a:off x="8453438" y="3017838"/>
            <a:ext cx="606425" cy="84137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Volný tvar: obrazec 37"/>
          <p:cNvSpPr/>
          <p:nvPr/>
        </p:nvSpPr>
        <p:spPr>
          <a:xfrm>
            <a:off x="9498013" y="3089275"/>
            <a:ext cx="623887" cy="147638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1295" name="Obrázek 3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1454636">
            <a:off x="9426575" y="2979738"/>
            <a:ext cx="576263" cy="10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" name="Volný tvar: obrazec 41"/>
          <p:cNvSpPr/>
          <p:nvPr/>
        </p:nvSpPr>
        <p:spPr>
          <a:xfrm rot="20102105">
            <a:off x="9288463" y="2824163"/>
            <a:ext cx="438150" cy="66675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Volný tvar: obrazec 42"/>
          <p:cNvSpPr/>
          <p:nvPr/>
        </p:nvSpPr>
        <p:spPr>
          <a:xfrm rot="16879257">
            <a:off x="9055894" y="2785269"/>
            <a:ext cx="349250" cy="46038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Volný tvar: obrazec 43"/>
          <p:cNvSpPr/>
          <p:nvPr/>
        </p:nvSpPr>
        <p:spPr>
          <a:xfrm rot="19084719">
            <a:off x="9166225" y="2759075"/>
            <a:ext cx="438150" cy="69850"/>
          </a:xfrm>
          <a:custGeom>
            <a:avLst/>
            <a:gdLst>
              <a:gd name="connsiteX0" fmla="*/ 0 w 667512"/>
              <a:gd name="connsiteY0" fmla="*/ 92687 h 92687"/>
              <a:gd name="connsiteX1" fmla="*/ 109728 w 667512"/>
              <a:gd name="connsiteY1" fmla="*/ 37823 h 92687"/>
              <a:gd name="connsiteX2" fmla="*/ 667512 w 667512"/>
              <a:gd name="connsiteY2" fmla="*/ 1247 h 92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7512" h="92687">
                <a:moveTo>
                  <a:pt x="0" y="92687"/>
                </a:moveTo>
                <a:cubicBezTo>
                  <a:pt x="36576" y="74399"/>
                  <a:pt x="69171" y="43056"/>
                  <a:pt x="109728" y="37823"/>
                </a:cubicBezTo>
                <a:cubicBezTo>
                  <a:pt x="483880" y="-10455"/>
                  <a:pt x="297921" y="1247"/>
                  <a:pt x="667512" y="1247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99" name="TextovéPole 44"/>
          <p:cNvSpPr txBox="1">
            <a:spLocks noChangeArrowheads="1"/>
          </p:cNvSpPr>
          <p:nvPr/>
        </p:nvSpPr>
        <p:spPr bwMode="auto">
          <a:xfrm>
            <a:off x="7407275" y="523875"/>
            <a:ext cx="399891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5. Pak už stačí pozorovat, co se</a:t>
            </a:r>
          </a:p>
          <a:p>
            <a:r>
              <a:rPr lang="cs-CZ" altLang="cs-CZ" sz="2400"/>
              <a:t>    bude dít.</a:t>
            </a:r>
          </a:p>
        </p:txBody>
      </p:sp>
      <p:sp>
        <p:nvSpPr>
          <p:cNvPr id="11300" name="TextovéPole 45"/>
          <p:cNvSpPr txBox="1">
            <a:spLocks noChangeArrowheads="1"/>
          </p:cNvSpPr>
          <p:nvPr/>
        </p:nvSpPr>
        <p:spPr bwMode="auto">
          <a:xfrm>
            <a:off x="585788" y="4316413"/>
            <a:ext cx="10390187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Dokážeš vysvětlit, jak to funguje? Jestli ne, klikni na černý obdélník.</a:t>
            </a:r>
          </a:p>
          <a:p>
            <a:endParaRPr lang="cs-CZ" altLang="cs-CZ" sz="2400" dirty="0"/>
          </a:p>
          <a:p>
            <a:r>
              <a:rPr lang="cs-CZ" altLang="cs-CZ" sz="2400" dirty="0"/>
              <a:t>Jak se cukr rozpouští ve vodě, rozptyluje se směrem od středu talíře, kde je vysoká</a:t>
            </a:r>
          </a:p>
          <a:p>
            <a:r>
              <a:rPr lang="cs-CZ" altLang="cs-CZ" sz="2400" dirty="0"/>
              <a:t>koncentrace </a:t>
            </a:r>
            <a:r>
              <a:rPr lang="cs-CZ" altLang="cs-CZ" sz="2400" dirty="0" smtClean="0"/>
              <a:t>cukru, </a:t>
            </a:r>
            <a:r>
              <a:rPr lang="cs-CZ" altLang="cs-CZ" sz="2400" dirty="0"/>
              <a:t>do míst s nižší koncentrací. Přitom s sebou unáší inkoust, který</a:t>
            </a:r>
          </a:p>
          <a:p>
            <a:r>
              <a:rPr lang="cs-CZ" altLang="cs-CZ" sz="2400" dirty="0"/>
              <a:t>vytváří efektní paprsky.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574221" y="4907417"/>
            <a:ext cx="10423525" cy="13366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2.59259E-6 L -0.00768 0.214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1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3.33333E-6 L -0.00911 0.13287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" y="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1.48148E-6 L 0.00182 0.1222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3.33333E-6 L 0.00182 0.1328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E75B5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9" grpId="0" animBg="1"/>
      <p:bldP spid="4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373063" y="88900"/>
            <a:ext cx="75104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Dokážeš si vyrobit čočku ve sklenici? Co budeš potřebovat?</a:t>
            </a:r>
          </a:p>
        </p:txBody>
      </p:sp>
      <p:sp>
        <p:nvSpPr>
          <p:cNvPr id="3" name="Válec 2"/>
          <p:cNvSpPr/>
          <p:nvPr/>
        </p:nvSpPr>
        <p:spPr>
          <a:xfrm>
            <a:off x="576263" y="790575"/>
            <a:ext cx="1430337" cy="2254250"/>
          </a:xfrm>
          <a:prstGeom prst="can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2263775" y="1447800"/>
            <a:ext cx="1101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sklenici</a:t>
            </a:r>
          </a:p>
        </p:txBody>
      </p:sp>
      <p:grpSp>
        <p:nvGrpSpPr>
          <p:cNvPr id="12293" name="Skupina 11"/>
          <p:cNvGrpSpPr>
            <a:grpSpLocks/>
          </p:cNvGrpSpPr>
          <p:nvPr/>
        </p:nvGrpSpPr>
        <p:grpSpPr bwMode="auto">
          <a:xfrm>
            <a:off x="4051300" y="741363"/>
            <a:ext cx="1093788" cy="1279525"/>
            <a:chOff x="4050899" y="740592"/>
            <a:chExt cx="1093788" cy="1280126"/>
          </a:xfrm>
        </p:grpSpPr>
        <p:sp>
          <p:nvSpPr>
            <p:cNvPr id="5" name="Válec 4"/>
            <p:cNvSpPr/>
            <p:nvPr/>
          </p:nvSpPr>
          <p:spPr>
            <a:xfrm>
              <a:off x="4050899" y="740592"/>
              <a:ext cx="1093788" cy="1008535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Válec 5"/>
            <p:cNvSpPr/>
            <p:nvPr/>
          </p:nvSpPr>
          <p:spPr>
            <a:xfrm>
              <a:off x="4050899" y="1012182"/>
              <a:ext cx="1093788" cy="1008536"/>
            </a:xfrm>
            <a:prstGeom prst="can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shade val="30000"/>
                    <a:satMod val="115000"/>
                  </a:schemeClr>
                </a:gs>
                <a:gs pos="50000">
                  <a:schemeClr val="accent1">
                    <a:lumMod val="40000"/>
                    <a:lumOff val="60000"/>
                    <a:shade val="67500"/>
                    <a:satMod val="115000"/>
                  </a:schemeClr>
                </a:gs>
                <a:gs pos="100000">
                  <a:schemeClr val="accent1">
                    <a:lumMod val="40000"/>
                    <a:lumOff val="6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2294" name="TextovéPole 10"/>
          <p:cNvSpPr txBox="1">
            <a:spLocks noChangeArrowheads="1"/>
          </p:cNvSpPr>
          <p:nvPr/>
        </p:nvSpPr>
        <p:spPr bwMode="auto">
          <a:xfrm>
            <a:off x="4265613" y="2116138"/>
            <a:ext cx="8064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vodu</a:t>
            </a:r>
          </a:p>
        </p:txBody>
      </p:sp>
      <p:pic>
        <p:nvPicPr>
          <p:cNvPr id="12295" name="Picture 4" descr="Sunol 100% slunečnicový olej 1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6950" y="655638"/>
            <a:ext cx="2506663" cy="2506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6" name="TextovéPole 8"/>
          <p:cNvSpPr txBox="1">
            <a:spLocks noChangeArrowheads="1"/>
          </p:cNvSpPr>
          <p:nvPr/>
        </p:nvSpPr>
        <p:spPr bwMode="auto">
          <a:xfrm>
            <a:off x="6096000" y="2344738"/>
            <a:ext cx="1157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olej</a:t>
            </a:r>
          </a:p>
        </p:txBody>
      </p:sp>
      <p:pic>
        <p:nvPicPr>
          <p:cNvPr id="12297" name="Picture 2" descr="Penci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04238" y="541338"/>
            <a:ext cx="2857500" cy="26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8" name="TextovéPole 9"/>
          <p:cNvSpPr txBox="1">
            <a:spLocks noChangeArrowheads="1"/>
          </p:cNvSpPr>
          <p:nvPr/>
        </p:nvSpPr>
        <p:spPr bwMode="auto">
          <a:xfrm flipH="1">
            <a:off x="9336088" y="871538"/>
            <a:ext cx="1346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tužka</a:t>
            </a:r>
          </a:p>
        </p:txBody>
      </p:sp>
      <p:sp>
        <p:nvSpPr>
          <p:cNvPr id="12299" name="TextovéPole 10"/>
          <p:cNvSpPr txBox="1">
            <a:spLocks noChangeArrowheads="1"/>
          </p:cNvSpPr>
          <p:nvPr/>
        </p:nvSpPr>
        <p:spPr bwMode="auto">
          <a:xfrm>
            <a:off x="341313" y="3135313"/>
            <a:ext cx="6048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Postup: 1. Sklenici do poloviny naplníme vodou</a:t>
            </a:r>
          </a:p>
          <a:p>
            <a:r>
              <a:rPr lang="cs-CZ" altLang="cs-CZ" sz="2400"/>
              <a:t>               2. Čtvrtinu sklenice naplníme olejem</a:t>
            </a:r>
          </a:p>
        </p:txBody>
      </p:sp>
      <p:sp>
        <p:nvSpPr>
          <p:cNvPr id="13" name="Válec 12"/>
          <p:cNvSpPr/>
          <p:nvPr/>
        </p:nvSpPr>
        <p:spPr>
          <a:xfrm>
            <a:off x="441325" y="4438650"/>
            <a:ext cx="1428750" cy="2254250"/>
          </a:xfrm>
          <a:prstGeom prst="can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2301" name="Skupina 16"/>
          <p:cNvGrpSpPr>
            <a:grpSpLocks/>
          </p:cNvGrpSpPr>
          <p:nvPr/>
        </p:nvGrpSpPr>
        <p:grpSpPr bwMode="auto">
          <a:xfrm>
            <a:off x="1984375" y="5405438"/>
            <a:ext cx="1093788" cy="1281112"/>
            <a:chOff x="4050899" y="740592"/>
            <a:chExt cx="1093788" cy="1280126"/>
          </a:xfrm>
        </p:grpSpPr>
        <p:sp>
          <p:nvSpPr>
            <p:cNvPr id="18" name="Válec 17"/>
            <p:cNvSpPr/>
            <p:nvPr/>
          </p:nvSpPr>
          <p:spPr>
            <a:xfrm>
              <a:off x="4050899" y="740592"/>
              <a:ext cx="1093788" cy="1008873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Válec 18"/>
            <p:cNvSpPr/>
            <p:nvPr/>
          </p:nvSpPr>
          <p:spPr>
            <a:xfrm>
              <a:off x="4050899" y="1011845"/>
              <a:ext cx="1093788" cy="1008873"/>
            </a:xfrm>
            <a:prstGeom prst="can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shade val="30000"/>
                    <a:satMod val="115000"/>
                  </a:schemeClr>
                </a:gs>
                <a:gs pos="50000">
                  <a:schemeClr val="accent1">
                    <a:lumMod val="40000"/>
                    <a:lumOff val="60000"/>
                    <a:shade val="67500"/>
                    <a:satMod val="115000"/>
                  </a:schemeClr>
                </a:gs>
                <a:gs pos="100000">
                  <a:schemeClr val="accent1">
                    <a:lumMod val="40000"/>
                    <a:lumOff val="6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0" name="Válec 19"/>
          <p:cNvSpPr/>
          <p:nvPr/>
        </p:nvSpPr>
        <p:spPr>
          <a:xfrm>
            <a:off x="441325" y="5405438"/>
            <a:ext cx="1428750" cy="1281112"/>
          </a:xfrm>
          <a:prstGeom prst="can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2303" name="Picture 4" descr="Sunol 100% slunečnicový olej 1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67188" y="4262438"/>
            <a:ext cx="2506662" cy="2506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2304" name="Skupina 15"/>
          <p:cNvGrpSpPr>
            <a:grpSpLocks/>
          </p:cNvGrpSpPr>
          <p:nvPr/>
        </p:nvGrpSpPr>
        <p:grpSpPr bwMode="auto">
          <a:xfrm>
            <a:off x="3427413" y="4422775"/>
            <a:ext cx="1455737" cy="2270125"/>
            <a:chOff x="3427344" y="4422145"/>
            <a:chExt cx="1455173" cy="2270952"/>
          </a:xfrm>
        </p:grpSpPr>
        <p:sp>
          <p:nvSpPr>
            <p:cNvPr id="22" name="Válec 21"/>
            <p:cNvSpPr/>
            <p:nvPr/>
          </p:nvSpPr>
          <p:spPr>
            <a:xfrm>
              <a:off x="3452734" y="4422145"/>
              <a:ext cx="1429783" cy="2255071"/>
            </a:xfrm>
            <a:prstGeom prst="can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Válec 22"/>
            <p:cNvSpPr/>
            <p:nvPr/>
          </p:nvSpPr>
          <p:spPr>
            <a:xfrm>
              <a:off x="3427344" y="5413106"/>
              <a:ext cx="1429783" cy="1279991"/>
            </a:xfrm>
            <a:prstGeom prst="can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Válec 14"/>
            <p:cNvSpPr/>
            <p:nvPr/>
          </p:nvSpPr>
          <p:spPr>
            <a:xfrm>
              <a:off x="3427344" y="4987501"/>
              <a:ext cx="1429783" cy="755925"/>
            </a:xfrm>
            <a:prstGeom prst="can">
              <a:avLst/>
            </a:prstGeom>
            <a:solidFill>
              <a:schemeClr val="accent4">
                <a:lumMod val="20000"/>
                <a:lumOff val="8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2305" name="Skupina 15388"/>
          <p:cNvGrpSpPr>
            <a:grpSpLocks/>
          </p:cNvGrpSpPr>
          <p:nvPr/>
        </p:nvGrpSpPr>
        <p:grpSpPr bwMode="auto">
          <a:xfrm>
            <a:off x="7162800" y="3257550"/>
            <a:ext cx="1817688" cy="3511550"/>
            <a:chOff x="7782734" y="3210533"/>
            <a:chExt cx="1818713" cy="3512259"/>
          </a:xfrm>
        </p:grpSpPr>
        <p:grpSp>
          <p:nvGrpSpPr>
            <p:cNvPr id="12310" name="Skupina 24"/>
            <p:cNvGrpSpPr>
              <a:grpSpLocks/>
            </p:cNvGrpSpPr>
            <p:nvPr/>
          </p:nvGrpSpPr>
          <p:grpSpPr bwMode="auto">
            <a:xfrm>
              <a:off x="7782734" y="3570797"/>
              <a:ext cx="1818713" cy="3151995"/>
              <a:chOff x="3427343" y="4422036"/>
              <a:chExt cx="1462840" cy="2271061"/>
            </a:xfrm>
          </p:grpSpPr>
          <p:sp>
            <p:nvSpPr>
              <p:cNvPr id="26" name="Válec 25"/>
              <p:cNvSpPr/>
              <p:nvPr/>
            </p:nvSpPr>
            <p:spPr>
              <a:xfrm>
                <a:off x="3452895" y="4422160"/>
                <a:ext cx="1429623" cy="2254920"/>
              </a:xfrm>
              <a:prstGeom prst="can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7" name="Válec 26"/>
              <p:cNvSpPr/>
              <p:nvPr/>
            </p:nvSpPr>
            <p:spPr>
              <a:xfrm>
                <a:off x="3427343" y="5412906"/>
                <a:ext cx="1437288" cy="1280191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8" name="Válec 27"/>
              <p:cNvSpPr/>
              <p:nvPr/>
            </p:nvSpPr>
            <p:spPr>
              <a:xfrm>
                <a:off x="3435009" y="5204690"/>
                <a:ext cx="1455174" cy="755072"/>
              </a:xfrm>
              <a:prstGeom prst="can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12311" name="Skupina 34"/>
            <p:cNvGrpSpPr>
              <a:grpSpLocks/>
            </p:cNvGrpSpPr>
            <p:nvPr/>
          </p:nvGrpSpPr>
          <p:grpSpPr bwMode="auto">
            <a:xfrm>
              <a:off x="8439991" y="4358831"/>
              <a:ext cx="411867" cy="2094664"/>
              <a:chOff x="10816452" y="4199139"/>
              <a:chExt cx="335502" cy="2094664"/>
            </a:xfrm>
          </p:grpSpPr>
          <p:pic>
            <p:nvPicPr>
              <p:cNvPr id="12326" name="Picture 2" descr="Pencil Clip Ar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 rot="5400000">
                <a:off x="9937062" y="5099990"/>
                <a:ext cx="2094664" cy="29296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37" name="Obdélník 36"/>
              <p:cNvSpPr/>
              <p:nvPr/>
            </p:nvSpPr>
            <p:spPr>
              <a:xfrm>
                <a:off x="10816727" y="4203599"/>
                <a:ext cx="335117" cy="1043199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12312" name="Skupina 15360"/>
            <p:cNvGrpSpPr>
              <a:grpSpLocks/>
            </p:cNvGrpSpPr>
            <p:nvPr/>
          </p:nvGrpSpPr>
          <p:grpSpPr bwMode="auto">
            <a:xfrm>
              <a:off x="8498170" y="3784952"/>
              <a:ext cx="315433" cy="2094664"/>
              <a:chOff x="10836639" y="4085311"/>
              <a:chExt cx="315433" cy="2094664"/>
            </a:xfrm>
          </p:grpSpPr>
          <p:pic>
            <p:nvPicPr>
              <p:cNvPr id="12324" name="Picture 2" descr="Pencil Clip Ar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 rot="5400000">
                <a:off x="9935788" y="4986162"/>
                <a:ext cx="2094664" cy="29296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5360" name="Obdélník 15359"/>
              <p:cNvSpPr/>
              <p:nvPr/>
            </p:nvSpPr>
            <p:spPr>
              <a:xfrm>
                <a:off x="10837570" y="4204770"/>
                <a:ext cx="314502" cy="104319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pic>
          <p:nvPicPr>
            <p:cNvPr id="12313" name="Picture 2" descr="Pencil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5400000">
              <a:off x="7282972" y="4442734"/>
              <a:ext cx="2653730" cy="1893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364" name="Obdélník 15363"/>
            <p:cNvSpPr/>
            <p:nvPr/>
          </p:nvSpPr>
          <p:spPr>
            <a:xfrm>
              <a:off x="8465744" y="5365206"/>
              <a:ext cx="347859" cy="736749"/>
            </a:xfrm>
            <a:prstGeom prst="rect">
              <a:avLst/>
            </a:prstGeom>
            <a:solidFill>
              <a:srgbClr val="FFCC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5366" name="Přímá spojnice 15365"/>
            <p:cNvCxnSpPr>
              <a:cxnSpLocks/>
            </p:cNvCxnSpPr>
            <p:nvPr/>
          </p:nvCxnSpPr>
          <p:spPr>
            <a:xfrm>
              <a:off x="8370440" y="5695473"/>
              <a:ext cx="527347" cy="3175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373" name="Obdélník 15372"/>
            <p:cNvSpPr/>
            <p:nvPr/>
          </p:nvSpPr>
          <p:spPr>
            <a:xfrm>
              <a:off x="8827898" y="4855515"/>
              <a:ext cx="157252" cy="619250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8394267" y="4599876"/>
              <a:ext cx="46063" cy="338205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363" name="Volný tvar: obrazec 15362"/>
            <p:cNvSpPr/>
            <p:nvPr/>
          </p:nvSpPr>
          <p:spPr>
            <a:xfrm>
              <a:off x="8365676" y="4871393"/>
              <a:ext cx="479695" cy="61926"/>
            </a:xfrm>
            <a:custGeom>
              <a:avLst/>
              <a:gdLst>
                <a:gd name="connsiteX0" fmla="*/ 0 w 480092"/>
                <a:gd name="connsiteY0" fmla="*/ 26633 h 62144"/>
                <a:gd name="connsiteX1" fmla="*/ 275208 w 480092"/>
                <a:gd name="connsiteY1" fmla="*/ 53266 h 62144"/>
                <a:gd name="connsiteX2" fmla="*/ 390618 w 480092"/>
                <a:gd name="connsiteY2" fmla="*/ 62144 h 62144"/>
                <a:gd name="connsiteX3" fmla="*/ 479395 w 480092"/>
                <a:gd name="connsiteY3" fmla="*/ 0 h 6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0092" h="62144">
                  <a:moveTo>
                    <a:pt x="0" y="26633"/>
                  </a:moveTo>
                  <a:cubicBezTo>
                    <a:pt x="117756" y="73736"/>
                    <a:pt x="19392" y="40147"/>
                    <a:pt x="275208" y="53266"/>
                  </a:cubicBezTo>
                  <a:cubicBezTo>
                    <a:pt x="313741" y="55242"/>
                    <a:pt x="352148" y="59185"/>
                    <a:pt x="390618" y="62144"/>
                  </a:cubicBezTo>
                  <a:cubicBezTo>
                    <a:pt x="493904" y="41487"/>
                    <a:pt x="479395" y="74567"/>
                    <a:pt x="479395" y="0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374" name="Obdélník 15373"/>
            <p:cNvSpPr/>
            <p:nvPr/>
          </p:nvSpPr>
          <p:spPr>
            <a:xfrm>
              <a:off x="8792953" y="4946021"/>
              <a:ext cx="44475" cy="409658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375" name="Obdélník 15374"/>
            <p:cNvSpPr/>
            <p:nvPr/>
          </p:nvSpPr>
          <p:spPr>
            <a:xfrm>
              <a:off x="8440330" y="4936494"/>
              <a:ext cx="58771" cy="369962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5377" name="Přímá spojnice 15376"/>
            <p:cNvCxnSpPr>
              <a:cxnSpLocks/>
            </p:cNvCxnSpPr>
            <p:nvPr/>
          </p:nvCxnSpPr>
          <p:spPr>
            <a:xfrm flipV="1">
              <a:off x="8368852" y="4650687"/>
              <a:ext cx="189019" cy="1111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82" name="Přímá spojnice 15381"/>
            <p:cNvCxnSpPr>
              <a:cxnSpLocks/>
            </p:cNvCxnSpPr>
            <p:nvPr/>
          </p:nvCxnSpPr>
          <p:spPr>
            <a:xfrm flipH="1" flipV="1">
              <a:off x="8678589" y="4639571"/>
              <a:ext cx="268439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86" name="Přímá spojnice 15385"/>
            <p:cNvCxnSpPr>
              <a:cxnSpLocks/>
            </p:cNvCxnSpPr>
            <p:nvPr/>
          </p:nvCxnSpPr>
          <p:spPr>
            <a:xfrm>
              <a:off x="8465744" y="4023497"/>
              <a:ext cx="385981" cy="635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306" name="Picture 4" descr="Ey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863263" y="4859338"/>
            <a:ext cx="1208087" cy="76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391" name="Přímá spojnice se šipkou 15390"/>
          <p:cNvCxnSpPr/>
          <p:nvPr/>
        </p:nvCxnSpPr>
        <p:spPr>
          <a:xfrm>
            <a:off x="8970963" y="5384800"/>
            <a:ext cx="2074862" cy="0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08" name="TextovéPole 31"/>
          <p:cNvSpPr txBox="1">
            <a:spLocks noChangeArrowheads="1"/>
          </p:cNvSpPr>
          <p:nvPr/>
        </p:nvSpPr>
        <p:spPr bwMode="auto">
          <a:xfrm>
            <a:off x="9882188" y="4932363"/>
            <a:ext cx="254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</a:t>
            </a:r>
          </a:p>
        </p:txBody>
      </p:sp>
      <p:sp>
        <p:nvSpPr>
          <p:cNvPr id="12309" name="TextovéPole 33"/>
          <p:cNvSpPr txBox="1">
            <a:spLocks noChangeArrowheads="1"/>
          </p:cNvSpPr>
          <p:nvPr/>
        </p:nvSpPr>
        <p:spPr bwMode="auto">
          <a:xfrm>
            <a:off x="7794625" y="1447800"/>
            <a:ext cx="430371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Tužku pozorujeme skrz sklenici</a:t>
            </a:r>
          </a:p>
          <a:p>
            <a:r>
              <a:rPr lang="cs-CZ" altLang="cs-CZ" sz="2400"/>
              <a:t>    ze vzdálenosti několika cm.</a:t>
            </a:r>
          </a:p>
          <a:p>
            <a:r>
              <a:rPr lang="cs-CZ" altLang="cs-CZ" sz="2400"/>
              <a:t>    Vypozorujeme, že tužka má</a:t>
            </a:r>
          </a:p>
          <a:p>
            <a:r>
              <a:rPr lang="cs-CZ" altLang="cs-CZ" sz="2400"/>
              <a:t>    různou tloušťku. Dokážeš to</a:t>
            </a:r>
          </a:p>
          <a:p>
            <a:r>
              <a:rPr lang="cs-CZ" altLang="cs-CZ" sz="2400"/>
              <a:t>    vysvětlit? Pokud ne, tak klikni</a:t>
            </a:r>
          </a:p>
          <a:p>
            <a:r>
              <a:rPr lang="cs-CZ" altLang="cs-CZ" sz="2400"/>
              <a:t>                 na černý obdélník.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2"/>
          <p:cNvSpPr txBox="1">
            <a:spLocks noChangeArrowheads="1"/>
          </p:cNvSpPr>
          <p:nvPr/>
        </p:nvSpPr>
        <p:spPr bwMode="auto">
          <a:xfrm>
            <a:off x="523875" y="479425"/>
            <a:ext cx="10110788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Čočka nemusí být jen ze skla, ale může být i z jiného průhledného materiálu.</a:t>
            </a:r>
          </a:p>
          <a:p>
            <a:r>
              <a:rPr lang="cs-CZ" altLang="cs-CZ" sz="2400"/>
              <a:t>Důležitý je vypuklý tvar. Jednotlivé materiály se liší tzv. indexem lomu, tedy tím, </a:t>
            </a:r>
          </a:p>
          <a:p>
            <a:r>
              <a:rPr lang="cs-CZ" altLang="cs-CZ" sz="2400"/>
              <a:t>jak moc ohýbají světelné paprsky. Proto vidíme různě velké obrazy tužky. </a:t>
            </a:r>
          </a:p>
          <a:p>
            <a:endParaRPr lang="cs-CZ" altLang="cs-CZ" sz="2400"/>
          </a:p>
        </p:txBody>
      </p:sp>
      <p:sp>
        <p:nvSpPr>
          <p:cNvPr id="4" name="Obdélník 3"/>
          <p:cNvSpPr/>
          <p:nvPr/>
        </p:nvSpPr>
        <p:spPr>
          <a:xfrm>
            <a:off x="439738" y="345168"/>
            <a:ext cx="10201275" cy="17129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  <p:pic>
        <p:nvPicPr>
          <p:cNvPr id="13316" name="Picture 2" descr="Totetude Dime Coi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98925" y="4403725"/>
            <a:ext cx="1011238" cy="101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Válec 5"/>
          <p:cNvSpPr/>
          <p:nvPr/>
        </p:nvSpPr>
        <p:spPr>
          <a:xfrm>
            <a:off x="496888" y="3429000"/>
            <a:ext cx="1430337" cy="2254250"/>
          </a:xfrm>
          <a:prstGeom prst="can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3318" name="Skupina 6"/>
          <p:cNvGrpSpPr>
            <a:grpSpLocks/>
          </p:cNvGrpSpPr>
          <p:nvPr/>
        </p:nvGrpSpPr>
        <p:grpSpPr bwMode="auto">
          <a:xfrm>
            <a:off x="2138363" y="4403725"/>
            <a:ext cx="1093787" cy="1279525"/>
            <a:chOff x="4050899" y="740592"/>
            <a:chExt cx="1093788" cy="1280126"/>
          </a:xfrm>
        </p:grpSpPr>
        <p:sp>
          <p:nvSpPr>
            <p:cNvPr id="8" name="Válec 7"/>
            <p:cNvSpPr/>
            <p:nvPr/>
          </p:nvSpPr>
          <p:spPr>
            <a:xfrm>
              <a:off x="4050899" y="740592"/>
              <a:ext cx="1093788" cy="1008536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Válec 8"/>
            <p:cNvSpPr/>
            <p:nvPr/>
          </p:nvSpPr>
          <p:spPr>
            <a:xfrm>
              <a:off x="4050899" y="1012183"/>
              <a:ext cx="1093788" cy="1008535"/>
            </a:xfrm>
            <a:prstGeom prst="can">
              <a:avLst/>
            </a:prstGeom>
            <a:gradFill flip="none" rotWithShape="1">
              <a:gsLst>
                <a:gs pos="0">
                  <a:schemeClr val="accent1">
                    <a:lumMod val="40000"/>
                    <a:lumOff val="60000"/>
                    <a:shade val="30000"/>
                    <a:satMod val="115000"/>
                  </a:schemeClr>
                </a:gs>
                <a:gs pos="50000">
                  <a:schemeClr val="accent1">
                    <a:lumMod val="40000"/>
                    <a:lumOff val="60000"/>
                    <a:shade val="67500"/>
                    <a:satMod val="115000"/>
                  </a:schemeClr>
                </a:gs>
                <a:gs pos="100000">
                  <a:schemeClr val="accent1">
                    <a:lumMod val="40000"/>
                    <a:lumOff val="6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13319" name="Picture 4" descr="Tweezer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02363" y="3819525"/>
            <a:ext cx="1922462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6" descr="Fire 8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514013" y="2592388"/>
            <a:ext cx="97155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1" name="TextovéPole 11"/>
          <p:cNvSpPr txBox="1">
            <a:spLocks noChangeArrowheads="1"/>
          </p:cNvSpPr>
          <p:nvPr/>
        </p:nvSpPr>
        <p:spPr bwMode="auto">
          <a:xfrm>
            <a:off x="496888" y="2208213"/>
            <a:ext cx="49228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Stříbrná mince.  Co budeš potřebovat:</a:t>
            </a:r>
          </a:p>
          <a:p>
            <a:endParaRPr lang="cs-CZ" altLang="cs-CZ" sz="2400"/>
          </a:p>
        </p:txBody>
      </p:sp>
      <p:sp>
        <p:nvSpPr>
          <p:cNvPr id="13322" name="TextovéPole 12"/>
          <p:cNvSpPr txBox="1">
            <a:spLocks noChangeArrowheads="1"/>
          </p:cNvSpPr>
          <p:nvPr/>
        </p:nvSpPr>
        <p:spPr bwMode="auto">
          <a:xfrm>
            <a:off x="523875" y="5980113"/>
            <a:ext cx="2143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sklenici s vodou</a:t>
            </a:r>
          </a:p>
        </p:txBody>
      </p:sp>
      <p:sp>
        <p:nvSpPr>
          <p:cNvPr id="17" name="Válec 16"/>
          <p:cNvSpPr/>
          <p:nvPr/>
        </p:nvSpPr>
        <p:spPr>
          <a:xfrm>
            <a:off x="496888" y="3819525"/>
            <a:ext cx="1430337" cy="1876425"/>
          </a:xfrm>
          <a:prstGeom prst="can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324" name="TextovéPole 13"/>
          <p:cNvSpPr txBox="1">
            <a:spLocks noChangeArrowheads="1"/>
          </p:cNvSpPr>
          <p:nvPr/>
        </p:nvSpPr>
        <p:spPr bwMode="auto">
          <a:xfrm>
            <a:off x="4243388" y="5980113"/>
            <a:ext cx="862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minci</a:t>
            </a:r>
          </a:p>
        </p:txBody>
      </p:sp>
      <p:sp>
        <p:nvSpPr>
          <p:cNvPr id="13325" name="TextovéPole 14"/>
          <p:cNvSpPr txBox="1">
            <a:spLocks noChangeArrowheads="1"/>
          </p:cNvSpPr>
          <p:nvPr/>
        </p:nvSpPr>
        <p:spPr bwMode="auto">
          <a:xfrm>
            <a:off x="5973763" y="5826125"/>
            <a:ext cx="2698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kleště, nebo pinzetu</a:t>
            </a:r>
          </a:p>
        </p:txBody>
      </p:sp>
      <p:pic>
        <p:nvPicPr>
          <p:cNvPr id="13326" name="Picture 8" descr="Candle On Holder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90025" y="2698750"/>
            <a:ext cx="1114425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7" name="TextovéPole 15"/>
          <p:cNvSpPr txBox="1">
            <a:spLocks noChangeArrowheads="1"/>
          </p:cNvSpPr>
          <p:nvPr/>
        </p:nvSpPr>
        <p:spPr bwMode="auto">
          <a:xfrm>
            <a:off x="9244013" y="5980113"/>
            <a:ext cx="25288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svíčka, nebo kahan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612775" y="219075"/>
            <a:ext cx="92789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Postup:   1. Minci uchopíme do kleští a začerníme sazemi nad plamenem.</a:t>
            </a:r>
          </a:p>
          <a:p>
            <a:r>
              <a:rPr lang="cs-CZ" altLang="cs-CZ" sz="2400" dirty="0"/>
              <a:t>                 2. Minci vhodíme </a:t>
            </a:r>
            <a:r>
              <a:rPr lang="cs-CZ" altLang="cs-CZ" sz="2400" dirty="0" smtClean="0"/>
              <a:t>do </a:t>
            </a:r>
            <a:r>
              <a:rPr lang="cs-CZ" altLang="cs-CZ" sz="2400" dirty="0"/>
              <a:t>sklenice.</a:t>
            </a:r>
          </a:p>
          <a:p>
            <a:r>
              <a:rPr lang="cs-CZ" altLang="cs-CZ" sz="2400" dirty="0"/>
              <a:t>                 3. Mince byla černá, ale ve vodě vypadá jako krásně stříbrná.</a:t>
            </a:r>
          </a:p>
        </p:txBody>
      </p:sp>
      <p:pic>
        <p:nvPicPr>
          <p:cNvPr id="14339" name="Picture 6" descr="Fire 8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6563" y="2838450"/>
            <a:ext cx="97155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4340" name="Skupina 5"/>
          <p:cNvGrpSpPr>
            <a:grpSpLocks/>
          </p:cNvGrpSpPr>
          <p:nvPr/>
        </p:nvGrpSpPr>
        <p:grpSpPr bwMode="auto">
          <a:xfrm>
            <a:off x="655638" y="1644650"/>
            <a:ext cx="2690812" cy="1885950"/>
            <a:chOff x="3304123" y="2092994"/>
            <a:chExt cx="2690911" cy="1885048"/>
          </a:xfrm>
        </p:grpSpPr>
        <p:pic>
          <p:nvPicPr>
            <p:cNvPr id="14351" name="Picture 4" descr="Tweezers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295433">
              <a:off x="4071516" y="2092994"/>
              <a:ext cx="1923518" cy="188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4352" name="Picture 2" descr="Totetude Dime Coin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304123" y="2542032"/>
              <a:ext cx="650952" cy="6509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7" name="Ovál 6"/>
          <p:cNvSpPr/>
          <p:nvPr/>
        </p:nvSpPr>
        <p:spPr>
          <a:xfrm>
            <a:off x="655638" y="2093913"/>
            <a:ext cx="688975" cy="6858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álec 7"/>
          <p:cNvSpPr/>
          <p:nvPr/>
        </p:nvSpPr>
        <p:spPr>
          <a:xfrm>
            <a:off x="4557713" y="3144838"/>
            <a:ext cx="2090737" cy="2882900"/>
          </a:xfrm>
          <a:prstGeom prst="can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Válec 8"/>
          <p:cNvSpPr/>
          <p:nvPr/>
        </p:nvSpPr>
        <p:spPr>
          <a:xfrm>
            <a:off x="4557713" y="3640138"/>
            <a:ext cx="2090737" cy="2400300"/>
          </a:xfrm>
          <a:prstGeom prst="can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4344" name="Picture 4" descr="Tweezer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295433">
            <a:off x="5981700" y="1552575"/>
            <a:ext cx="1922463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5175250" y="2001838"/>
            <a:ext cx="688975" cy="696912"/>
            <a:chOff x="5175787" y="2002134"/>
            <a:chExt cx="688848" cy="696270"/>
          </a:xfrm>
        </p:grpSpPr>
        <p:pic>
          <p:nvPicPr>
            <p:cNvPr id="14349" name="Picture 2" descr="Totetude Dime Coin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213683" y="2002134"/>
              <a:ext cx="650952" cy="6509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Ovál 12"/>
            <p:cNvSpPr/>
            <p:nvPr/>
          </p:nvSpPr>
          <p:spPr>
            <a:xfrm>
              <a:off x="5175787" y="2013236"/>
              <a:ext cx="688848" cy="685168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15" name="Picture 2" descr="Totetude Dime Coin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3350" y="5118100"/>
            <a:ext cx="782638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7" name="TextovéPole 15"/>
          <p:cNvSpPr txBox="1">
            <a:spLocks noChangeArrowheads="1"/>
          </p:cNvSpPr>
          <p:nvPr/>
        </p:nvSpPr>
        <p:spPr bwMode="auto">
          <a:xfrm>
            <a:off x="7980363" y="1433513"/>
            <a:ext cx="4189412" cy="415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Dokážeš popsat tento pokus?</a:t>
            </a:r>
          </a:p>
          <a:p>
            <a:r>
              <a:rPr lang="cs-CZ" altLang="cs-CZ" sz="2400"/>
              <a:t>Vysvětlení najdeš kliknutím na</a:t>
            </a:r>
          </a:p>
          <a:p>
            <a:r>
              <a:rPr lang="cs-CZ" altLang="cs-CZ" sz="2400"/>
              <a:t>černý obdélník.</a:t>
            </a:r>
          </a:p>
          <a:p>
            <a:endParaRPr lang="cs-CZ" altLang="cs-CZ" sz="2400"/>
          </a:p>
          <a:p>
            <a:r>
              <a:rPr lang="cs-CZ" altLang="cs-CZ" sz="2400"/>
              <a:t>Mince bude stále černá i po</a:t>
            </a:r>
          </a:p>
          <a:p>
            <a:r>
              <a:rPr lang="cs-CZ" altLang="cs-CZ" sz="2400"/>
              <a:t>vytažení z vody. Saze odpuzují</a:t>
            </a:r>
          </a:p>
          <a:p>
            <a:r>
              <a:rPr lang="cs-CZ" altLang="cs-CZ" sz="2400"/>
              <a:t>vodu, takže mezi mincí a vodou</a:t>
            </a:r>
          </a:p>
          <a:p>
            <a:r>
              <a:rPr lang="cs-CZ" altLang="cs-CZ" sz="2400"/>
              <a:t>vznikne tenká vzduchová vrstva.</a:t>
            </a:r>
          </a:p>
          <a:p>
            <a:r>
              <a:rPr lang="cs-CZ" altLang="cs-CZ" sz="2400"/>
              <a:t>Povrch mince vypadá jako</a:t>
            </a:r>
          </a:p>
          <a:p>
            <a:r>
              <a:rPr lang="cs-CZ" altLang="cs-CZ" sz="2400"/>
              <a:t>stříbrný.</a:t>
            </a:r>
          </a:p>
          <a:p>
            <a:endParaRPr lang="cs-CZ" altLang="cs-CZ" sz="2400"/>
          </a:p>
        </p:txBody>
      </p:sp>
      <p:sp>
        <p:nvSpPr>
          <p:cNvPr id="17" name="Obdélník 16"/>
          <p:cNvSpPr/>
          <p:nvPr/>
        </p:nvSpPr>
        <p:spPr>
          <a:xfrm>
            <a:off x="7901667" y="2765652"/>
            <a:ext cx="4189413" cy="2492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9" presetID="42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4.375E-6 -2.59259E-6 L 0.00691 0.4627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7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647700" y="390525"/>
            <a:ext cx="5414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Rozpustná mince.    Co budeš potřebovat?</a:t>
            </a:r>
          </a:p>
        </p:txBody>
      </p:sp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1997075" y="2073275"/>
            <a:ext cx="2352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prázdná sklenice</a:t>
            </a:r>
          </a:p>
        </p:txBody>
      </p:sp>
      <p:sp>
        <p:nvSpPr>
          <p:cNvPr id="15364" name="TextovéPole 8"/>
          <p:cNvSpPr txBox="1">
            <a:spLocks noChangeArrowheads="1"/>
          </p:cNvSpPr>
          <p:nvPr/>
        </p:nvSpPr>
        <p:spPr bwMode="auto">
          <a:xfrm>
            <a:off x="4494213" y="2725738"/>
            <a:ext cx="7925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 smtClean="0"/>
              <a:t>voda</a:t>
            </a:r>
            <a:endParaRPr lang="cs-CZ" altLang="cs-CZ" sz="2400" dirty="0"/>
          </a:p>
        </p:txBody>
      </p:sp>
      <p:pic>
        <p:nvPicPr>
          <p:cNvPr id="15365" name="Picture 2" descr="Totetude Dime Coi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83413" y="668338"/>
            <a:ext cx="1011237" cy="1011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10"/>
          <p:cNvSpPr txBox="1">
            <a:spLocks noChangeArrowheads="1"/>
          </p:cNvSpPr>
          <p:nvPr/>
        </p:nvSpPr>
        <p:spPr bwMode="auto">
          <a:xfrm>
            <a:off x="6983413" y="1949450"/>
            <a:ext cx="94609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 smtClean="0"/>
              <a:t>mince</a:t>
            </a:r>
            <a:endParaRPr lang="cs-CZ" altLang="cs-CZ" sz="2400" dirty="0"/>
          </a:p>
        </p:txBody>
      </p:sp>
      <p:sp>
        <p:nvSpPr>
          <p:cNvPr id="15367" name="TextovéPole 12"/>
          <p:cNvSpPr txBox="1">
            <a:spLocks noChangeArrowheads="1"/>
          </p:cNvSpPr>
          <p:nvPr/>
        </p:nvSpPr>
        <p:spPr bwMode="auto">
          <a:xfrm>
            <a:off x="566738" y="3429000"/>
            <a:ext cx="1123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Postup:</a:t>
            </a:r>
          </a:p>
        </p:txBody>
      </p:sp>
      <p:sp>
        <p:nvSpPr>
          <p:cNvPr id="15368" name="TextovéPole 14"/>
          <p:cNvSpPr txBox="1">
            <a:spLocks noChangeArrowheads="1"/>
          </p:cNvSpPr>
          <p:nvPr/>
        </p:nvSpPr>
        <p:spPr bwMode="auto">
          <a:xfrm>
            <a:off x="150813" y="3827463"/>
            <a:ext cx="11920537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1. V nestřeženém okamžiku na stůl položíme minci a na ni postavíme prázdnou skleničku.</a:t>
            </a:r>
          </a:p>
          <a:p>
            <a:r>
              <a:rPr lang="cs-CZ" altLang="cs-CZ" sz="2400"/>
              <a:t>    Divákům tvrdíme, že je mince na dně sklenice ( ono to tak vypadá ).</a:t>
            </a:r>
          </a:p>
          <a:p>
            <a:r>
              <a:rPr lang="cs-CZ" altLang="cs-CZ" sz="2400"/>
              <a:t>2. Nyní do sklenice nalejeme vodu. Mince zmizí. </a:t>
            </a:r>
            <a:r>
              <a:rPr lang="cs-CZ" altLang="cs-CZ" sz="2400">
                <a:solidFill>
                  <a:srgbClr val="FF0000"/>
                </a:solidFill>
              </a:rPr>
              <a:t>Diváci se musí dívat šikmo z boku, při pohledu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    shora by mince byly vidět.</a:t>
            </a:r>
          </a:p>
          <a:p>
            <a:r>
              <a:rPr lang="cs-CZ" altLang="cs-CZ" sz="2400"/>
              <a:t>3. Potom můžeme tvrdit, že mince se rozpustila.</a:t>
            </a:r>
          </a:p>
        </p:txBody>
      </p:sp>
      <p:sp>
        <p:nvSpPr>
          <p:cNvPr id="16" name="Válec 15"/>
          <p:cNvSpPr/>
          <p:nvPr/>
        </p:nvSpPr>
        <p:spPr>
          <a:xfrm>
            <a:off x="566738" y="1012825"/>
            <a:ext cx="1430337" cy="2254250"/>
          </a:xfrm>
          <a:prstGeom prst="can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7" name="Skupina 6"/>
          <p:cNvGrpSpPr>
            <a:grpSpLocks/>
          </p:cNvGrpSpPr>
          <p:nvPr/>
        </p:nvGrpSpPr>
        <p:grpSpPr bwMode="auto">
          <a:xfrm>
            <a:off x="4420100" y="1378291"/>
            <a:ext cx="1093787" cy="1279525"/>
            <a:chOff x="4050899" y="740592"/>
            <a:chExt cx="1093788" cy="1280126"/>
          </a:xfrm>
          <a:solidFill>
            <a:schemeClr val="bg1">
              <a:lumMod val="75000"/>
            </a:schemeClr>
          </a:solidFill>
        </p:grpSpPr>
        <p:sp>
          <p:nvSpPr>
            <p:cNvPr id="18" name="Válec 17"/>
            <p:cNvSpPr/>
            <p:nvPr/>
          </p:nvSpPr>
          <p:spPr>
            <a:xfrm>
              <a:off x="4050899" y="740592"/>
              <a:ext cx="1093788" cy="1008536"/>
            </a:xfrm>
            <a:prstGeom prst="ca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Válec 18"/>
            <p:cNvSpPr/>
            <p:nvPr/>
          </p:nvSpPr>
          <p:spPr>
            <a:xfrm>
              <a:off x="4050899" y="1012183"/>
              <a:ext cx="1093788" cy="1008535"/>
            </a:xfrm>
            <a:prstGeom prst="can">
              <a:avLst/>
            </a:prstGeom>
            <a:grpFill/>
            <a:effectLst>
              <a:innerShdw blurRad="63500" dist="50800" dir="54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79425" y="3835400"/>
            <a:ext cx="2619375" cy="1712913"/>
          </a:xfrm>
          <a:custGeom>
            <a:avLst/>
            <a:gdLst>
              <a:gd name="connsiteX0" fmla="*/ 0 w 2618913"/>
              <a:gd name="connsiteY0" fmla="*/ 0 h 1731146"/>
              <a:gd name="connsiteX1" fmla="*/ 2618913 w 2618913"/>
              <a:gd name="connsiteY1" fmla="*/ 0 h 1731146"/>
              <a:gd name="connsiteX2" fmla="*/ 2618913 w 2618913"/>
              <a:gd name="connsiteY2" fmla="*/ 1731146 h 1731146"/>
              <a:gd name="connsiteX3" fmla="*/ 0 w 2618913"/>
              <a:gd name="connsiteY3" fmla="*/ 1731146 h 1731146"/>
              <a:gd name="connsiteX4" fmla="*/ 0 w 2618913"/>
              <a:gd name="connsiteY4" fmla="*/ 0 h 1731146"/>
              <a:gd name="connsiteX0" fmla="*/ 390617 w 2618913"/>
              <a:gd name="connsiteY0" fmla="*/ 35511 h 1731146"/>
              <a:gd name="connsiteX1" fmla="*/ 2618913 w 2618913"/>
              <a:gd name="connsiteY1" fmla="*/ 0 h 1731146"/>
              <a:gd name="connsiteX2" fmla="*/ 2618913 w 2618913"/>
              <a:gd name="connsiteY2" fmla="*/ 1731146 h 1731146"/>
              <a:gd name="connsiteX3" fmla="*/ 0 w 2618913"/>
              <a:gd name="connsiteY3" fmla="*/ 1731146 h 1731146"/>
              <a:gd name="connsiteX4" fmla="*/ 390617 w 2618913"/>
              <a:gd name="connsiteY4" fmla="*/ 35511 h 1731146"/>
              <a:gd name="connsiteX0" fmla="*/ 390617 w 2618913"/>
              <a:gd name="connsiteY0" fmla="*/ 17756 h 1713391"/>
              <a:gd name="connsiteX1" fmla="*/ 2192785 w 2618913"/>
              <a:gd name="connsiteY1" fmla="*/ 0 h 1713391"/>
              <a:gd name="connsiteX2" fmla="*/ 2618913 w 2618913"/>
              <a:gd name="connsiteY2" fmla="*/ 1713391 h 1713391"/>
              <a:gd name="connsiteX3" fmla="*/ 0 w 2618913"/>
              <a:gd name="connsiteY3" fmla="*/ 1713391 h 1713391"/>
              <a:gd name="connsiteX4" fmla="*/ 390617 w 2618913"/>
              <a:gd name="connsiteY4" fmla="*/ 17756 h 17133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18913" h="1713391">
                <a:moveTo>
                  <a:pt x="390617" y="17756"/>
                </a:moveTo>
                <a:lnTo>
                  <a:pt x="2192785" y="0"/>
                </a:lnTo>
                <a:lnTo>
                  <a:pt x="2618913" y="1713391"/>
                </a:lnTo>
                <a:lnTo>
                  <a:pt x="0" y="1713391"/>
                </a:lnTo>
                <a:lnTo>
                  <a:pt x="390617" y="17756"/>
                </a:ln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álec 12"/>
          <p:cNvSpPr/>
          <p:nvPr/>
        </p:nvSpPr>
        <p:spPr>
          <a:xfrm>
            <a:off x="1006475" y="768350"/>
            <a:ext cx="1430338" cy="2254250"/>
          </a:xfrm>
          <a:prstGeom prst="can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" name="Skupina 6"/>
          <p:cNvGrpSpPr>
            <a:grpSpLocks/>
          </p:cNvGrpSpPr>
          <p:nvPr/>
        </p:nvGrpSpPr>
        <p:grpSpPr bwMode="auto">
          <a:xfrm>
            <a:off x="6596372" y="4908781"/>
            <a:ext cx="1093787" cy="1279525"/>
            <a:chOff x="4050899" y="740592"/>
            <a:chExt cx="1093788" cy="1280126"/>
          </a:xfrm>
          <a:solidFill>
            <a:schemeClr val="bg1">
              <a:lumMod val="75000"/>
            </a:schemeClr>
          </a:solidFill>
        </p:grpSpPr>
        <p:sp>
          <p:nvSpPr>
            <p:cNvPr id="4" name="Válec 3"/>
            <p:cNvSpPr/>
            <p:nvPr/>
          </p:nvSpPr>
          <p:spPr>
            <a:xfrm>
              <a:off x="4050899" y="740592"/>
              <a:ext cx="1093788" cy="1008536"/>
            </a:xfrm>
            <a:prstGeom prst="ca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Válec 4"/>
            <p:cNvSpPr/>
            <p:nvPr/>
          </p:nvSpPr>
          <p:spPr>
            <a:xfrm>
              <a:off x="4050899" y="1012183"/>
              <a:ext cx="1093788" cy="1008535"/>
            </a:xfrm>
            <a:prstGeom prst="can">
              <a:avLst/>
            </a:prstGeom>
            <a:grpFill/>
            <a:effectLst>
              <a:innerShdw blurRad="63500" dist="50800" dir="54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6389" name="TextovéPole 13"/>
          <p:cNvSpPr txBox="1">
            <a:spLocks noChangeArrowheads="1"/>
          </p:cNvSpPr>
          <p:nvPr/>
        </p:nvSpPr>
        <p:spPr bwMode="auto">
          <a:xfrm>
            <a:off x="182563" y="306388"/>
            <a:ext cx="4175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1.</a:t>
            </a:r>
          </a:p>
        </p:txBody>
      </p:sp>
      <p:sp>
        <p:nvSpPr>
          <p:cNvPr id="15" name="Obdélník 6"/>
          <p:cNvSpPr/>
          <p:nvPr/>
        </p:nvSpPr>
        <p:spPr>
          <a:xfrm>
            <a:off x="3878263" y="3835400"/>
            <a:ext cx="2617787" cy="1712913"/>
          </a:xfrm>
          <a:custGeom>
            <a:avLst/>
            <a:gdLst>
              <a:gd name="connsiteX0" fmla="*/ 0 w 2618913"/>
              <a:gd name="connsiteY0" fmla="*/ 0 h 1731146"/>
              <a:gd name="connsiteX1" fmla="*/ 2618913 w 2618913"/>
              <a:gd name="connsiteY1" fmla="*/ 0 h 1731146"/>
              <a:gd name="connsiteX2" fmla="*/ 2618913 w 2618913"/>
              <a:gd name="connsiteY2" fmla="*/ 1731146 h 1731146"/>
              <a:gd name="connsiteX3" fmla="*/ 0 w 2618913"/>
              <a:gd name="connsiteY3" fmla="*/ 1731146 h 1731146"/>
              <a:gd name="connsiteX4" fmla="*/ 0 w 2618913"/>
              <a:gd name="connsiteY4" fmla="*/ 0 h 1731146"/>
              <a:gd name="connsiteX0" fmla="*/ 390617 w 2618913"/>
              <a:gd name="connsiteY0" fmla="*/ 35511 h 1731146"/>
              <a:gd name="connsiteX1" fmla="*/ 2618913 w 2618913"/>
              <a:gd name="connsiteY1" fmla="*/ 0 h 1731146"/>
              <a:gd name="connsiteX2" fmla="*/ 2618913 w 2618913"/>
              <a:gd name="connsiteY2" fmla="*/ 1731146 h 1731146"/>
              <a:gd name="connsiteX3" fmla="*/ 0 w 2618913"/>
              <a:gd name="connsiteY3" fmla="*/ 1731146 h 1731146"/>
              <a:gd name="connsiteX4" fmla="*/ 390617 w 2618913"/>
              <a:gd name="connsiteY4" fmla="*/ 35511 h 1731146"/>
              <a:gd name="connsiteX0" fmla="*/ 390617 w 2618913"/>
              <a:gd name="connsiteY0" fmla="*/ 17756 h 1713391"/>
              <a:gd name="connsiteX1" fmla="*/ 2192785 w 2618913"/>
              <a:gd name="connsiteY1" fmla="*/ 0 h 1713391"/>
              <a:gd name="connsiteX2" fmla="*/ 2618913 w 2618913"/>
              <a:gd name="connsiteY2" fmla="*/ 1713391 h 1713391"/>
              <a:gd name="connsiteX3" fmla="*/ 0 w 2618913"/>
              <a:gd name="connsiteY3" fmla="*/ 1713391 h 1713391"/>
              <a:gd name="connsiteX4" fmla="*/ 390617 w 2618913"/>
              <a:gd name="connsiteY4" fmla="*/ 17756 h 17133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18913" h="1713391">
                <a:moveTo>
                  <a:pt x="390617" y="17756"/>
                </a:moveTo>
                <a:lnTo>
                  <a:pt x="2192785" y="0"/>
                </a:lnTo>
                <a:lnTo>
                  <a:pt x="2618913" y="1713391"/>
                </a:lnTo>
                <a:lnTo>
                  <a:pt x="0" y="1713391"/>
                </a:lnTo>
                <a:lnTo>
                  <a:pt x="390617" y="17756"/>
                </a:ln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864100" y="4464050"/>
            <a:ext cx="323850" cy="254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050" dirty="0"/>
              <a:t>10</a:t>
            </a:r>
          </a:p>
        </p:txBody>
      </p:sp>
      <p:sp>
        <p:nvSpPr>
          <p:cNvPr id="17" name="Válec 16"/>
          <p:cNvSpPr/>
          <p:nvPr/>
        </p:nvSpPr>
        <p:spPr>
          <a:xfrm>
            <a:off x="4405313" y="2555875"/>
            <a:ext cx="1430337" cy="2254250"/>
          </a:xfrm>
          <a:prstGeom prst="can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6393" name="Skupina 17"/>
          <p:cNvGrpSpPr>
            <a:grpSpLocks/>
          </p:cNvGrpSpPr>
          <p:nvPr/>
        </p:nvGrpSpPr>
        <p:grpSpPr bwMode="auto">
          <a:xfrm rot="10800000">
            <a:off x="4711700" y="4438650"/>
            <a:ext cx="817563" cy="252413"/>
            <a:chOff x="4163627" y="3429000"/>
            <a:chExt cx="816746" cy="253383"/>
          </a:xfrm>
        </p:grpSpPr>
        <p:sp>
          <p:nvSpPr>
            <p:cNvPr id="19" name="Ovál 18"/>
            <p:cNvSpPr/>
            <p:nvPr/>
          </p:nvSpPr>
          <p:spPr>
            <a:xfrm>
              <a:off x="4185830" y="3429000"/>
              <a:ext cx="816746" cy="202388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185830" y="3479995"/>
              <a:ext cx="816746" cy="202388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6394" name="TextovéPole 20"/>
          <p:cNvSpPr txBox="1">
            <a:spLocks noChangeArrowheads="1"/>
          </p:cNvSpPr>
          <p:nvPr/>
        </p:nvSpPr>
        <p:spPr bwMode="auto">
          <a:xfrm>
            <a:off x="4703763" y="306388"/>
            <a:ext cx="4175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</a:t>
            </a:r>
          </a:p>
        </p:txBody>
      </p:sp>
      <p:sp>
        <p:nvSpPr>
          <p:cNvPr id="22" name="Válec 21"/>
          <p:cNvSpPr/>
          <p:nvPr/>
        </p:nvSpPr>
        <p:spPr>
          <a:xfrm>
            <a:off x="4405313" y="3097213"/>
            <a:ext cx="1430337" cy="1712912"/>
          </a:xfrm>
          <a:prstGeom prst="can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6396" name="Picture 4" descr="Ey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735080">
            <a:off x="7434263" y="2357438"/>
            <a:ext cx="1208087" cy="76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5" name="Přímá spojnice 24"/>
          <p:cNvCxnSpPr>
            <a:cxnSpLocks/>
          </p:cNvCxnSpPr>
          <p:nvPr/>
        </p:nvCxnSpPr>
        <p:spPr>
          <a:xfrm flipH="1">
            <a:off x="5835650" y="2911475"/>
            <a:ext cx="1966913" cy="1111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 flipH="1">
            <a:off x="5835650" y="2911475"/>
            <a:ext cx="1998663" cy="18065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9" name="TextovéPole 28"/>
          <p:cNvSpPr txBox="1">
            <a:spLocks noChangeArrowheads="1"/>
          </p:cNvSpPr>
          <p:nvPr/>
        </p:nvSpPr>
        <p:spPr bwMode="auto">
          <a:xfrm>
            <a:off x="8586788" y="306388"/>
            <a:ext cx="36337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Dokážeš vysvětlit, jak to</a:t>
            </a:r>
          </a:p>
          <a:p>
            <a:r>
              <a:rPr lang="cs-CZ" altLang="cs-CZ" sz="2400"/>
              <a:t>funguje? Pokud nevíš, klikni</a:t>
            </a:r>
          </a:p>
          <a:p>
            <a:r>
              <a:rPr lang="cs-CZ" altLang="cs-CZ" sz="2400"/>
              <a:t>na černý obdélník.</a:t>
            </a:r>
          </a:p>
        </p:txBody>
      </p:sp>
      <p:sp>
        <p:nvSpPr>
          <p:cNvPr id="16400" name="TextovéPole 29"/>
          <p:cNvSpPr txBox="1">
            <a:spLocks noChangeArrowheads="1"/>
          </p:cNvSpPr>
          <p:nvPr/>
        </p:nvSpPr>
        <p:spPr bwMode="auto">
          <a:xfrm>
            <a:off x="8801100" y="2359025"/>
            <a:ext cx="3305175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Jev je způsoben lomem</a:t>
            </a:r>
          </a:p>
          <a:p>
            <a:r>
              <a:rPr lang="cs-CZ" altLang="cs-CZ" sz="2400"/>
              <a:t>paprsků ve vodě.</a:t>
            </a:r>
          </a:p>
          <a:p>
            <a:r>
              <a:rPr lang="cs-CZ" altLang="cs-CZ" sz="2400"/>
              <a:t>Díky tomu, že jsou</a:t>
            </a:r>
          </a:p>
          <a:p>
            <a:r>
              <a:rPr lang="cs-CZ" altLang="cs-CZ" sz="2400"/>
              <a:t>paprsky zalomené, se </a:t>
            </a:r>
          </a:p>
          <a:p>
            <a:r>
              <a:rPr lang="cs-CZ" altLang="cs-CZ" sz="2400"/>
              <a:t>vlastně díváme do jiného</a:t>
            </a:r>
          </a:p>
          <a:p>
            <a:r>
              <a:rPr lang="cs-CZ" altLang="cs-CZ" sz="2400"/>
              <a:t>místa, než bychom</a:t>
            </a:r>
          </a:p>
          <a:p>
            <a:r>
              <a:rPr lang="cs-CZ" altLang="cs-CZ" sz="2400"/>
              <a:t>očekávali na základě</a:t>
            </a:r>
          </a:p>
          <a:p>
            <a:r>
              <a:rPr lang="cs-CZ" altLang="cs-CZ" sz="2400"/>
              <a:t>zkušenosti.</a:t>
            </a:r>
          </a:p>
        </p:txBody>
      </p:sp>
      <p:sp>
        <p:nvSpPr>
          <p:cNvPr id="16401" name="TextovéPole 31"/>
          <p:cNvSpPr txBox="1">
            <a:spLocks noChangeArrowheads="1"/>
          </p:cNvSpPr>
          <p:nvPr/>
        </p:nvSpPr>
        <p:spPr bwMode="auto">
          <a:xfrm>
            <a:off x="8801100" y="5346700"/>
            <a:ext cx="61404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Diváci se musí dívat </a:t>
            </a:r>
          </a:p>
          <a:p>
            <a:r>
              <a:rPr lang="cs-CZ" altLang="cs-CZ">
                <a:solidFill>
                  <a:srgbClr val="FF0000"/>
                </a:solidFill>
              </a:rPr>
              <a:t>šikmo z boku, při pohledu</a:t>
            </a:r>
          </a:p>
          <a:p>
            <a:r>
              <a:rPr lang="cs-CZ" altLang="cs-CZ">
                <a:solidFill>
                  <a:srgbClr val="FF0000"/>
                </a:solidFill>
              </a:rPr>
              <a:t>shora by minci viděli.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8760028" y="2186911"/>
            <a:ext cx="3294062" cy="43148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  <p:grpSp>
        <p:nvGrpSpPr>
          <p:cNvPr id="16403" name="Skupina 35"/>
          <p:cNvGrpSpPr>
            <a:grpSpLocks/>
          </p:cNvGrpSpPr>
          <p:nvPr/>
        </p:nvGrpSpPr>
        <p:grpSpPr bwMode="auto">
          <a:xfrm>
            <a:off x="1341438" y="4451350"/>
            <a:ext cx="815975" cy="279400"/>
            <a:chOff x="1496953" y="5982784"/>
            <a:chExt cx="816746" cy="279358"/>
          </a:xfrm>
        </p:grpSpPr>
        <p:grpSp>
          <p:nvGrpSpPr>
            <p:cNvPr id="16404" name="Skupina 9"/>
            <p:cNvGrpSpPr>
              <a:grpSpLocks/>
            </p:cNvGrpSpPr>
            <p:nvPr/>
          </p:nvGrpSpPr>
          <p:grpSpPr bwMode="auto">
            <a:xfrm rot="10800000">
              <a:off x="1496953" y="6008759"/>
              <a:ext cx="816746" cy="253383"/>
              <a:chOff x="4163627" y="3429000"/>
              <a:chExt cx="816746" cy="253383"/>
            </a:xfrm>
          </p:grpSpPr>
          <p:sp>
            <p:nvSpPr>
              <p:cNvPr id="8" name="Ovál 7"/>
              <p:cNvSpPr/>
              <p:nvPr/>
            </p:nvSpPr>
            <p:spPr>
              <a:xfrm>
                <a:off x="4163627" y="3429000"/>
                <a:ext cx="816746" cy="203170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4163627" y="3479792"/>
                <a:ext cx="816746" cy="203170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1" name="TextovéPole 10"/>
            <p:cNvSpPr txBox="1"/>
            <p:nvPr/>
          </p:nvSpPr>
          <p:spPr>
            <a:xfrm>
              <a:off x="1582759" y="5982784"/>
              <a:ext cx="322566" cy="25396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050" dirty="0"/>
                <a:t>10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11111E-6 L -0.0017 0.275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1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13" grpId="0" animBg="1"/>
      <p:bldP spid="22" grpId="0" animBg="1"/>
      <p:bldP spid="3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328613" y="128588"/>
            <a:ext cx="6680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Dokážeš si vyrobit vodotrysk? Co budeš potřebovat?</a:t>
            </a:r>
          </a:p>
        </p:txBody>
      </p:sp>
      <p:pic>
        <p:nvPicPr>
          <p:cNvPr id="17411" name="Picture 2" descr="Bottle Of Wa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7200" y="50800"/>
            <a:ext cx="995363" cy="272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Pink Shear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28075" y="144463"/>
            <a:ext cx="1450975" cy="80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álec 4"/>
          <p:cNvSpPr/>
          <p:nvPr/>
        </p:nvSpPr>
        <p:spPr>
          <a:xfrm rot="20350074">
            <a:off x="11312525" y="166688"/>
            <a:ext cx="119063" cy="2487612"/>
          </a:xfrm>
          <a:prstGeom prst="ca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8" name="Skupina 6"/>
          <p:cNvGrpSpPr>
            <a:grpSpLocks/>
          </p:cNvGrpSpPr>
          <p:nvPr/>
        </p:nvGrpSpPr>
        <p:grpSpPr bwMode="auto">
          <a:xfrm>
            <a:off x="8477525" y="1237851"/>
            <a:ext cx="1093787" cy="1279525"/>
            <a:chOff x="4050899" y="740592"/>
            <a:chExt cx="1093788" cy="1280126"/>
          </a:xfrm>
          <a:solidFill>
            <a:schemeClr val="bg1">
              <a:lumMod val="75000"/>
            </a:schemeClr>
          </a:solidFill>
        </p:grpSpPr>
        <p:sp>
          <p:nvSpPr>
            <p:cNvPr id="9" name="Válec 8"/>
            <p:cNvSpPr/>
            <p:nvPr/>
          </p:nvSpPr>
          <p:spPr>
            <a:xfrm>
              <a:off x="4050899" y="740592"/>
              <a:ext cx="1093788" cy="1008536"/>
            </a:xfrm>
            <a:prstGeom prst="ca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Válec 9"/>
            <p:cNvSpPr/>
            <p:nvPr/>
          </p:nvSpPr>
          <p:spPr>
            <a:xfrm>
              <a:off x="4050899" y="1012183"/>
              <a:ext cx="1093788" cy="1008535"/>
            </a:xfrm>
            <a:prstGeom prst="can">
              <a:avLst/>
            </a:prstGeom>
            <a:grpFill/>
            <a:effectLst>
              <a:innerShdw blurRad="63500" dist="50800" dir="54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7415" name="TextovéPole 5"/>
          <p:cNvSpPr txBox="1">
            <a:spLocks noChangeArrowheads="1"/>
          </p:cNvSpPr>
          <p:nvPr/>
        </p:nvSpPr>
        <p:spPr bwMode="auto">
          <a:xfrm>
            <a:off x="5294313" y="892175"/>
            <a:ext cx="13858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PET láhev</a:t>
            </a:r>
          </a:p>
        </p:txBody>
      </p:sp>
      <p:sp>
        <p:nvSpPr>
          <p:cNvPr id="17416" name="TextovéPole 6"/>
          <p:cNvSpPr txBox="1">
            <a:spLocks noChangeArrowheads="1"/>
          </p:cNvSpPr>
          <p:nvPr/>
        </p:nvSpPr>
        <p:spPr bwMode="auto">
          <a:xfrm flipH="1">
            <a:off x="8491538" y="757238"/>
            <a:ext cx="1376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nůžky</a:t>
            </a:r>
          </a:p>
        </p:txBody>
      </p:sp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>
            <a:off x="9571038" y="1793875"/>
            <a:ext cx="80695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 smtClean="0"/>
              <a:t>vodu</a:t>
            </a:r>
            <a:endParaRPr lang="cs-CZ" altLang="cs-CZ" sz="2400" dirty="0"/>
          </a:p>
        </p:txBody>
      </p:sp>
      <p:sp>
        <p:nvSpPr>
          <p:cNvPr id="17418" name="TextovéPole 11"/>
          <p:cNvSpPr txBox="1">
            <a:spLocks noChangeArrowheads="1"/>
          </p:cNvSpPr>
          <p:nvPr/>
        </p:nvSpPr>
        <p:spPr bwMode="auto">
          <a:xfrm>
            <a:off x="10501313" y="1438275"/>
            <a:ext cx="869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brčko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55588" y="892175"/>
            <a:ext cx="8001000" cy="30464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Do uzávěru PET láhve vyvrtáme</a:t>
            </a:r>
          </a:p>
          <a:p>
            <a:pPr>
              <a:defRPr/>
            </a:pPr>
            <a:r>
              <a:rPr lang="cs-CZ" sz="2400" dirty="0"/>
              <a:t>       hrotem nůžek otvor tak velký,</a:t>
            </a:r>
          </a:p>
          <a:p>
            <a:pPr>
              <a:defRPr/>
            </a:pPr>
            <a:r>
              <a:rPr lang="cs-CZ" sz="2400" dirty="0"/>
              <a:t>       aby do něj šlo pevně zasunout</a:t>
            </a:r>
          </a:p>
          <a:p>
            <a:pPr>
              <a:defRPr/>
            </a:pPr>
            <a:r>
              <a:rPr lang="cs-CZ" sz="2400" dirty="0"/>
              <a:t>       brčko.    2. Láhev do poloviny naplníme vodou.</a:t>
            </a:r>
          </a:p>
          <a:p>
            <a:pPr>
              <a:defRPr/>
            </a:pPr>
            <a:r>
              <a:rPr lang="cs-CZ" sz="2400" dirty="0"/>
              <a:t>                        3. Svým dechem přes trubičku </a:t>
            </a:r>
            <a:r>
              <a:rPr lang="cs-CZ" sz="2400" dirty="0" err="1"/>
              <a:t>natlakujeme</a:t>
            </a:r>
            <a:r>
              <a:rPr lang="cs-CZ" sz="2400" dirty="0"/>
              <a:t> láhev.</a:t>
            </a:r>
          </a:p>
          <a:p>
            <a:pPr>
              <a:defRPr/>
            </a:pPr>
            <a:r>
              <a:rPr lang="cs-CZ" sz="2400" dirty="0"/>
              <a:t>                        4. Vodotrysk pak stříká.</a:t>
            </a:r>
          </a:p>
          <a:p>
            <a:pPr>
              <a:defRPr/>
            </a:pPr>
            <a:r>
              <a:rPr lang="cs-CZ" sz="2400" dirty="0"/>
              <a:t>       </a:t>
            </a:r>
          </a:p>
        </p:txBody>
      </p:sp>
      <p:pic>
        <p:nvPicPr>
          <p:cNvPr id="17420" name="Picture 4" descr="Pink Shear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930048">
            <a:off x="763588" y="2990850"/>
            <a:ext cx="1212850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2" descr="Bottle Of Wa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6100" y="3729038"/>
            <a:ext cx="1095375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2" descr="Bottle Of Wa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36850" y="3654425"/>
            <a:ext cx="1095375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Rukopis 3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03538" y="4678363"/>
            <a:ext cx="517525" cy="32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Rukopis 2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51188" y="4664075"/>
            <a:ext cx="3413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Rukopis 2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25763" y="5868988"/>
            <a:ext cx="474662" cy="63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Rukopis 2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84475" y="5670550"/>
            <a:ext cx="868363" cy="91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Rukopis 2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08350" y="5789613"/>
            <a:ext cx="35718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1" name="Rukopis 31750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46388" y="5414963"/>
            <a:ext cx="976312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0" name="Rukopis 31749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809875" y="4538663"/>
            <a:ext cx="933450" cy="49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5" name="Rukopis 3174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476625" y="6248400"/>
            <a:ext cx="285750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Rukopis 31746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128963" y="6265863"/>
            <a:ext cx="3127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Rukopis 31748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789238" y="6296025"/>
            <a:ext cx="271462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1753" name="Přímá spojnice 31752"/>
          <p:cNvCxnSpPr/>
          <p:nvPr/>
        </p:nvCxnSpPr>
        <p:spPr>
          <a:xfrm>
            <a:off x="2857500" y="4562475"/>
            <a:ext cx="833438" cy="0"/>
          </a:xfrm>
          <a:prstGeom prst="line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34" name="Picture 2" descr="Bottle Of Wa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7600" y="4483100"/>
            <a:ext cx="787400" cy="215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77" name="Rukopis 31776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243513" y="6199188"/>
            <a:ext cx="211137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78" name="Rukopis 31777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970463" y="5067300"/>
            <a:ext cx="6889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79" name="Rukopis 31778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916488" y="5703888"/>
            <a:ext cx="792162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1782" name="Přímá spojnice 31781"/>
          <p:cNvCxnSpPr/>
          <p:nvPr/>
        </p:nvCxnSpPr>
        <p:spPr>
          <a:xfrm>
            <a:off x="5041900" y="5076825"/>
            <a:ext cx="595313" cy="7938"/>
          </a:xfrm>
          <a:prstGeom prst="line">
            <a:avLst/>
          </a:prstGeom>
          <a:ln w="762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83" name="Volný tvar: obrazec 31782"/>
          <p:cNvSpPr/>
          <p:nvPr/>
        </p:nvSpPr>
        <p:spPr>
          <a:xfrm>
            <a:off x="4403725" y="4972050"/>
            <a:ext cx="620713" cy="1287463"/>
          </a:xfrm>
          <a:custGeom>
            <a:avLst/>
            <a:gdLst>
              <a:gd name="connsiteX0" fmla="*/ 577049 w 621437"/>
              <a:gd name="connsiteY0" fmla="*/ 275208 h 1287262"/>
              <a:gd name="connsiteX1" fmla="*/ 585926 w 621437"/>
              <a:gd name="connsiteY1" fmla="*/ 355107 h 1287262"/>
              <a:gd name="connsiteX2" fmla="*/ 612559 w 621437"/>
              <a:gd name="connsiteY2" fmla="*/ 390618 h 1287262"/>
              <a:gd name="connsiteX3" fmla="*/ 621437 w 621437"/>
              <a:gd name="connsiteY3" fmla="*/ 417251 h 1287262"/>
              <a:gd name="connsiteX4" fmla="*/ 603682 w 621437"/>
              <a:gd name="connsiteY4" fmla="*/ 550416 h 1287262"/>
              <a:gd name="connsiteX5" fmla="*/ 594804 w 621437"/>
              <a:gd name="connsiteY5" fmla="*/ 594804 h 1287262"/>
              <a:gd name="connsiteX6" fmla="*/ 603682 w 621437"/>
              <a:gd name="connsiteY6" fmla="*/ 772357 h 1287262"/>
              <a:gd name="connsiteX7" fmla="*/ 585926 w 621437"/>
              <a:gd name="connsiteY7" fmla="*/ 976544 h 1287262"/>
              <a:gd name="connsiteX8" fmla="*/ 568171 w 621437"/>
              <a:gd name="connsiteY8" fmla="*/ 1003177 h 1287262"/>
              <a:gd name="connsiteX9" fmla="*/ 550416 w 621437"/>
              <a:gd name="connsiteY9" fmla="*/ 1065321 h 1287262"/>
              <a:gd name="connsiteX10" fmla="*/ 523783 w 621437"/>
              <a:gd name="connsiteY10" fmla="*/ 1260629 h 1287262"/>
              <a:gd name="connsiteX11" fmla="*/ 488272 w 621437"/>
              <a:gd name="connsiteY11" fmla="*/ 1287262 h 1287262"/>
              <a:gd name="connsiteX12" fmla="*/ 328474 w 621437"/>
              <a:gd name="connsiteY12" fmla="*/ 1251752 h 1287262"/>
              <a:gd name="connsiteX13" fmla="*/ 221942 w 621437"/>
              <a:gd name="connsiteY13" fmla="*/ 1233996 h 1287262"/>
              <a:gd name="connsiteX14" fmla="*/ 71022 w 621437"/>
              <a:gd name="connsiteY14" fmla="*/ 1136342 h 1287262"/>
              <a:gd name="connsiteX15" fmla="*/ 44389 w 621437"/>
              <a:gd name="connsiteY15" fmla="*/ 1109709 h 1287262"/>
              <a:gd name="connsiteX16" fmla="*/ 26633 w 621437"/>
              <a:gd name="connsiteY16" fmla="*/ 1056443 h 1287262"/>
              <a:gd name="connsiteX17" fmla="*/ 0 w 621437"/>
              <a:gd name="connsiteY17" fmla="*/ 958788 h 1287262"/>
              <a:gd name="connsiteX18" fmla="*/ 26633 w 621437"/>
              <a:gd name="connsiteY18" fmla="*/ 363985 h 1287262"/>
              <a:gd name="connsiteX19" fmla="*/ 88777 w 621437"/>
              <a:gd name="connsiteY19" fmla="*/ 159798 h 1287262"/>
              <a:gd name="connsiteX20" fmla="*/ 195309 w 621437"/>
              <a:gd name="connsiteY20" fmla="*/ 88777 h 1287262"/>
              <a:gd name="connsiteX21" fmla="*/ 266330 w 621437"/>
              <a:gd name="connsiteY21" fmla="*/ 44388 h 1287262"/>
              <a:gd name="connsiteX22" fmla="*/ 355107 w 621437"/>
              <a:gd name="connsiteY22" fmla="*/ 17755 h 1287262"/>
              <a:gd name="connsiteX23" fmla="*/ 390618 w 621437"/>
              <a:gd name="connsiteY23" fmla="*/ 0 h 1287262"/>
              <a:gd name="connsiteX24" fmla="*/ 479394 w 621437"/>
              <a:gd name="connsiteY24" fmla="*/ 8878 h 1287262"/>
              <a:gd name="connsiteX25" fmla="*/ 532660 w 621437"/>
              <a:gd name="connsiteY25" fmla="*/ 97655 h 1287262"/>
              <a:gd name="connsiteX26" fmla="*/ 577049 w 621437"/>
              <a:gd name="connsiteY26" fmla="*/ 88777 h 1287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21437" h="1287262">
                <a:moveTo>
                  <a:pt x="577049" y="275208"/>
                </a:moveTo>
                <a:cubicBezTo>
                  <a:pt x="580008" y="301841"/>
                  <a:pt x="578046" y="329495"/>
                  <a:pt x="585926" y="355107"/>
                </a:cubicBezTo>
                <a:cubicBezTo>
                  <a:pt x="590277" y="369249"/>
                  <a:pt x="605218" y="377771"/>
                  <a:pt x="612559" y="390618"/>
                </a:cubicBezTo>
                <a:cubicBezTo>
                  <a:pt x="617202" y="398743"/>
                  <a:pt x="618478" y="408373"/>
                  <a:pt x="621437" y="417251"/>
                </a:cubicBezTo>
                <a:cubicBezTo>
                  <a:pt x="615519" y="461639"/>
                  <a:pt x="610325" y="506130"/>
                  <a:pt x="603682" y="550416"/>
                </a:cubicBezTo>
                <a:cubicBezTo>
                  <a:pt x="601444" y="565338"/>
                  <a:pt x="594804" y="579715"/>
                  <a:pt x="594804" y="594804"/>
                </a:cubicBezTo>
                <a:cubicBezTo>
                  <a:pt x="594804" y="654062"/>
                  <a:pt x="600723" y="713173"/>
                  <a:pt x="603682" y="772357"/>
                </a:cubicBezTo>
                <a:cubicBezTo>
                  <a:pt x="597763" y="840419"/>
                  <a:pt x="596314" y="909019"/>
                  <a:pt x="585926" y="976544"/>
                </a:cubicBezTo>
                <a:cubicBezTo>
                  <a:pt x="584304" y="987089"/>
                  <a:pt x="572134" y="993271"/>
                  <a:pt x="568171" y="1003177"/>
                </a:cubicBezTo>
                <a:cubicBezTo>
                  <a:pt x="560170" y="1023180"/>
                  <a:pt x="556334" y="1044606"/>
                  <a:pt x="550416" y="1065321"/>
                </a:cubicBezTo>
                <a:cubicBezTo>
                  <a:pt x="546062" y="1100153"/>
                  <a:pt x="527871" y="1249047"/>
                  <a:pt x="523783" y="1260629"/>
                </a:cubicBezTo>
                <a:cubicBezTo>
                  <a:pt x="518859" y="1274582"/>
                  <a:pt x="500109" y="1278384"/>
                  <a:pt x="488272" y="1287262"/>
                </a:cubicBezTo>
                <a:cubicBezTo>
                  <a:pt x="325306" y="1266893"/>
                  <a:pt x="519469" y="1295161"/>
                  <a:pt x="328474" y="1251752"/>
                </a:cubicBezTo>
                <a:cubicBezTo>
                  <a:pt x="293369" y="1243773"/>
                  <a:pt x="257453" y="1239915"/>
                  <a:pt x="221942" y="1233996"/>
                </a:cubicBezTo>
                <a:cubicBezTo>
                  <a:pt x="152824" y="1199438"/>
                  <a:pt x="168170" y="1209204"/>
                  <a:pt x="71022" y="1136342"/>
                </a:cubicBezTo>
                <a:cubicBezTo>
                  <a:pt x="60978" y="1128809"/>
                  <a:pt x="53267" y="1118587"/>
                  <a:pt x="44389" y="1109709"/>
                </a:cubicBezTo>
                <a:cubicBezTo>
                  <a:pt x="38470" y="1091954"/>
                  <a:pt x="30841" y="1074680"/>
                  <a:pt x="26633" y="1056443"/>
                </a:cubicBezTo>
                <a:cubicBezTo>
                  <a:pt x="3598" y="956626"/>
                  <a:pt x="34885" y="1028555"/>
                  <a:pt x="0" y="958788"/>
                </a:cubicBezTo>
                <a:cubicBezTo>
                  <a:pt x="4057" y="820848"/>
                  <a:pt x="10270" y="503070"/>
                  <a:pt x="26633" y="363985"/>
                </a:cubicBezTo>
                <a:cubicBezTo>
                  <a:pt x="31421" y="323290"/>
                  <a:pt x="44970" y="207986"/>
                  <a:pt x="88777" y="159798"/>
                </a:cubicBezTo>
                <a:cubicBezTo>
                  <a:pt x="160344" y="81074"/>
                  <a:pt x="127153" y="125477"/>
                  <a:pt x="195309" y="88777"/>
                </a:cubicBezTo>
                <a:cubicBezTo>
                  <a:pt x="219889" y="75541"/>
                  <a:pt x="240819" y="55726"/>
                  <a:pt x="266330" y="44388"/>
                </a:cubicBezTo>
                <a:cubicBezTo>
                  <a:pt x="294562" y="31840"/>
                  <a:pt x="326012" y="28146"/>
                  <a:pt x="355107" y="17755"/>
                </a:cubicBezTo>
                <a:cubicBezTo>
                  <a:pt x="367570" y="13304"/>
                  <a:pt x="378781" y="5918"/>
                  <a:pt x="390618" y="0"/>
                </a:cubicBezTo>
                <a:cubicBezTo>
                  <a:pt x="420210" y="2959"/>
                  <a:pt x="450970" y="132"/>
                  <a:pt x="479394" y="8878"/>
                </a:cubicBezTo>
                <a:cubicBezTo>
                  <a:pt x="507414" y="17500"/>
                  <a:pt x="527197" y="84909"/>
                  <a:pt x="532660" y="97655"/>
                </a:cubicBezTo>
                <a:lnTo>
                  <a:pt x="577049" y="88777"/>
                </a:ln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4" name="Válec 103"/>
          <p:cNvSpPr/>
          <p:nvPr/>
        </p:nvSpPr>
        <p:spPr>
          <a:xfrm flipH="1">
            <a:off x="5289550" y="3854450"/>
            <a:ext cx="58738" cy="1143000"/>
          </a:xfrm>
          <a:prstGeom prst="ca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7441" name="Picture 6" descr="Smiling Kid Clip Art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041900" y="3067050"/>
            <a:ext cx="785813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2" name="Picture 2" descr="Bottle Of Wa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5825" y="4457700"/>
            <a:ext cx="785813" cy="215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" name="Rukopis 106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604125" y="4995863"/>
            <a:ext cx="1682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8" name="Rukopis 107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7272338" y="4879975"/>
            <a:ext cx="695325" cy="52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9" name="Rukopis 108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272338" y="5715000"/>
            <a:ext cx="723900" cy="88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0" name="Volný tvar: obrazec 109"/>
          <p:cNvSpPr/>
          <p:nvPr/>
        </p:nvSpPr>
        <p:spPr>
          <a:xfrm>
            <a:off x="7234238" y="4865688"/>
            <a:ext cx="107950" cy="185737"/>
          </a:xfrm>
          <a:custGeom>
            <a:avLst/>
            <a:gdLst>
              <a:gd name="connsiteX0" fmla="*/ 101965 w 107612"/>
              <a:gd name="connsiteY0" fmla="*/ 62144 h 186431"/>
              <a:gd name="connsiteX1" fmla="*/ 75332 w 107612"/>
              <a:gd name="connsiteY1" fmla="*/ 106532 h 186431"/>
              <a:gd name="connsiteX2" fmla="*/ 39821 w 107612"/>
              <a:gd name="connsiteY2" fmla="*/ 150920 h 186431"/>
              <a:gd name="connsiteX3" fmla="*/ 22066 w 107612"/>
              <a:gd name="connsiteY3" fmla="*/ 186431 h 186431"/>
              <a:gd name="connsiteX4" fmla="*/ 4311 w 107612"/>
              <a:gd name="connsiteY4" fmla="*/ 159798 h 186431"/>
              <a:gd name="connsiteX5" fmla="*/ 30944 w 107612"/>
              <a:gd name="connsiteY5" fmla="*/ 17755 h 186431"/>
              <a:gd name="connsiteX6" fmla="*/ 75332 w 107612"/>
              <a:gd name="connsiteY6" fmla="*/ 0 h 186431"/>
              <a:gd name="connsiteX7" fmla="*/ 101965 w 107612"/>
              <a:gd name="connsiteY7" fmla="*/ 62144 h 186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612" h="186431">
                <a:moveTo>
                  <a:pt x="101965" y="62144"/>
                </a:moveTo>
                <a:cubicBezTo>
                  <a:pt x="101965" y="79899"/>
                  <a:pt x="85227" y="92396"/>
                  <a:pt x="75332" y="106532"/>
                </a:cubicBezTo>
                <a:cubicBezTo>
                  <a:pt x="64466" y="122055"/>
                  <a:pt x="50332" y="135154"/>
                  <a:pt x="39821" y="150920"/>
                </a:cubicBezTo>
                <a:cubicBezTo>
                  <a:pt x="32480" y="161931"/>
                  <a:pt x="27984" y="174594"/>
                  <a:pt x="22066" y="186431"/>
                </a:cubicBezTo>
                <a:cubicBezTo>
                  <a:pt x="16148" y="177553"/>
                  <a:pt x="4938" y="170449"/>
                  <a:pt x="4311" y="159798"/>
                </a:cubicBezTo>
                <a:cubicBezTo>
                  <a:pt x="2774" y="133672"/>
                  <a:pt x="-13963" y="43416"/>
                  <a:pt x="30944" y="17755"/>
                </a:cubicBezTo>
                <a:cubicBezTo>
                  <a:pt x="44780" y="9849"/>
                  <a:pt x="60536" y="5918"/>
                  <a:pt x="75332" y="0"/>
                </a:cubicBezTo>
                <a:cubicBezTo>
                  <a:pt x="125864" y="20213"/>
                  <a:pt x="101965" y="44389"/>
                  <a:pt x="101965" y="621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1" name="Válec 110"/>
          <p:cNvSpPr/>
          <p:nvPr/>
        </p:nvSpPr>
        <p:spPr>
          <a:xfrm flipH="1">
            <a:off x="7585075" y="4294188"/>
            <a:ext cx="60325" cy="1141412"/>
          </a:xfrm>
          <a:prstGeom prst="ca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" name="Válec 111"/>
          <p:cNvSpPr/>
          <p:nvPr/>
        </p:nvSpPr>
        <p:spPr>
          <a:xfrm flipH="1">
            <a:off x="7621588" y="5715000"/>
            <a:ext cx="46037" cy="795338"/>
          </a:xfrm>
          <a:prstGeom prst="ca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13" name="Skupina 112"/>
          <p:cNvGrpSpPr>
            <a:grpSpLocks/>
          </p:cNvGrpSpPr>
          <p:nvPr/>
        </p:nvGrpSpPr>
        <p:grpSpPr bwMode="auto">
          <a:xfrm>
            <a:off x="6815138" y="3705225"/>
            <a:ext cx="1587500" cy="1177925"/>
            <a:chOff x="3215996" y="3331807"/>
            <a:chExt cx="1587561" cy="1177856"/>
          </a:xfrm>
        </p:grpSpPr>
        <p:sp>
          <p:nvSpPr>
            <p:cNvPr id="114" name="Oblouk 113"/>
            <p:cNvSpPr/>
            <p:nvPr/>
          </p:nvSpPr>
          <p:spPr>
            <a:xfrm rot="16200000">
              <a:off x="3891553" y="3569089"/>
              <a:ext cx="1008003" cy="727103"/>
            </a:xfrm>
            <a:prstGeom prst="arc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5" name="Oblouk 114"/>
            <p:cNvSpPr/>
            <p:nvPr/>
          </p:nvSpPr>
          <p:spPr>
            <a:xfrm rot="16200000">
              <a:off x="3936005" y="3642110"/>
              <a:ext cx="1008003" cy="727103"/>
            </a:xfrm>
            <a:prstGeom prst="arc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6" name="Oblouk 115"/>
            <p:cNvSpPr/>
            <p:nvPr/>
          </p:nvSpPr>
          <p:spPr>
            <a:xfrm rot="16200000" flipV="1">
              <a:off x="3358924" y="3633395"/>
              <a:ext cx="1008004" cy="411178"/>
            </a:xfrm>
            <a:prstGeom prst="arc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7" name="Oblouk 116"/>
            <p:cNvSpPr/>
            <p:nvPr/>
          </p:nvSpPr>
          <p:spPr>
            <a:xfrm rot="16200000" flipV="1">
              <a:off x="3105709" y="3569087"/>
              <a:ext cx="1006416" cy="785842"/>
            </a:xfrm>
            <a:prstGeom prst="arc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8" name="Oblouk 117"/>
            <p:cNvSpPr/>
            <p:nvPr/>
          </p:nvSpPr>
          <p:spPr>
            <a:xfrm rot="16200000" flipV="1">
              <a:off x="3181912" y="3538935"/>
              <a:ext cx="1008004" cy="593748"/>
            </a:xfrm>
            <a:prstGeom prst="arc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7450" name="TextovéPole 118"/>
          <p:cNvSpPr txBox="1">
            <a:spLocks noChangeArrowheads="1"/>
          </p:cNvSpPr>
          <p:nvPr/>
        </p:nvSpPr>
        <p:spPr bwMode="auto">
          <a:xfrm>
            <a:off x="8359775" y="2616200"/>
            <a:ext cx="3992563" cy="415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Dokážeš vysvětlit, jak to</a:t>
            </a:r>
          </a:p>
          <a:p>
            <a:r>
              <a:rPr lang="cs-CZ" altLang="cs-CZ" sz="2400"/>
              <a:t>funguje? Pokud nevíš, klikni</a:t>
            </a:r>
          </a:p>
          <a:p>
            <a:r>
              <a:rPr lang="cs-CZ" altLang="cs-CZ" sz="2400"/>
              <a:t>na černý obdélník.</a:t>
            </a:r>
          </a:p>
          <a:p>
            <a:endParaRPr lang="cs-CZ" altLang="cs-CZ" sz="2400"/>
          </a:p>
          <a:p>
            <a:r>
              <a:rPr lang="cs-CZ" altLang="cs-CZ" sz="2400"/>
              <a:t>Princip je zřejmý.</a:t>
            </a:r>
          </a:p>
          <a:p>
            <a:r>
              <a:rPr lang="cs-CZ" altLang="cs-CZ" sz="2400"/>
              <a:t>Natlakováním se stlačí vzduch</a:t>
            </a:r>
          </a:p>
          <a:p>
            <a:r>
              <a:rPr lang="cs-CZ" altLang="cs-CZ" sz="2400"/>
              <a:t> nad kapalinou a působí jako </a:t>
            </a:r>
          </a:p>
          <a:p>
            <a:r>
              <a:rPr lang="cs-CZ" altLang="cs-CZ" sz="2400"/>
              <a:t>píst tlakovou silou na hladinu.</a:t>
            </a:r>
          </a:p>
          <a:p>
            <a:r>
              <a:rPr lang="cs-CZ" altLang="cs-CZ" sz="2400"/>
              <a:t>Je třeba, aby konec brčka byl </a:t>
            </a:r>
          </a:p>
          <a:p>
            <a:r>
              <a:rPr lang="cs-CZ" altLang="cs-CZ" sz="2400"/>
              <a:t>ponořený pod hladinou a aby</a:t>
            </a:r>
          </a:p>
          <a:p>
            <a:r>
              <a:rPr lang="cs-CZ" altLang="cs-CZ" sz="2400"/>
              <a:t>brčko v uzávěru dobře těsnilo.</a:t>
            </a:r>
          </a:p>
        </p:txBody>
      </p:sp>
      <p:sp>
        <p:nvSpPr>
          <p:cNvPr id="31785" name="Obdélník 31784"/>
          <p:cNvSpPr/>
          <p:nvPr/>
        </p:nvSpPr>
        <p:spPr>
          <a:xfrm>
            <a:off x="8350250" y="3971925"/>
            <a:ext cx="3841750" cy="28860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20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3000" tmFilter="0, 0; .2, .5; .8, .5; 1, 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500" autoRev="1" fill="hold"/>
                                        <p:tgtEl>
                                          <p:spTgt spid="1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7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85"/>
                  </p:tgtEl>
                </p:cond>
              </p:nextCondLst>
            </p:seq>
          </p:childTnLst>
        </p:cTn>
      </p:par>
    </p:tnLst>
    <p:bldLst>
      <p:bldP spid="3178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581025" y="101600"/>
            <a:ext cx="5588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Antigravitační kýbl.    Co budeš potřebovat?</a:t>
            </a:r>
          </a:p>
        </p:txBody>
      </p:sp>
      <p:pic>
        <p:nvPicPr>
          <p:cNvPr id="18435" name="Picture 16" descr="White Bucke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8" y="963613"/>
            <a:ext cx="188595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8" name="Skupina 6"/>
          <p:cNvGrpSpPr>
            <a:grpSpLocks/>
          </p:cNvGrpSpPr>
          <p:nvPr/>
        </p:nvGrpSpPr>
        <p:grpSpPr bwMode="auto">
          <a:xfrm>
            <a:off x="639754" y="4766739"/>
            <a:ext cx="1093787" cy="1279525"/>
            <a:chOff x="4050899" y="740592"/>
            <a:chExt cx="1093788" cy="1280126"/>
          </a:xfrm>
          <a:solidFill>
            <a:schemeClr val="bg1">
              <a:lumMod val="75000"/>
            </a:schemeClr>
          </a:solidFill>
        </p:grpSpPr>
        <p:sp>
          <p:nvSpPr>
            <p:cNvPr id="19" name="Válec 18"/>
            <p:cNvSpPr/>
            <p:nvPr/>
          </p:nvSpPr>
          <p:spPr>
            <a:xfrm>
              <a:off x="4050899" y="740592"/>
              <a:ext cx="1093788" cy="1008536"/>
            </a:xfrm>
            <a:prstGeom prst="ca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Válec 19"/>
            <p:cNvSpPr/>
            <p:nvPr/>
          </p:nvSpPr>
          <p:spPr>
            <a:xfrm>
              <a:off x="4050899" y="1012183"/>
              <a:ext cx="1093788" cy="1008535"/>
            </a:xfrm>
            <a:prstGeom prst="can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  <a:effectLst>
              <a:innerShdw blurRad="63500" dist="50800" dir="54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8437" name="TextovéPole 2"/>
          <p:cNvSpPr txBox="1">
            <a:spLocks noChangeArrowheads="1"/>
          </p:cNvSpPr>
          <p:nvPr/>
        </p:nvSpPr>
        <p:spPr bwMode="auto">
          <a:xfrm>
            <a:off x="812800" y="3822700"/>
            <a:ext cx="920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kbelík</a:t>
            </a:r>
          </a:p>
        </p:txBody>
      </p:sp>
      <p:sp>
        <p:nvSpPr>
          <p:cNvPr id="18438" name="TextovéPole 4"/>
          <p:cNvSpPr txBox="1">
            <a:spLocks noChangeArrowheads="1"/>
          </p:cNvSpPr>
          <p:nvPr/>
        </p:nvSpPr>
        <p:spPr bwMode="auto">
          <a:xfrm>
            <a:off x="782638" y="6086475"/>
            <a:ext cx="808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vodu</a:t>
            </a:r>
          </a:p>
        </p:txBody>
      </p:sp>
      <p:sp>
        <p:nvSpPr>
          <p:cNvPr id="18439" name="TextovéPole 5"/>
          <p:cNvSpPr txBox="1">
            <a:spLocks noChangeArrowheads="1"/>
          </p:cNvSpPr>
          <p:nvPr/>
        </p:nvSpPr>
        <p:spPr bwMode="auto">
          <a:xfrm>
            <a:off x="2335213" y="536575"/>
            <a:ext cx="1192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Postup :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154238" y="906463"/>
            <a:ext cx="2928937" cy="41544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Na dno kbelíku</a:t>
            </a:r>
          </a:p>
          <a:p>
            <a:pPr>
              <a:defRPr/>
            </a:pPr>
            <a:r>
              <a:rPr lang="cs-CZ" sz="2400" dirty="0"/>
              <a:t>      nalijeme vodu.</a:t>
            </a:r>
          </a:p>
          <a:p>
            <a:pPr marL="457200" indent="-457200">
              <a:buFontTx/>
              <a:buAutoNum type="arabicPeriod" startAt="2"/>
              <a:defRPr/>
            </a:pPr>
            <a:r>
              <a:rPr lang="cs-CZ" sz="2400" dirty="0"/>
              <a:t>Uchopte kýbl za</a:t>
            </a:r>
          </a:p>
          <a:p>
            <a:pPr>
              <a:defRPr/>
            </a:pPr>
            <a:r>
              <a:rPr lang="cs-CZ" sz="2400" dirty="0"/>
              <a:t>       ucho a rychle ho</a:t>
            </a:r>
          </a:p>
          <a:p>
            <a:pPr>
              <a:defRPr/>
            </a:pPr>
            <a:r>
              <a:rPr lang="cs-CZ" sz="2400" dirty="0"/>
              <a:t>       roztočte tak, aby</a:t>
            </a:r>
          </a:p>
          <a:p>
            <a:pPr>
              <a:defRPr/>
            </a:pPr>
            <a:r>
              <a:rPr lang="cs-CZ" sz="2400" dirty="0"/>
              <a:t>       se od země zvedal</a:t>
            </a:r>
          </a:p>
          <a:p>
            <a:pPr>
              <a:defRPr/>
            </a:pPr>
            <a:r>
              <a:rPr lang="cs-CZ" sz="2400" dirty="0"/>
              <a:t>       až nad hlavu.</a:t>
            </a:r>
          </a:p>
          <a:p>
            <a:pPr marL="457200" indent="-457200">
              <a:buFontTx/>
              <a:buAutoNum type="arabicPeriod" startAt="2"/>
              <a:defRPr/>
            </a:pPr>
            <a:endParaRPr lang="cs-CZ" sz="2400" dirty="0"/>
          </a:p>
          <a:p>
            <a:pPr marL="457200" indent="-457200">
              <a:buFontTx/>
              <a:buAutoNum type="arabicPeriod" startAt="2"/>
              <a:defRPr/>
            </a:pPr>
            <a:endParaRPr lang="cs-CZ" sz="2400" dirty="0"/>
          </a:p>
          <a:p>
            <a:pPr marL="457200" indent="-457200">
              <a:buFontTx/>
              <a:buAutoNum type="arabicPeriod" startAt="2"/>
              <a:defRPr/>
            </a:pPr>
            <a:endParaRPr lang="cs-CZ" sz="2400" dirty="0"/>
          </a:p>
          <a:p>
            <a:pPr>
              <a:defRPr/>
            </a:pPr>
            <a:r>
              <a:rPr lang="cs-CZ" sz="2400" dirty="0"/>
              <a:t>       </a:t>
            </a:r>
          </a:p>
        </p:txBody>
      </p:sp>
      <p:pic>
        <p:nvPicPr>
          <p:cNvPr id="18441" name="Picture 16" descr="White Bucke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60638" y="3783013"/>
            <a:ext cx="188595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Rukopis 2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3050" y="5902325"/>
            <a:ext cx="1428750" cy="72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3" name="Přímá spojnice 32"/>
          <p:cNvCxnSpPr>
            <a:cxnSpLocks/>
          </p:cNvCxnSpPr>
          <p:nvPr/>
        </p:nvCxnSpPr>
        <p:spPr>
          <a:xfrm flipV="1">
            <a:off x="2884488" y="5932488"/>
            <a:ext cx="1285875" cy="19050"/>
          </a:xfrm>
          <a:prstGeom prst="line">
            <a:avLst/>
          </a:prstGeom>
          <a:ln w="762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4" name="TextovéPole 33"/>
          <p:cNvSpPr txBox="1">
            <a:spLocks noChangeArrowheads="1"/>
          </p:cNvSpPr>
          <p:nvPr/>
        </p:nvSpPr>
        <p:spPr bwMode="auto">
          <a:xfrm>
            <a:off x="4989513" y="896938"/>
            <a:ext cx="6746875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Co zjistíte? Přestože je kbelík v horní poloze a je</a:t>
            </a:r>
          </a:p>
          <a:p>
            <a:r>
              <a:rPr lang="cs-CZ" altLang="cs-CZ" sz="2400"/>
              <a:t>                         dnem vzhůru, voda  se navzdory</a:t>
            </a:r>
          </a:p>
          <a:p>
            <a:r>
              <a:rPr lang="cs-CZ" altLang="cs-CZ" sz="2400"/>
              <a:t>                         gravitace nevyleje. </a:t>
            </a:r>
          </a:p>
          <a:p>
            <a:r>
              <a:rPr lang="cs-CZ" altLang="cs-CZ" sz="2400"/>
              <a:t>                         Dokážeš to vysvětlit?</a:t>
            </a:r>
          </a:p>
          <a:p>
            <a:r>
              <a:rPr lang="cs-CZ" altLang="cs-CZ" sz="2400"/>
              <a:t>                         Pokud nevíš klikni  na černý obdélník.</a:t>
            </a:r>
          </a:p>
          <a:p>
            <a:endParaRPr lang="cs-CZ" altLang="cs-CZ" sz="2400"/>
          </a:p>
          <a:p>
            <a:r>
              <a:rPr lang="cs-CZ" altLang="cs-CZ" sz="2400"/>
              <a:t>                         Gravitaci jsme neodstranili. Za všechno</a:t>
            </a:r>
          </a:p>
          <a:p>
            <a:r>
              <a:rPr lang="cs-CZ" altLang="cs-CZ" sz="2400"/>
              <a:t>                         může setrvačnost.</a:t>
            </a:r>
          </a:p>
          <a:p>
            <a:r>
              <a:rPr lang="cs-CZ" altLang="cs-CZ" sz="2400"/>
              <a:t>                         Hůř by to dopadlo, kdybychom kbelík v</a:t>
            </a:r>
          </a:p>
          <a:p>
            <a:r>
              <a:rPr lang="cs-CZ" altLang="cs-CZ" sz="2400"/>
              <a:t>                         horní poloze zastavili.</a:t>
            </a:r>
          </a:p>
        </p:txBody>
      </p:sp>
      <p:grpSp>
        <p:nvGrpSpPr>
          <p:cNvPr id="40" name="Skupina 39"/>
          <p:cNvGrpSpPr>
            <a:grpSpLocks/>
          </p:cNvGrpSpPr>
          <p:nvPr/>
        </p:nvGrpSpPr>
        <p:grpSpPr bwMode="auto">
          <a:xfrm>
            <a:off x="5273675" y="4941888"/>
            <a:ext cx="1031875" cy="1606550"/>
            <a:chOff x="5719462" y="4500217"/>
            <a:chExt cx="1030875" cy="1606428"/>
          </a:xfrm>
        </p:grpSpPr>
        <p:pic>
          <p:nvPicPr>
            <p:cNvPr id="18448" name="Picture 16" descr="White Bucket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10800000">
              <a:off x="5719462" y="4500217"/>
              <a:ext cx="1030875" cy="15411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2" name="Obdélník 34"/>
            <p:cNvSpPr/>
            <p:nvPr/>
          </p:nvSpPr>
          <p:spPr>
            <a:xfrm>
              <a:off x="5862199" y="5790756"/>
              <a:ext cx="751746" cy="315889"/>
            </a:xfrm>
            <a:custGeom>
              <a:avLst/>
              <a:gdLst>
                <a:gd name="connsiteX0" fmla="*/ 0 w 739673"/>
                <a:gd name="connsiteY0" fmla="*/ 0 h 157429"/>
                <a:gd name="connsiteX1" fmla="*/ 739673 w 739673"/>
                <a:gd name="connsiteY1" fmla="*/ 0 h 157429"/>
                <a:gd name="connsiteX2" fmla="*/ 739673 w 739673"/>
                <a:gd name="connsiteY2" fmla="*/ 157429 h 157429"/>
                <a:gd name="connsiteX3" fmla="*/ 0 w 739673"/>
                <a:gd name="connsiteY3" fmla="*/ 157429 h 157429"/>
                <a:gd name="connsiteX4" fmla="*/ 0 w 739673"/>
                <a:gd name="connsiteY4" fmla="*/ 0 h 157429"/>
                <a:gd name="connsiteX0" fmla="*/ 0 w 739673"/>
                <a:gd name="connsiteY0" fmla="*/ 0 h 297589"/>
                <a:gd name="connsiteX1" fmla="*/ 739673 w 739673"/>
                <a:gd name="connsiteY1" fmla="*/ 0 h 297589"/>
                <a:gd name="connsiteX2" fmla="*/ 739673 w 739673"/>
                <a:gd name="connsiteY2" fmla="*/ 157429 h 297589"/>
                <a:gd name="connsiteX3" fmla="*/ 349056 w 739673"/>
                <a:gd name="connsiteY3" fmla="*/ 297524 h 297589"/>
                <a:gd name="connsiteX4" fmla="*/ 0 w 739673"/>
                <a:gd name="connsiteY4" fmla="*/ 157429 h 297589"/>
                <a:gd name="connsiteX5" fmla="*/ 0 w 739673"/>
                <a:gd name="connsiteY5" fmla="*/ 0 h 297589"/>
                <a:gd name="connsiteX0" fmla="*/ 0 w 739673"/>
                <a:gd name="connsiteY0" fmla="*/ 0 h 297535"/>
                <a:gd name="connsiteX1" fmla="*/ 739673 w 739673"/>
                <a:gd name="connsiteY1" fmla="*/ 0 h 297535"/>
                <a:gd name="connsiteX2" fmla="*/ 739673 w 739673"/>
                <a:gd name="connsiteY2" fmla="*/ 157429 h 297535"/>
                <a:gd name="connsiteX3" fmla="*/ 624264 w 739673"/>
                <a:gd name="connsiteY3" fmla="*/ 190992 h 297535"/>
                <a:gd name="connsiteX4" fmla="*/ 349056 w 739673"/>
                <a:gd name="connsiteY4" fmla="*/ 297524 h 297535"/>
                <a:gd name="connsiteX5" fmla="*/ 0 w 739673"/>
                <a:gd name="connsiteY5" fmla="*/ 157429 h 297535"/>
                <a:gd name="connsiteX6" fmla="*/ 0 w 739673"/>
                <a:gd name="connsiteY6" fmla="*/ 0 h 297535"/>
                <a:gd name="connsiteX0" fmla="*/ 0 w 739673"/>
                <a:gd name="connsiteY0" fmla="*/ 0 h 270908"/>
                <a:gd name="connsiteX1" fmla="*/ 739673 w 739673"/>
                <a:gd name="connsiteY1" fmla="*/ 0 h 270908"/>
                <a:gd name="connsiteX2" fmla="*/ 739673 w 739673"/>
                <a:gd name="connsiteY2" fmla="*/ 157429 h 270908"/>
                <a:gd name="connsiteX3" fmla="*/ 624264 w 739673"/>
                <a:gd name="connsiteY3" fmla="*/ 190992 h 270908"/>
                <a:gd name="connsiteX4" fmla="*/ 349056 w 739673"/>
                <a:gd name="connsiteY4" fmla="*/ 270891 h 270908"/>
                <a:gd name="connsiteX5" fmla="*/ 0 w 739673"/>
                <a:gd name="connsiteY5" fmla="*/ 157429 h 270908"/>
                <a:gd name="connsiteX6" fmla="*/ 0 w 739673"/>
                <a:gd name="connsiteY6" fmla="*/ 0 h 270908"/>
                <a:gd name="connsiteX0" fmla="*/ 0 w 739673"/>
                <a:gd name="connsiteY0" fmla="*/ 0 h 270908"/>
                <a:gd name="connsiteX1" fmla="*/ 739673 w 739673"/>
                <a:gd name="connsiteY1" fmla="*/ 0 h 270908"/>
                <a:gd name="connsiteX2" fmla="*/ 739673 w 739673"/>
                <a:gd name="connsiteY2" fmla="*/ 157429 h 270908"/>
                <a:gd name="connsiteX3" fmla="*/ 624264 w 739673"/>
                <a:gd name="connsiteY3" fmla="*/ 190992 h 270908"/>
                <a:gd name="connsiteX4" fmla="*/ 349056 w 739673"/>
                <a:gd name="connsiteY4" fmla="*/ 270891 h 270908"/>
                <a:gd name="connsiteX5" fmla="*/ 0 w 739673"/>
                <a:gd name="connsiteY5" fmla="*/ 157429 h 270908"/>
                <a:gd name="connsiteX6" fmla="*/ 0 w 739673"/>
                <a:gd name="connsiteY6" fmla="*/ 0 h 27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9673" h="270908">
                  <a:moveTo>
                    <a:pt x="0" y="0"/>
                  </a:moveTo>
                  <a:lnTo>
                    <a:pt x="739673" y="0"/>
                  </a:lnTo>
                  <a:lnTo>
                    <a:pt x="739673" y="157429"/>
                  </a:lnTo>
                  <a:cubicBezTo>
                    <a:pt x="720438" y="184822"/>
                    <a:pt x="689367" y="167643"/>
                    <a:pt x="624264" y="190992"/>
                  </a:cubicBezTo>
                  <a:cubicBezTo>
                    <a:pt x="559161" y="214341"/>
                    <a:pt x="453100" y="272046"/>
                    <a:pt x="349056" y="270891"/>
                  </a:cubicBezTo>
                  <a:cubicBezTo>
                    <a:pt x="206071" y="259703"/>
                    <a:pt x="116352" y="195250"/>
                    <a:pt x="0" y="157429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8" name="Obdélník 37"/>
          <p:cNvSpPr/>
          <p:nvPr/>
        </p:nvSpPr>
        <p:spPr>
          <a:xfrm>
            <a:off x="6738938" y="906463"/>
            <a:ext cx="4791075" cy="11239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6675438" y="3100388"/>
            <a:ext cx="5129212" cy="16668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4"/>
          <p:cNvSpPr txBox="1">
            <a:spLocks noChangeArrowheads="1"/>
          </p:cNvSpPr>
          <p:nvPr/>
        </p:nvSpPr>
        <p:spPr bwMode="auto">
          <a:xfrm>
            <a:off x="539750" y="438150"/>
            <a:ext cx="4937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Pascalův zákon. Co budeš potřebovat?</a:t>
            </a:r>
          </a:p>
        </p:txBody>
      </p:sp>
      <p:pic>
        <p:nvPicPr>
          <p:cNvPr id="19459" name="Picture 2" descr="Bottle Of Wa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4175" y="4876800"/>
            <a:ext cx="3795713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9542899" y="534541"/>
            <a:ext cx="740990" cy="815896"/>
            <a:chOff x="4050899" y="740592"/>
            <a:chExt cx="1093788" cy="1280126"/>
          </a:xfrm>
          <a:solidFill>
            <a:schemeClr val="bg1">
              <a:lumMod val="75000"/>
            </a:schemeClr>
          </a:solidFill>
        </p:grpSpPr>
        <p:sp>
          <p:nvSpPr>
            <p:cNvPr id="8" name="Válec 7"/>
            <p:cNvSpPr/>
            <p:nvPr/>
          </p:nvSpPr>
          <p:spPr>
            <a:xfrm>
              <a:off x="4050899" y="740592"/>
              <a:ext cx="1093788" cy="1008536"/>
            </a:xfrm>
            <a:prstGeom prst="ca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Válec 8"/>
            <p:cNvSpPr/>
            <p:nvPr/>
          </p:nvSpPr>
          <p:spPr>
            <a:xfrm>
              <a:off x="4050899" y="1012183"/>
              <a:ext cx="1093788" cy="1008535"/>
            </a:xfrm>
            <a:prstGeom prst="can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  <a:effectLst>
              <a:innerShdw blurRad="63500" dist="50800" dir="54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9461" name="TextovéPole 9"/>
          <p:cNvSpPr txBox="1">
            <a:spLocks noChangeArrowheads="1"/>
          </p:cNvSpPr>
          <p:nvPr/>
        </p:nvSpPr>
        <p:spPr bwMode="auto">
          <a:xfrm>
            <a:off x="10414000" y="798513"/>
            <a:ext cx="881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vodu</a:t>
            </a:r>
          </a:p>
        </p:txBody>
      </p:sp>
      <p:grpSp>
        <p:nvGrpSpPr>
          <p:cNvPr id="19462" name="Skupina 11"/>
          <p:cNvGrpSpPr>
            <a:grpSpLocks/>
          </p:cNvGrpSpPr>
          <p:nvPr/>
        </p:nvGrpSpPr>
        <p:grpSpPr bwMode="auto">
          <a:xfrm>
            <a:off x="7194550" y="466725"/>
            <a:ext cx="682625" cy="1514475"/>
            <a:chOff x="5696712" y="3072384"/>
            <a:chExt cx="681511" cy="1513904"/>
          </a:xfrm>
        </p:grpSpPr>
        <p:pic>
          <p:nvPicPr>
            <p:cNvPr id="19510" name="Picture 2" descr="Compass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696712" y="3200400"/>
              <a:ext cx="681511" cy="1385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Obdélník 10"/>
            <p:cNvSpPr/>
            <p:nvPr/>
          </p:nvSpPr>
          <p:spPr>
            <a:xfrm>
              <a:off x="5961392" y="3072384"/>
              <a:ext cx="134717" cy="19201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5" name="Skupina 14"/>
          <p:cNvGrpSpPr>
            <a:grpSpLocks/>
          </p:cNvGrpSpPr>
          <p:nvPr/>
        </p:nvGrpSpPr>
        <p:grpSpPr bwMode="auto">
          <a:xfrm rot="-1081855">
            <a:off x="985838" y="2652713"/>
            <a:ext cx="1298575" cy="1512887"/>
            <a:chOff x="7477365" y="3654552"/>
            <a:chExt cx="681511" cy="1513904"/>
          </a:xfrm>
        </p:grpSpPr>
        <p:pic>
          <p:nvPicPr>
            <p:cNvPr id="19508" name="Picture 2" descr="Compass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477365" y="3782568"/>
              <a:ext cx="681511" cy="1385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" name="Obdélník 13"/>
            <p:cNvSpPr/>
            <p:nvPr/>
          </p:nvSpPr>
          <p:spPr>
            <a:xfrm>
              <a:off x="7741074" y="3647640"/>
              <a:ext cx="134136" cy="19221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9464" name="TextovéPole 15"/>
          <p:cNvSpPr txBox="1">
            <a:spLocks noChangeArrowheads="1"/>
          </p:cNvSpPr>
          <p:nvPr/>
        </p:nvSpPr>
        <p:spPr bwMode="auto">
          <a:xfrm>
            <a:off x="4106863" y="1028700"/>
            <a:ext cx="14716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PET láhev</a:t>
            </a:r>
          </a:p>
        </p:txBody>
      </p:sp>
      <p:sp>
        <p:nvSpPr>
          <p:cNvPr id="19465" name="TextovéPole 16"/>
          <p:cNvSpPr txBox="1">
            <a:spLocks noChangeArrowheads="1"/>
          </p:cNvSpPr>
          <p:nvPr/>
        </p:nvSpPr>
        <p:spPr bwMode="auto">
          <a:xfrm>
            <a:off x="8078788" y="1458913"/>
            <a:ext cx="11795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kružítko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30238" y="1287463"/>
            <a:ext cx="4725987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Do PET láhve uděláme kružítkem</a:t>
            </a:r>
          </a:p>
          <a:p>
            <a:pPr>
              <a:defRPr/>
            </a:pPr>
            <a:r>
              <a:rPr lang="cs-CZ" sz="2400" dirty="0"/>
              <a:t>       dírky na všech stranách.</a:t>
            </a:r>
          </a:p>
        </p:txBody>
      </p:sp>
      <p:sp>
        <p:nvSpPr>
          <p:cNvPr id="19" name="Ovál 18"/>
          <p:cNvSpPr/>
          <p:nvPr/>
        </p:nvSpPr>
        <p:spPr>
          <a:xfrm>
            <a:off x="2994025" y="5710238"/>
            <a:ext cx="90488" cy="8255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384550" y="5111750"/>
            <a:ext cx="90488" cy="8255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870200" y="5237163"/>
            <a:ext cx="92075" cy="8255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884363" y="5194300"/>
            <a:ext cx="90487" cy="841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511300" y="5486400"/>
            <a:ext cx="92075" cy="841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127125" y="5710238"/>
            <a:ext cx="90488" cy="8255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344613" y="5143500"/>
            <a:ext cx="92075" cy="8255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384550" y="5854700"/>
            <a:ext cx="90488" cy="8255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290888" y="5445125"/>
            <a:ext cx="90487" cy="8255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476" name="TextovéPole 19"/>
          <p:cNvSpPr txBox="1">
            <a:spLocks noChangeArrowheads="1"/>
          </p:cNvSpPr>
          <p:nvPr/>
        </p:nvSpPr>
        <p:spPr bwMode="auto">
          <a:xfrm>
            <a:off x="3336925" y="2436813"/>
            <a:ext cx="80994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Láhev naplníme vodou a      Co zjistíme? Že voda bude stříkat </a:t>
            </a:r>
          </a:p>
          <a:p>
            <a:r>
              <a:rPr lang="cs-CZ" altLang="cs-CZ" sz="2400"/>
              <a:t>    zmáčkneme.                                                  ze všech dírek stejně</a:t>
            </a:r>
          </a:p>
        </p:txBody>
      </p:sp>
      <p:grpSp>
        <p:nvGrpSpPr>
          <p:cNvPr id="19477" name="Skupina 28"/>
          <p:cNvGrpSpPr>
            <a:grpSpLocks/>
          </p:cNvGrpSpPr>
          <p:nvPr/>
        </p:nvGrpSpPr>
        <p:grpSpPr bwMode="auto">
          <a:xfrm rot="846536">
            <a:off x="5349875" y="4418013"/>
            <a:ext cx="3795713" cy="1385887"/>
            <a:chOff x="5867307" y="4184242"/>
            <a:chExt cx="3796123" cy="1385886"/>
          </a:xfrm>
        </p:grpSpPr>
        <p:pic>
          <p:nvPicPr>
            <p:cNvPr id="2" name="Picture 2" descr="Bottle Of Water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5400000">
              <a:off x="7072426" y="2979123"/>
              <a:ext cx="1385886" cy="37961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1" name="Ovál 30"/>
            <p:cNvSpPr/>
            <p:nvPr/>
          </p:nvSpPr>
          <p:spPr>
            <a:xfrm>
              <a:off x="8461177" y="5002239"/>
              <a:ext cx="92085" cy="8413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8867669" y="4419012"/>
              <a:ext cx="90498" cy="8255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8337743" y="4530739"/>
              <a:ext cx="92085" cy="841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7351944" y="4490600"/>
              <a:ext cx="90497" cy="841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6993997" y="4793130"/>
              <a:ext cx="92085" cy="8255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6609792" y="5015753"/>
              <a:ext cx="92085" cy="8413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6827405" y="4448719"/>
              <a:ext cx="92085" cy="841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8867648" y="5160547"/>
              <a:ext cx="90498" cy="841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8766401" y="4745449"/>
              <a:ext cx="92085" cy="8255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49" name="Rukopis 4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43613" y="4854575"/>
            <a:ext cx="9699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Rukopis 4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78475" y="4314825"/>
            <a:ext cx="1477963" cy="1243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Rukopis 4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59713" y="5624513"/>
            <a:ext cx="10382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Rukopis 4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05700" y="4789488"/>
            <a:ext cx="1555750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Rukopis 4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67650" y="4711700"/>
            <a:ext cx="1176338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Rukopis 49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567738" y="4729163"/>
            <a:ext cx="6127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" name="Přímá spojnice 2"/>
          <p:cNvCxnSpPr>
            <a:cxnSpLocks/>
          </p:cNvCxnSpPr>
          <p:nvPr/>
        </p:nvCxnSpPr>
        <p:spPr>
          <a:xfrm flipV="1">
            <a:off x="6477000" y="3267075"/>
            <a:ext cx="23813" cy="11922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651500" y="5014913"/>
            <a:ext cx="436563" cy="777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529388" y="3783013"/>
            <a:ext cx="454025" cy="11096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6959600" y="3803650"/>
            <a:ext cx="576263" cy="936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7939088" y="3722688"/>
            <a:ext cx="157162" cy="1241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89" name="Přímá spojnice 19488"/>
          <p:cNvCxnSpPr/>
          <p:nvPr/>
        </p:nvCxnSpPr>
        <p:spPr>
          <a:xfrm flipV="1">
            <a:off x="8445500" y="3590925"/>
            <a:ext cx="381000" cy="1389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91" name="Přímá spojnice 19490"/>
          <p:cNvCxnSpPr/>
          <p:nvPr/>
        </p:nvCxnSpPr>
        <p:spPr>
          <a:xfrm flipH="1" flipV="1">
            <a:off x="8255000" y="4338638"/>
            <a:ext cx="15875" cy="9810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93" name="Přímá spojnice 19492"/>
          <p:cNvCxnSpPr/>
          <p:nvPr/>
        </p:nvCxnSpPr>
        <p:spPr>
          <a:xfrm flipH="1">
            <a:off x="7667625" y="5468938"/>
            <a:ext cx="282575" cy="8540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97" name="Přímá spojnice 19496"/>
          <p:cNvCxnSpPr/>
          <p:nvPr/>
        </p:nvCxnSpPr>
        <p:spPr>
          <a:xfrm>
            <a:off x="8288338" y="5707063"/>
            <a:ext cx="53975" cy="10556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98" name="Obdélník 19497"/>
          <p:cNvSpPr/>
          <p:nvPr/>
        </p:nvSpPr>
        <p:spPr>
          <a:xfrm>
            <a:off x="8693831" y="2374673"/>
            <a:ext cx="2778125" cy="876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sp>
        <p:nvSpPr>
          <p:cNvPr id="19499" name="Šipka: dolů 19498"/>
          <p:cNvSpPr/>
          <p:nvPr/>
        </p:nvSpPr>
        <p:spPr>
          <a:xfrm rot="11470287">
            <a:off x="6864350" y="5565775"/>
            <a:ext cx="484188" cy="977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7" name="Šipka: dolů 66"/>
          <p:cNvSpPr/>
          <p:nvPr/>
        </p:nvSpPr>
        <p:spPr>
          <a:xfrm rot="884839">
            <a:off x="7362825" y="3684588"/>
            <a:ext cx="484188" cy="977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496" name="TextovéPole 19499"/>
          <p:cNvSpPr txBox="1">
            <a:spLocks noChangeArrowheads="1"/>
          </p:cNvSpPr>
          <p:nvPr/>
        </p:nvSpPr>
        <p:spPr bwMode="auto">
          <a:xfrm>
            <a:off x="9024938" y="3271838"/>
            <a:ext cx="316706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to pokus na Pascalův</a:t>
            </a:r>
          </a:p>
          <a:p>
            <a:r>
              <a:rPr lang="cs-CZ" altLang="cs-CZ" sz="2400"/>
              <a:t>zákon. Vnější síla vyvolá</a:t>
            </a:r>
          </a:p>
          <a:p>
            <a:r>
              <a:rPr lang="cs-CZ" altLang="cs-CZ" sz="2400"/>
              <a:t>v kapalině tlak, který se</a:t>
            </a:r>
          </a:p>
          <a:p>
            <a:r>
              <a:rPr lang="cs-CZ" altLang="cs-CZ" sz="2400"/>
              <a:t>v kapalině šíří do všech </a:t>
            </a:r>
          </a:p>
          <a:p>
            <a:r>
              <a:rPr lang="cs-CZ" altLang="cs-CZ" sz="2400"/>
              <a:t>  míst a ve všech</a:t>
            </a:r>
          </a:p>
          <a:p>
            <a:r>
              <a:rPr lang="cs-CZ" altLang="cs-CZ" sz="2400"/>
              <a:t>  směrech stejně.</a:t>
            </a:r>
          </a:p>
        </p:txBody>
      </p:sp>
      <p:sp>
        <p:nvSpPr>
          <p:cNvPr id="19501" name="Obdélník 19500"/>
          <p:cNvSpPr/>
          <p:nvPr/>
        </p:nvSpPr>
        <p:spPr>
          <a:xfrm>
            <a:off x="9043987" y="3341007"/>
            <a:ext cx="3148013" cy="22050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7.40741E-7 L 0.01068 0.134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" y="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94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9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5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01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19498" grpId="0" animBg="1"/>
      <p:bldP spid="1950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363538" y="52388"/>
            <a:ext cx="79962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Vyrob si nejjednodušší čerpadlo. Co k tomu budeš potřebovat?</a:t>
            </a:r>
          </a:p>
        </p:txBody>
      </p:sp>
      <p:pic>
        <p:nvPicPr>
          <p:cNvPr id="20483" name="Picture 16" descr="White Bucke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0350" y="1062038"/>
            <a:ext cx="1417638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1811338" y="1428750"/>
            <a:ext cx="16779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Kbelík</a:t>
            </a:r>
          </a:p>
          <a:p>
            <a:r>
              <a:rPr lang="cs-CZ" altLang="cs-CZ" sz="2400"/>
              <a:t>s vodou</a:t>
            </a:r>
          </a:p>
        </p:txBody>
      </p:sp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407988" y="3268663"/>
            <a:ext cx="41402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2,5 m dlouhou, tenkou</a:t>
            </a:r>
          </a:p>
          <a:p>
            <a:r>
              <a:rPr lang="cs-CZ" altLang="cs-CZ" sz="2400" dirty="0"/>
              <a:t>hadičku </a:t>
            </a:r>
            <a:r>
              <a:rPr lang="cs-CZ" altLang="cs-CZ" sz="2400" dirty="0" smtClean="0"/>
              <a:t>(jako </a:t>
            </a:r>
            <a:r>
              <a:rPr lang="cs-CZ" altLang="cs-CZ" sz="2400" dirty="0"/>
              <a:t>je k ostřikovačům</a:t>
            </a:r>
          </a:p>
          <a:p>
            <a:r>
              <a:rPr lang="cs-CZ" altLang="cs-CZ" sz="2400" dirty="0"/>
              <a:t>v </a:t>
            </a:r>
            <a:r>
              <a:rPr lang="cs-CZ" altLang="cs-CZ" sz="2400" dirty="0" smtClean="0"/>
              <a:t>autě) </a:t>
            </a:r>
            <a:endParaRPr lang="cs-CZ" altLang="cs-CZ" sz="2400" dirty="0"/>
          </a:p>
        </p:txBody>
      </p:sp>
      <p:grpSp>
        <p:nvGrpSpPr>
          <p:cNvPr id="20486" name="Skupina 11"/>
          <p:cNvGrpSpPr>
            <a:grpSpLocks/>
          </p:cNvGrpSpPr>
          <p:nvPr/>
        </p:nvGrpSpPr>
        <p:grpSpPr bwMode="auto">
          <a:xfrm>
            <a:off x="514350" y="4784725"/>
            <a:ext cx="2228850" cy="1358900"/>
            <a:chOff x="514905" y="4785064"/>
            <a:chExt cx="2228295" cy="1358284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514905" y="4785064"/>
              <a:ext cx="2228295" cy="0"/>
            </a:xfrm>
            <a:prstGeom prst="line">
              <a:avLst/>
            </a:prstGeom>
            <a:ln w="762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532364" y="4785064"/>
              <a:ext cx="0" cy="1358284"/>
            </a:xfrm>
            <a:prstGeom prst="line">
              <a:avLst/>
            </a:prstGeom>
            <a:ln w="762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Rukopis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2813" y="2270125"/>
            <a:ext cx="1079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Rukopis 1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8475" y="2697163"/>
            <a:ext cx="933450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Rukopis 1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7988" y="2259013"/>
            <a:ext cx="1114425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Rukopis 1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50" y="2189163"/>
            <a:ext cx="1150938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2" name="Přímá spojnice 21"/>
          <p:cNvCxnSpPr>
            <a:cxnSpLocks/>
          </p:cNvCxnSpPr>
          <p:nvPr/>
        </p:nvCxnSpPr>
        <p:spPr>
          <a:xfrm>
            <a:off x="461963" y="2238375"/>
            <a:ext cx="1069975" cy="0"/>
          </a:xfrm>
          <a:prstGeom prst="line">
            <a:avLst/>
          </a:prstGeom>
          <a:ln w="762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92" name="Picture 16" descr="White Bucke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15088" y="4322763"/>
            <a:ext cx="1416050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Rukopis 2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53200" y="5349875"/>
            <a:ext cx="11509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/>
          <p:nvPr/>
        </p:nvSpPr>
        <p:spPr>
          <a:xfrm>
            <a:off x="4362450" y="368300"/>
            <a:ext cx="7239000" cy="30464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Celou hadičku ponoříme do vody, aby z </a:t>
            </a:r>
            <a:r>
              <a:rPr lang="cs-CZ" sz="2400" dirty="0" smtClean="0"/>
              <a:t>jejích </a:t>
            </a:r>
            <a:r>
              <a:rPr lang="cs-CZ" sz="2400" dirty="0"/>
              <a:t>konců</a:t>
            </a:r>
          </a:p>
          <a:p>
            <a:pPr>
              <a:defRPr/>
            </a:pPr>
            <a:r>
              <a:rPr lang="cs-CZ" sz="2400" dirty="0"/>
              <a:t>       vybublal všechen vzduch.</a:t>
            </a:r>
          </a:p>
          <a:p>
            <a:pPr marL="457200" indent="-457200">
              <a:buFontTx/>
              <a:buAutoNum type="arabicPeriod" startAt="2"/>
              <a:defRPr/>
            </a:pPr>
            <a:r>
              <a:rPr lang="cs-CZ" sz="2400" dirty="0"/>
              <a:t>Prsty zacpeme její konce, aby voda nevytékala.</a:t>
            </a:r>
          </a:p>
          <a:p>
            <a:pPr marL="457200" indent="-457200">
              <a:buFontTx/>
              <a:buAutoNum type="arabicPeriod" startAt="2"/>
              <a:defRPr/>
            </a:pPr>
            <a:r>
              <a:rPr lang="cs-CZ" sz="2400" dirty="0"/>
              <a:t> Jeden konec ponoříme do kbelíku s vodou a druhým</a:t>
            </a:r>
          </a:p>
          <a:p>
            <a:pPr>
              <a:defRPr/>
            </a:pPr>
            <a:r>
              <a:rPr lang="cs-CZ" sz="2400" dirty="0"/>
              <a:t>        začneme točit nad hlavou. Je třeba pracovat rychle,</a:t>
            </a:r>
          </a:p>
          <a:p>
            <a:pPr>
              <a:defRPr/>
            </a:pPr>
            <a:r>
              <a:rPr lang="cs-CZ" sz="2400" dirty="0"/>
              <a:t>        aby voda nestačila vytéct.</a:t>
            </a:r>
          </a:p>
          <a:p>
            <a:pPr marL="457200" indent="-457200">
              <a:buFontTx/>
              <a:buAutoNum type="arabicPeriod" startAt="4"/>
              <a:defRPr/>
            </a:pPr>
            <a:r>
              <a:rPr lang="cs-CZ" sz="2400" dirty="0"/>
              <a:t>Z horního konce, kterým točíme, stříká voda čerpaná</a:t>
            </a:r>
          </a:p>
          <a:p>
            <a:pPr>
              <a:defRPr/>
            </a:pPr>
            <a:r>
              <a:rPr lang="cs-CZ" sz="2400" dirty="0"/>
              <a:t>       z kbelíku.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6415088" y="3602038"/>
            <a:ext cx="1119187" cy="2349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415088" y="3602038"/>
            <a:ext cx="1119187" cy="2349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Šipka: zahnutá doleva 40"/>
          <p:cNvSpPr/>
          <p:nvPr/>
        </p:nvSpPr>
        <p:spPr>
          <a:xfrm>
            <a:off x="6615113" y="3833813"/>
            <a:ext cx="1036637" cy="603250"/>
          </a:xfrm>
          <a:prstGeom prst="curvedLef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6958013" y="4079875"/>
            <a:ext cx="1646237" cy="0"/>
          </a:xfrm>
          <a:prstGeom prst="line">
            <a:avLst/>
          </a:prstGeom>
          <a:ln w="762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958013" y="4079875"/>
            <a:ext cx="0" cy="1100138"/>
          </a:xfrm>
          <a:prstGeom prst="line">
            <a:avLst/>
          </a:prstGeom>
          <a:ln w="762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cxnSpLocks/>
          </p:cNvCxnSpPr>
          <p:nvPr/>
        </p:nvCxnSpPr>
        <p:spPr>
          <a:xfrm>
            <a:off x="8604250" y="4079875"/>
            <a:ext cx="877888" cy="0"/>
          </a:xfrm>
          <a:prstGeom prst="line">
            <a:avLst/>
          </a:prstGeom>
          <a:ln w="57150">
            <a:solidFill>
              <a:schemeClr val="accent1">
                <a:lumMod val="40000"/>
                <a:lumOff val="6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cxnSpLocks/>
          </p:cNvCxnSpPr>
          <p:nvPr/>
        </p:nvCxnSpPr>
        <p:spPr>
          <a:xfrm flipV="1">
            <a:off x="8812213" y="3906838"/>
            <a:ext cx="906462" cy="125412"/>
          </a:xfrm>
          <a:prstGeom prst="line">
            <a:avLst/>
          </a:prstGeom>
          <a:ln w="57150">
            <a:solidFill>
              <a:schemeClr val="accent1">
                <a:lumMod val="40000"/>
                <a:lumOff val="6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cxnSpLocks/>
          </p:cNvCxnSpPr>
          <p:nvPr/>
        </p:nvCxnSpPr>
        <p:spPr>
          <a:xfrm>
            <a:off x="8870950" y="4094163"/>
            <a:ext cx="788988" cy="155575"/>
          </a:xfrm>
          <a:prstGeom prst="line">
            <a:avLst/>
          </a:prstGeom>
          <a:ln w="57150">
            <a:solidFill>
              <a:schemeClr val="accent1">
                <a:lumMod val="40000"/>
                <a:lumOff val="6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3" name="TextovéPole 48"/>
          <p:cNvSpPr txBox="1">
            <a:spLocks noChangeArrowheads="1"/>
          </p:cNvSpPr>
          <p:nvPr/>
        </p:nvSpPr>
        <p:spPr bwMode="auto">
          <a:xfrm>
            <a:off x="8226425" y="4246563"/>
            <a:ext cx="3974742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Dokážeš vysvětlit, jak to</a:t>
            </a:r>
          </a:p>
          <a:p>
            <a:r>
              <a:rPr lang="cs-CZ" altLang="cs-CZ" sz="2400" dirty="0"/>
              <a:t>funguje? Pokud nevíš klikni</a:t>
            </a:r>
          </a:p>
          <a:p>
            <a:r>
              <a:rPr lang="cs-CZ" altLang="cs-CZ" sz="2400" dirty="0"/>
              <a:t>na černý obdélník.</a:t>
            </a:r>
          </a:p>
          <a:p>
            <a:r>
              <a:rPr lang="cs-CZ" altLang="cs-CZ" sz="2400" dirty="0"/>
              <a:t>V rotující </a:t>
            </a:r>
            <a:r>
              <a:rPr lang="cs-CZ" altLang="cs-CZ" sz="2400" dirty="0" smtClean="0"/>
              <a:t>části </a:t>
            </a:r>
            <a:r>
              <a:rPr lang="cs-CZ" altLang="cs-CZ" sz="2400" dirty="0"/>
              <a:t>hadičky se voda</a:t>
            </a:r>
          </a:p>
          <a:p>
            <a:r>
              <a:rPr lang="cs-CZ" altLang="cs-CZ" sz="2400" dirty="0"/>
              <a:t>odstředivou silou pohybuje</a:t>
            </a:r>
          </a:p>
          <a:p>
            <a:r>
              <a:rPr lang="cs-CZ" altLang="cs-CZ" sz="2400" dirty="0"/>
              <a:t>směrem od středu ven. Tím</a:t>
            </a:r>
          </a:p>
          <a:p>
            <a:r>
              <a:rPr lang="cs-CZ" altLang="cs-CZ" sz="2400" dirty="0"/>
              <a:t>zároveň nasává další vodu.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8074025" y="5407025"/>
            <a:ext cx="4117975" cy="15652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6500813" y="3767138"/>
            <a:ext cx="714375" cy="2333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5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450850" y="44450"/>
            <a:ext cx="103949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Pokus na setrvačnost nádobí.  Co budeš potřebovat:</a:t>
            </a:r>
          </a:p>
          <a:p>
            <a:r>
              <a:rPr lang="cs-CZ" altLang="cs-CZ" sz="2400"/>
              <a:t>Ubrus</a:t>
            </a:r>
          </a:p>
        </p:txBody>
      </p:sp>
      <p:pic>
        <p:nvPicPr>
          <p:cNvPr id="21507" name="Picture 2" descr="Large Pla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4913" y="5400675"/>
            <a:ext cx="1201737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8" descr="Champagne Bottl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838" y="3613150"/>
            <a:ext cx="566737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10" descr="Tablecloth Pattern Gingham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100" y="1457325"/>
            <a:ext cx="1808163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2"/>
          <p:cNvSpPr txBox="1">
            <a:spLocks noChangeArrowheads="1"/>
          </p:cNvSpPr>
          <p:nvPr/>
        </p:nvSpPr>
        <p:spPr bwMode="auto">
          <a:xfrm>
            <a:off x="3700463" y="439738"/>
            <a:ext cx="799465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Postup: 1. Na stůl položíme ubrus.</a:t>
            </a:r>
          </a:p>
          <a:p>
            <a:r>
              <a:rPr lang="cs-CZ" altLang="cs-CZ" sz="2400" dirty="0"/>
              <a:t>                   Rozložíme nádobí, lépe zvolíme těžší nádobí.</a:t>
            </a:r>
          </a:p>
          <a:p>
            <a:r>
              <a:rPr lang="cs-CZ" altLang="cs-CZ" sz="2400" dirty="0"/>
              <a:t>               2. Rychlým pohybem ubrus vytáhneme, aniž se nádobí</a:t>
            </a:r>
          </a:p>
          <a:p>
            <a:r>
              <a:rPr lang="cs-CZ" altLang="cs-CZ" sz="2400" dirty="0"/>
              <a:t>                   rozbije.</a:t>
            </a:r>
          </a:p>
          <a:p>
            <a:r>
              <a:rPr lang="cs-CZ" altLang="cs-CZ" sz="2400" dirty="0"/>
              <a:t>                   Dokážeš </a:t>
            </a:r>
            <a:r>
              <a:rPr lang="cs-CZ" altLang="cs-CZ" sz="2400" dirty="0" smtClean="0"/>
              <a:t>vysvětlit, </a:t>
            </a:r>
            <a:r>
              <a:rPr lang="cs-CZ" altLang="cs-CZ" sz="2400" dirty="0"/>
              <a:t>jak to funguje? Vysvětlení najdeš,</a:t>
            </a:r>
          </a:p>
          <a:p>
            <a:r>
              <a:rPr lang="cs-CZ" altLang="cs-CZ" sz="2400" dirty="0"/>
              <a:t>                   klikneš-li na černý obdélník.</a:t>
            </a:r>
          </a:p>
        </p:txBody>
      </p:sp>
      <p:grpSp>
        <p:nvGrpSpPr>
          <p:cNvPr id="21511" name="Skupina 28"/>
          <p:cNvGrpSpPr>
            <a:grpSpLocks/>
          </p:cNvGrpSpPr>
          <p:nvPr/>
        </p:nvGrpSpPr>
        <p:grpSpPr bwMode="auto">
          <a:xfrm>
            <a:off x="2795588" y="3322638"/>
            <a:ext cx="3743325" cy="2090737"/>
            <a:chOff x="3235594" y="2295765"/>
            <a:chExt cx="4148160" cy="2823147"/>
          </a:xfrm>
        </p:grpSpPr>
        <p:grpSp>
          <p:nvGrpSpPr>
            <p:cNvPr id="19" name="Skupina 18"/>
            <p:cNvGrpSpPr/>
            <p:nvPr/>
          </p:nvGrpSpPr>
          <p:grpSpPr>
            <a:xfrm>
              <a:off x="3235594" y="2295765"/>
              <a:ext cx="4148160" cy="2823147"/>
              <a:chOff x="3542190" y="1989425"/>
              <a:chExt cx="3718412" cy="2423362"/>
            </a:xfrm>
            <a:solidFill>
              <a:schemeClr val="tx1">
                <a:lumMod val="75000"/>
                <a:lumOff val="25000"/>
              </a:schemeClr>
            </a:solidFill>
          </p:grpSpPr>
          <p:sp>
            <p:nvSpPr>
              <p:cNvPr id="20" name="Obdélník 3"/>
              <p:cNvSpPr/>
              <p:nvPr/>
            </p:nvSpPr>
            <p:spPr>
              <a:xfrm flipV="1">
                <a:off x="3542190" y="2043818"/>
                <a:ext cx="3718412" cy="2249222"/>
              </a:xfrm>
              <a:custGeom>
                <a:avLst/>
                <a:gdLst>
                  <a:gd name="connsiteX0" fmla="*/ 0 w 3150242"/>
                  <a:gd name="connsiteY0" fmla="*/ 0 h 2249222"/>
                  <a:gd name="connsiteX1" fmla="*/ 3150242 w 3150242"/>
                  <a:gd name="connsiteY1" fmla="*/ 0 h 2249222"/>
                  <a:gd name="connsiteX2" fmla="*/ 3150242 w 3150242"/>
                  <a:gd name="connsiteY2" fmla="*/ 2249222 h 2249222"/>
                  <a:gd name="connsiteX3" fmla="*/ 0 w 3150242"/>
                  <a:gd name="connsiteY3" fmla="*/ 2249222 h 2249222"/>
                  <a:gd name="connsiteX4" fmla="*/ 0 w 3150242"/>
                  <a:gd name="connsiteY4" fmla="*/ 0 h 2249222"/>
                  <a:gd name="connsiteX0" fmla="*/ 0 w 3150242"/>
                  <a:gd name="connsiteY0" fmla="*/ 0 h 2249222"/>
                  <a:gd name="connsiteX1" fmla="*/ 3150242 w 3150242"/>
                  <a:gd name="connsiteY1" fmla="*/ 0 h 2249222"/>
                  <a:gd name="connsiteX2" fmla="*/ 3150242 w 3150242"/>
                  <a:gd name="connsiteY2" fmla="*/ 2249222 h 2249222"/>
                  <a:gd name="connsiteX3" fmla="*/ 488272 w 3150242"/>
                  <a:gd name="connsiteY3" fmla="*/ 2222589 h 2249222"/>
                  <a:gd name="connsiteX4" fmla="*/ 0 w 3150242"/>
                  <a:gd name="connsiteY4" fmla="*/ 0 h 2249222"/>
                  <a:gd name="connsiteX0" fmla="*/ 0 w 3718412"/>
                  <a:gd name="connsiteY0" fmla="*/ 0 h 2249222"/>
                  <a:gd name="connsiteX1" fmla="*/ 3150242 w 3718412"/>
                  <a:gd name="connsiteY1" fmla="*/ 0 h 2249222"/>
                  <a:gd name="connsiteX2" fmla="*/ 3718412 w 3718412"/>
                  <a:gd name="connsiteY2" fmla="*/ 2249222 h 2249222"/>
                  <a:gd name="connsiteX3" fmla="*/ 488272 w 3718412"/>
                  <a:gd name="connsiteY3" fmla="*/ 2222589 h 2249222"/>
                  <a:gd name="connsiteX4" fmla="*/ 0 w 3718412"/>
                  <a:gd name="connsiteY4" fmla="*/ 0 h 22492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718412" h="2249222">
                    <a:moveTo>
                      <a:pt x="0" y="0"/>
                    </a:moveTo>
                    <a:lnTo>
                      <a:pt x="3150242" y="0"/>
                    </a:lnTo>
                    <a:lnTo>
                      <a:pt x="3718412" y="2249222"/>
                    </a:lnTo>
                    <a:lnTo>
                      <a:pt x="488272" y="2222589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1" name="Obdélník 4"/>
              <p:cNvSpPr/>
              <p:nvPr/>
            </p:nvSpPr>
            <p:spPr>
              <a:xfrm>
                <a:off x="3870665" y="2441055"/>
                <a:ext cx="3275860" cy="454713"/>
              </a:xfrm>
              <a:custGeom>
                <a:avLst/>
                <a:gdLst>
                  <a:gd name="connsiteX0" fmla="*/ 0 w 3231472"/>
                  <a:gd name="connsiteY0" fmla="*/ 0 h 436957"/>
                  <a:gd name="connsiteX1" fmla="*/ 3231472 w 3231472"/>
                  <a:gd name="connsiteY1" fmla="*/ 0 h 436957"/>
                  <a:gd name="connsiteX2" fmla="*/ 3231472 w 3231472"/>
                  <a:gd name="connsiteY2" fmla="*/ 436957 h 436957"/>
                  <a:gd name="connsiteX3" fmla="*/ 0 w 3231472"/>
                  <a:gd name="connsiteY3" fmla="*/ 436957 h 436957"/>
                  <a:gd name="connsiteX4" fmla="*/ 0 w 3231472"/>
                  <a:gd name="connsiteY4" fmla="*/ 0 h 436957"/>
                  <a:gd name="connsiteX0" fmla="*/ 44388 w 3275860"/>
                  <a:gd name="connsiteY0" fmla="*/ 0 h 436957"/>
                  <a:gd name="connsiteX1" fmla="*/ 3275860 w 3275860"/>
                  <a:gd name="connsiteY1" fmla="*/ 0 h 436957"/>
                  <a:gd name="connsiteX2" fmla="*/ 3275860 w 3275860"/>
                  <a:gd name="connsiteY2" fmla="*/ 436957 h 436957"/>
                  <a:gd name="connsiteX3" fmla="*/ 0 w 3275860"/>
                  <a:gd name="connsiteY3" fmla="*/ 419202 h 436957"/>
                  <a:gd name="connsiteX4" fmla="*/ 44388 w 3275860"/>
                  <a:gd name="connsiteY4" fmla="*/ 0 h 436957"/>
                  <a:gd name="connsiteX0" fmla="*/ 44388 w 3275860"/>
                  <a:gd name="connsiteY0" fmla="*/ 0 h 454713"/>
                  <a:gd name="connsiteX1" fmla="*/ 3275860 w 3275860"/>
                  <a:gd name="connsiteY1" fmla="*/ 0 h 454713"/>
                  <a:gd name="connsiteX2" fmla="*/ 3195961 w 3275860"/>
                  <a:gd name="connsiteY2" fmla="*/ 454713 h 454713"/>
                  <a:gd name="connsiteX3" fmla="*/ 0 w 3275860"/>
                  <a:gd name="connsiteY3" fmla="*/ 419202 h 454713"/>
                  <a:gd name="connsiteX4" fmla="*/ 44388 w 3275860"/>
                  <a:gd name="connsiteY4" fmla="*/ 0 h 454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75860" h="454713">
                    <a:moveTo>
                      <a:pt x="44388" y="0"/>
                    </a:moveTo>
                    <a:lnTo>
                      <a:pt x="3275860" y="0"/>
                    </a:lnTo>
                    <a:lnTo>
                      <a:pt x="3195961" y="454713"/>
                    </a:lnTo>
                    <a:lnTo>
                      <a:pt x="0" y="419202"/>
                    </a:lnTo>
                    <a:lnTo>
                      <a:pt x="44388" y="0"/>
                    </a:lnTo>
                    <a:close/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Obdélník 4"/>
              <p:cNvSpPr/>
              <p:nvPr/>
            </p:nvSpPr>
            <p:spPr>
              <a:xfrm>
                <a:off x="3667958" y="3263561"/>
                <a:ext cx="3275860" cy="454713"/>
              </a:xfrm>
              <a:custGeom>
                <a:avLst/>
                <a:gdLst>
                  <a:gd name="connsiteX0" fmla="*/ 0 w 3231472"/>
                  <a:gd name="connsiteY0" fmla="*/ 0 h 436957"/>
                  <a:gd name="connsiteX1" fmla="*/ 3231472 w 3231472"/>
                  <a:gd name="connsiteY1" fmla="*/ 0 h 436957"/>
                  <a:gd name="connsiteX2" fmla="*/ 3231472 w 3231472"/>
                  <a:gd name="connsiteY2" fmla="*/ 436957 h 436957"/>
                  <a:gd name="connsiteX3" fmla="*/ 0 w 3231472"/>
                  <a:gd name="connsiteY3" fmla="*/ 436957 h 436957"/>
                  <a:gd name="connsiteX4" fmla="*/ 0 w 3231472"/>
                  <a:gd name="connsiteY4" fmla="*/ 0 h 436957"/>
                  <a:gd name="connsiteX0" fmla="*/ 44388 w 3275860"/>
                  <a:gd name="connsiteY0" fmla="*/ 0 h 436957"/>
                  <a:gd name="connsiteX1" fmla="*/ 3275860 w 3275860"/>
                  <a:gd name="connsiteY1" fmla="*/ 0 h 436957"/>
                  <a:gd name="connsiteX2" fmla="*/ 3275860 w 3275860"/>
                  <a:gd name="connsiteY2" fmla="*/ 436957 h 436957"/>
                  <a:gd name="connsiteX3" fmla="*/ 0 w 3275860"/>
                  <a:gd name="connsiteY3" fmla="*/ 419202 h 436957"/>
                  <a:gd name="connsiteX4" fmla="*/ 44388 w 3275860"/>
                  <a:gd name="connsiteY4" fmla="*/ 0 h 436957"/>
                  <a:gd name="connsiteX0" fmla="*/ 44388 w 3275860"/>
                  <a:gd name="connsiteY0" fmla="*/ 0 h 454713"/>
                  <a:gd name="connsiteX1" fmla="*/ 3275860 w 3275860"/>
                  <a:gd name="connsiteY1" fmla="*/ 0 h 454713"/>
                  <a:gd name="connsiteX2" fmla="*/ 3195961 w 3275860"/>
                  <a:gd name="connsiteY2" fmla="*/ 454713 h 454713"/>
                  <a:gd name="connsiteX3" fmla="*/ 0 w 3275860"/>
                  <a:gd name="connsiteY3" fmla="*/ 419202 h 454713"/>
                  <a:gd name="connsiteX4" fmla="*/ 44388 w 3275860"/>
                  <a:gd name="connsiteY4" fmla="*/ 0 h 454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75860" h="454713">
                    <a:moveTo>
                      <a:pt x="44388" y="0"/>
                    </a:moveTo>
                    <a:lnTo>
                      <a:pt x="3275860" y="0"/>
                    </a:lnTo>
                    <a:lnTo>
                      <a:pt x="3195961" y="454713"/>
                    </a:lnTo>
                    <a:lnTo>
                      <a:pt x="0" y="419202"/>
                    </a:lnTo>
                    <a:lnTo>
                      <a:pt x="44388" y="0"/>
                    </a:lnTo>
                    <a:close/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3" name="Obdélník 5"/>
              <p:cNvSpPr/>
              <p:nvPr/>
            </p:nvSpPr>
            <p:spPr>
              <a:xfrm rot="672232">
                <a:off x="4493741" y="1989425"/>
                <a:ext cx="632988" cy="2388169"/>
              </a:xfrm>
              <a:custGeom>
                <a:avLst/>
                <a:gdLst>
                  <a:gd name="connsiteX0" fmla="*/ 0 w 581167"/>
                  <a:gd name="connsiteY0" fmla="*/ 0 h 2405756"/>
                  <a:gd name="connsiteX1" fmla="*/ 581167 w 581167"/>
                  <a:gd name="connsiteY1" fmla="*/ 0 h 2405756"/>
                  <a:gd name="connsiteX2" fmla="*/ 581167 w 581167"/>
                  <a:gd name="connsiteY2" fmla="*/ 2405756 h 2405756"/>
                  <a:gd name="connsiteX3" fmla="*/ 0 w 581167"/>
                  <a:gd name="connsiteY3" fmla="*/ 2405756 h 2405756"/>
                  <a:gd name="connsiteX4" fmla="*/ 0 w 581167"/>
                  <a:gd name="connsiteY4" fmla="*/ 0 h 2405756"/>
                  <a:gd name="connsiteX0" fmla="*/ 26142 w 581167"/>
                  <a:gd name="connsiteY0" fmla="*/ 59108 h 2405756"/>
                  <a:gd name="connsiteX1" fmla="*/ 581167 w 581167"/>
                  <a:gd name="connsiteY1" fmla="*/ 0 h 2405756"/>
                  <a:gd name="connsiteX2" fmla="*/ 581167 w 581167"/>
                  <a:gd name="connsiteY2" fmla="*/ 2405756 h 2405756"/>
                  <a:gd name="connsiteX3" fmla="*/ 0 w 581167"/>
                  <a:gd name="connsiteY3" fmla="*/ 2405756 h 2405756"/>
                  <a:gd name="connsiteX4" fmla="*/ 26142 w 581167"/>
                  <a:gd name="connsiteY4" fmla="*/ 59108 h 2405756"/>
                  <a:gd name="connsiteX0" fmla="*/ 26142 w 590434"/>
                  <a:gd name="connsiteY0" fmla="*/ 59108 h 2405756"/>
                  <a:gd name="connsiteX1" fmla="*/ 581167 w 590434"/>
                  <a:gd name="connsiteY1" fmla="*/ 0 h 2405756"/>
                  <a:gd name="connsiteX2" fmla="*/ 590434 w 590434"/>
                  <a:gd name="connsiteY2" fmla="*/ 2278984 h 2405756"/>
                  <a:gd name="connsiteX3" fmla="*/ 0 w 590434"/>
                  <a:gd name="connsiteY3" fmla="*/ 2405756 h 2405756"/>
                  <a:gd name="connsiteX4" fmla="*/ 26142 w 590434"/>
                  <a:gd name="connsiteY4" fmla="*/ 59108 h 2405756"/>
                  <a:gd name="connsiteX0" fmla="*/ 26142 w 607784"/>
                  <a:gd name="connsiteY0" fmla="*/ 59108 h 2405756"/>
                  <a:gd name="connsiteX1" fmla="*/ 581167 w 607784"/>
                  <a:gd name="connsiteY1" fmla="*/ 0 h 2405756"/>
                  <a:gd name="connsiteX2" fmla="*/ 607784 w 607784"/>
                  <a:gd name="connsiteY2" fmla="*/ 2339314 h 2405756"/>
                  <a:gd name="connsiteX3" fmla="*/ 0 w 607784"/>
                  <a:gd name="connsiteY3" fmla="*/ 2405756 h 2405756"/>
                  <a:gd name="connsiteX4" fmla="*/ 26142 w 607784"/>
                  <a:gd name="connsiteY4" fmla="*/ 59108 h 2405756"/>
                  <a:gd name="connsiteX0" fmla="*/ 28587 w 610229"/>
                  <a:gd name="connsiteY0" fmla="*/ 59108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28587 w 610229"/>
                  <a:gd name="connsiteY4" fmla="*/ 59108 h 2388169"/>
                  <a:gd name="connsiteX0" fmla="*/ 33762 w 610229"/>
                  <a:gd name="connsiteY0" fmla="*/ 85233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33762 w 610229"/>
                  <a:gd name="connsiteY4" fmla="*/ 85233 h 2388169"/>
                  <a:gd name="connsiteX0" fmla="*/ 33762 w 610229"/>
                  <a:gd name="connsiteY0" fmla="*/ 85233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33762 w 610229"/>
                  <a:gd name="connsiteY4" fmla="*/ 85233 h 2388169"/>
                  <a:gd name="connsiteX0" fmla="*/ 33762 w 632988"/>
                  <a:gd name="connsiteY0" fmla="*/ 85233 h 2388169"/>
                  <a:gd name="connsiteX1" fmla="*/ 583612 w 632988"/>
                  <a:gd name="connsiteY1" fmla="*/ 0 h 2388169"/>
                  <a:gd name="connsiteX2" fmla="*/ 632988 w 632988"/>
                  <a:gd name="connsiteY2" fmla="*/ 2271455 h 2388169"/>
                  <a:gd name="connsiteX3" fmla="*/ 0 w 632988"/>
                  <a:gd name="connsiteY3" fmla="*/ 2388169 h 2388169"/>
                  <a:gd name="connsiteX4" fmla="*/ 33762 w 632988"/>
                  <a:gd name="connsiteY4" fmla="*/ 85233 h 23881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32988" h="2388169">
                    <a:moveTo>
                      <a:pt x="33762" y="85233"/>
                    </a:moveTo>
                    <a:lnTo>
                      <a:pt x="583612" y="0"/>
                    </a:lnTo>
                    <a:lnTo>
                      <a:pt x="632988" y="2271455"/>
                    </a:lnTo>
                    <a:lnTo>
                      <a:pt x="0" y="2388169"/>
                    </a:lnTo>
                    <a:lnTo>
                      <a:pt x="33762" y="85233"/>
                    </a:lnTo>
                    <a:close/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4" name="Obdélník 5"/>
              <p:cNvSpPr/>
              <p:nvPr/>
            </p:nvSpPr>
            <p:spPr>
              <a:xfrm rot="672232">
                <a:off x="5607978" y="2024618"/>
                <a:ext cx="632988" cy="2388169"/>
              </a:xfrm>
              <a:custGeom>
                <a:avLst/>
                <a:gdLst>
                  <a:gd name="connsiteX0" fmla="*/ 0 w 581167"/>
                  <a:gd name="connsiteY0" fmla="*/ 0 h 2405756"/>
                  <a:gd name="connsiteX1" fmla="*/ 581167 w 581167"/>
                  <a:gd name="connsiteY1" fmla="*/ 0 h 2405756"/>
                  <a:gd name="connsiteX2" fmla="*/ 581167 w 581167"/>
                  <a:gd name="connsiteY2" fmla="*/ 2405756 h 2405756"/>
                  <a:gd name="connsiteX3" fmla="*/ 0 w 581167"/>
                  <a:gd name="connsiteY3" fmla="*/ 2405756 h 2405756"/>
                  <a:gd name="connsiteX4" fmla="*/ 0 w 581167"/>
                  <a:gd name="connsiteY4" fmla="*/ 0 h 2405756"/>
                  <a:gd name="connsiteX0" fmla="*/ 26142 w 581167"/>
                  <a:gd name="connsiteY0" fmla="*/ 59108 h 2405756"/>
                  <a:gd name="connsiteX1" fmla="*/ 581167 w 581167"/>
                  <a:gd name="connsiteY1" fmla="*/ 0 h 2405756"/>
                  <a:gd name="connsiteX2" fmla="*/ 581167 w 581167"/>
                  <a:gd name="connsiteY2" fmla="*/ 2405756 h 2405756"/>
                  <a:gd name="connsiteX3" fmla="*/ 0 w 581167"/>
                  <a:gd name="connsiteY3" fmla="*/ 2405756 h 2405756"/>
                  <a:gd name="connsiteX4" fmla="*/ 26142 w 581167"/>
                  <a:gd name="connsiteY4" fmla="*/ 59108 h 2405756"/>
                  <a:gd name="connsiteX0" fmla="*/ 26142 w 590434"/>
                  <a:gd name="connsiteY0" fmla="*/ 59108 h 2405756"/>
                  <a:gd name="connsiteX1" fmla="*/ 581167 w 590434"/>
                  <a:gd name="connsiteY1" fmla="*/ 0 h 2405756"/>
                  <a:gd name="connsiteX2" fmla="*/ 590434 w 590434"/>
                  <a:gd name="connsiteY2" fmla="*/ 2278984 h 2405756"/>
                  <a:gd name="connsiteX3" fmla="*/ 0 w 590434"/>
                  <a:gd name="connsiteY3" fmla="*/ 2405756 h 2405756"/>
                  <a:gd name="connsiteX4" fmla="*/ 26142 w 590434"/>
                  <a:gd name="connsiteY4" fmla="*/ 59108 h 2405756"/>
                  <a:gd name="connsiteX0" fmla="*/ 26142 w 607784"/>
                  <a:gd name="connsiteY0" fmla="*/ 59108 h 2405756"/>
                  <a:gd name="connsiteX1" fmla="*/ 581167 w 607784"/>
                  <a:gd name="connsiteY1" fmla="*/ 0 h 2405756"/>
                  <a:gd name="connsiteX2" fmla="*/ 607784 w 607784"/>
                  <a:gd name="connsiteY2" fmla="*/ 2339314 h 2405756"/>
                  <a:gd name="connsiteX3" fmla="*/ 0 w 607784"/>
                  <a:gd name="connsiteY3" fmla="*/ 2405756 h 2405756"/>
                  <a:gd name="connsiteX4" fmla="*/ 26142 w 607784"/>
                  <a:gd name="connsiteY4" fmla="*/ 59108 h 2405756"/>
                  <a:gd name="connsiteX0" fmla="*/ 28587 w 610229"/>
                  <a:gd name="connsiteY0" fmla="*/ 59108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28587 w 610229"/>
                  <a:gd name="connsiteY4" fmla="*/ 59108 h 2388169"/>
                  <a:gd name="connsiteX0" fmla="*/ 33762 w 610229"/>
                  <a:gd name="connsiteY0" fmla="*/ 85233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33762 w 610229"/>
                  <a:gd name="connsiteY4" fmla="*/ 85233 h 2388169"/>
                  <a:gd name="connsiteX0" fmla="*/ 33762 w 610229"/>
                  <a:gd name="connsiteY0" fmla="*/ 85233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33762 w 610229"/>
                  <a:gd name="connsiteY4" fmla="*/ 85233 h 2388169"/>
                  <a:gd name="connsiteX0" fmla="*/ 33762 w 632988"/>
                  <a:gd name="connsiteY0" fmla="*/ 85233 h 2388169"/>
                  <a:gd name="connsiteX1" fmla="*/ 583612 w 632988"/>
                  <a:gd name="connsiteY1" fmla="*/ 0 h 2388169"/>
                  <a:gd name="connsiteX2" fmla="*/ 632988 w 632988"/>
                  <a:gd name="connsiteY2" fmla="*/ 2271455 h 2388169"/>
                  <a:gd name="connsiteX3" fmla="*/ 0 w 632988"/>
                  <a:gd name="connsiteY3" fmla="*/ 2388169 h 2388169"/>
                  <a:gd name="connsiteX4" fmla="*/ 33762 w 632988"/>
                  <a:gd name="connsiteY4" fmla="*/ 85233 h 23881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32988" h="2388169">
                    <a:moveTo>
                      <a:pt x="33762" y="85233"/>
                    </a:moveTo>
                    <a:lnTo>
                      <a:pt x="583612" y="0"/>
                    </a:lnTo>
                    <a:lnTo>
                      <a:pt x="632988" y="2271455"/>
                    </a:lnTo>
                    <a:lnTo>
                      <a:pt x="0" y="2388169"/>
                    </a:lnTo>
                    <a:lnTo>
                      <a:pt x="33762" y="85233"/>
                    </a:lnTo>
                    <a:close/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" name="Obdélník 6"/>
              <p:cNvSpPr/>
              <p:nvPr/>
            </p:nvSpPr>
            <p:spPr>
              <a:xfrm>
                <a:off x="4539143" y="2397885"/>
                <a:ext cx="701335" cy="497149"/>
              </a:xfrm>
              <a:custGeom>
                <a:avLst/>
                <a:gdLst>
                  <a:gd name="connsiteX0" fmla="*/ 0 w 514905"/>
                  <a:gd name="connsiteY0" fmla="*/ 0 h 497149"/>
                  <a:gd name="connsiteX1" fmla="*/ 514905 w 514905"/>
                  <a:gd name="connsiteY1" fmla="*/ 0 h 497149"/>
                  <a:gd name="connsiteX2" fmla="*/ 514905 w 514905"/>
                  <a:gd name="connsiteY2" fmla="*/ 497149 h 497149"/>
                  <a:gd name="connsiteX3" fmla="*/ 0 w 514905"/>
                  <a:gd name="connsiteY3" fmla="*/ 497149 h 497149"/>
                  <a:gd name="connsiteX4" fmla="*/ 0 w 514905"/>
                  <a:gd name="connsiteY4" fmla="*/ 0 h 497149"/>
                  <a:gd name="connsiteX0" fmla="*/ 35510 w 550415"/>
                  <a:gd name="connsiteY0" fmla="*/ 0 h 497149"/>
                  <a:gd name="connsiteX1" fmla="*/ 550415 w 550415"/>
                  <a:gd name="connsiteY1" fmla="*/ 0 h 497149"/>
                  <a:gd name="connsiteX2" fmla="*/ 550415 w 550415"/>
                  <a:gd name="connsiteY2" fmla="*/ 497149 h 497149"/>
                  <a:gd name="connsiteX3" fmla="*/ 0 w 550415"/>
                  <a:gd name="connsiteY3" fmla="*/ 497149 h 497149"/>
                  <a:gd name="connsiteX4" fmla="*/ 35510 w 550415"/>
                  <a:gd name="connsiteY4" fmla="*/ 0 h 497149"/>
                  <a:gd name="connsiteX0" fmla="*/ 35510 w 648069"/>
                  <a:gd name="connsiteY0" fmla="*/ 0 h 497149"/>
                  <a:gd name="connsiteX1" fmla="*/ 648069 w 648069"/>
                  <a:gd name="connsiteY1" fmla="*/ 8877 h 497149"/>
                  <a:gd name="connsiteX2" fmla="*/ 550415 w 648069"/>
                  <a:gd name="connsiteY2" fmla="*/ 497149 h 497149"/>
                  <a:gd name="connsiteX3" fmla="*/ 0 w 648069"/>
                  <a:gd name="connsiteY3" fmla="*/ 497149 h 497149"/>
                  <a:gd name="connsiteX4" fmla="*/ 35510 w 648069"/>
                  <a:gd name="connsiteY4" fmla="*/ 0 h 497149"/>
                  <a:gd name="connsiteX0" fmla="*/ 88776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88776 w 701335"/>
                  <a:gd name="connsiteY4" fmla="*/ 0 h 497149"/>
                  <a:gd name="connsiteX0" fmla="*/ 97654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97654 w 701335"/>
                  <a:gd name="connsiteY4" fmla="*/ 0 h 4971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1335" h="497149">
                    <a:moveTo>
                      <a:pt x="97654" y="0"/>
                    </a:moveTo>
                    <a:lnTo>
                      <a:pt x="701335" y="8877"/>
                    </a:lnTo>
                    <a:lnTo>
                      <a:pt x="603681" y="497149"/>
                    </a:lnTo>
                    <a:lnTo>
                      <a:pt x="0" y="479393"/>
                    </a:lnTo>
                    <a:lnTo>
                      <a:pt x="97654" y="0"/>
                    </a:lnTo>
                    <a:close/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6" name="Obdélník 6"/>
              <p:cNvSpPr/>
              <p:nvPr/>
            </p:nvSpPr>
            <p:spPr>
              <a:xfrm>
                <a:off x="5694714" y="2405115"/>
                <a:ext cx="701335" cy="497149"/>
              </a:xfrm>
              <a:custGeom>
                <a:avLst/>
                <a:gdLst>
                  <a:gd name="connsiteX0" fmla="*/ 0 w 514905"/>
                  <a:gd name="connsiteY0" fmla="*/ 0 h 497149"/>
                  <a:gd name="connsiteX1" fmla="*/ 514905 w 514905"/>
                  <a:gd name="connsiteY1" fmla="*/ 0 h 497149"/>
                  <a:gd name="connsiteX2" fmla="*/ 514905 w 514905"/>
                  <a:gd name="connsiteY2" fmla="*/ 497149 h 497149"/>
                  <a:gd name="connsiteX3" fmla="*/ 0 w 514905"/>
                  <a:gd name="connsiteY3" fmla="*/ 497149 h 497149"/>
                  <a:gd name="connsiteX4" fmla="*/ 0 w 514905"/>
                  <a:gd name="connsiteY4" fmla="*/ 0 h 497149"/>
                  <a:gd name="connsiteX0" fmla="*/ 35510 w 550415"/>
                  <a:gd name="connsiteY0" fmla="*/ 0 h 497149"/>
                  <a:gd name="connsiteX1" fmla="*/ 550415 w 550415"/>
                  <a:gd name="connsiteY1" fmla="*/ 0 h 497149"/>
                  <a:gd name="connsiteX2" fmla="*/ 550415 w 550415"/>
                  <a:gd name="connsiteY2" fmla="*/ 497149 h 497149"/>
                  <a:gd name="connsiteX3" fmla="*/ 0 w 550415"/>
                  <a:gd name="connsiteY3" fmla="*/ 497149 h 497149"/>
                  <a:gd name="connsiteX4" fmla="*/ 35510 w 550415"/>
                  <a:gd name="connsiteY4" fmla="*/ 0 h 497149"/>
                  <a:gd name="connsiteX0" fmla="*/ 35510 w 648069"/>
                  <a:gd name="connsiteY0" fmla="*/ 0 h 497149"/>
                  <a:gd name="connsiteX1" fmla="*/ 648069 w 648069"/>
                  <a:gd name="connsiteY1" fmla="*/ 8877 h 497149"/>
                  <a:gd name="connsiteX2" fmla="*/ 550415 w 648069"/>
                  <a:gd name="connsiteY2" fmla="*/ 497149 h 497149"/>
                  <a:gd name="connsiteX3" fmla="*/ 0 w 648069"/>
                  <a:gd name="connsiteY3" fmla="*/ 497149 h 497149"/>
                  <a:gd name="connsiteX4" fmla="*/ 35510 w 648069"/>
                  <a:gd name="connsiteY4" fmla="*/ 0 h 497149"/>
                  <a:gd name="connsiteX0" fmla="*/ 88776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88776 w 701335"/>
                  <a:gd name="connsiteY4" fmla="*/ 0 h 497149"/>
                  <a:gd name="connsiteX0" fmla="*/ 97654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97654 w 701335"/>
                  <a:gd name="connsiteY4" fmla="*/ 0 h 4971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1335" h="497149">
                    <a:moveTo>
                      <a:pt x="97654" y="0"/>
                    </a:moveTo>
                    <a:lnTo>
                      <a:pt x="701335" y="8877"/>
                    </a:lnTo>
                    <a:lnTo>
                      <a:pt x="603681" y="497149"/>
                    </a:lnTo>
                    <a:lnTo>
                      <a:pt x="0" y="479393"/>
                    </a:lnTo>
                    <a:lnTo>
                      <a:pt x="97654" y="0"/>
                    </a:lnTo>
                    <a:close/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7" name="Obdélník 6"/>
              <p:cNvSpPr/>
              <p:nvPr/>
            </p:nvSpPr>
            <p:spPr>
              <a:xfrm>
                <a:off x="4363879" y="3267590"/>
                <a:ext cx="701335" cy="497149"/>
              </a:xfrm>
              <a:custGeom>
                <a:avLst/>
                <a:gdLst>
                  <a:gd name="connsiteX0" fmla="*/ 0 w 514905"/>
                  <a:gd name="connsiteY0" fmla="*/ 0 h 497149"/>
                  <a:gd name="connsiteX1" fmla="*/ 514905 w 514905"/>
                  <a:gd name="connsiteY1" fmla="*/ 0 h 497149"/>
                  <a:gd name="connsiteX2" fmla="*/ 514905 w 514905"/>
                  <a:gd name="connsiteY2" fmla="*/ 497149 h 497149"/>
                  <a:gd name="connsiteX3" fmla="*/ 0 w 514905"/>
                  <a:gd name="connsiteY3" fmla="*/ 497149 h 497149"/>
                  <a:gd name="connsiteX4" fmla="*/ 0 w 514905"/>
                  <a:gd name="connsiteY4" fmla="*/ 0 h 497149"/>
                  <a:gd name="connsiteX0" fmla="*/ 35510 w 550415"/>
                  <a:gd name="connsiteY0" fmla="*/ 0 h 497149"/>
                  <a:gd name="connsiteX1" fmla="*/ 550415 w 550415"/>
                  <a:gd name="connsiteY1" fmla="*/ 0 h 497149"/>
                  <a:gd name="connsiteX2" fmla="*/ 550415 w 550415"/>
                  <a:gd name="connsiteY2" fmla="*/ 497149 h 497149"/>
                  <a:gd name="connsiteX3" fmla="*/ 0 w 550415"/>
                  <a:gd name="connsiteY3" fmla="*/ 497149 h 497149"/>
                  <a:gd name="connsiteX4" fmla="*/ 35510 w 550415"/>
                  <a:gd name="connsiteY4" fmla="*/ 0 h 497149"/>
                  <a:gd name="connsiteX0" fmla="*/ 35510 w 648069"/>
                  <a:gd name="connsiteY0" fmla="*/ 0 h 497149"/>
                  <a:gd name="connsiteX1" fmla="*/ 648069 w 648069"/>
                  <a:gd name="connsiteY1" fmla="*/ 8877 h 497149"/>
                  <a:gd name="connsiteX2" fmla="*/ 550415 w 648069"/>
                  <a:gd name="connsiteY2" fmla="*/ 497149 h 497149"/>
                  <a:gd name="connsiteX3" fmla="*/ 0 w 648069"/>
                  <a:gd name="connsiteY3" fmla="*/ 497149 h 497149"/>
                  <a:gd name="connsiteX4" fmla="*/ 35510 w 648069"/>
                  <a:gd name="connsiteY4" fmla="*/ 0 h 497149"/>
                  <a:gd name="connsiteX0" fmla="*/ 88776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88776 w 701335"/>
                  <a:gd name="connsiteY4" fmla="*/ 0 h 497149"/>
                  <a:gd name="connsiteX0" fmla="*/ 97654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97654 w 701335"/>
                  <a:gd name="connsiteY4" fmla="*/ 0 h 4971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1335" h="497149">
                    <a:moveTo>
                      <a:pt x="97654" y="0"/>
                    </a:moveTo>
                    <a:lnTo>
                      <a:pt x="701335" y="8877"/>
                    </a:lnTo>
                    <a:lnTo>
                      <a:pt x="603681" y="497149"/>
                    </a:lnTo>
                    <a:lnTo>
                      <a:pt x="0" y="479393"/>
                    </a:lnTo>
                    <a:lnTo>
                      <a:pt x="97654" y="0"/>
                    </a:lnTo>
                    <a:close/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8" name="Obdélník 6"/>
              <p:cNvSpPr/>
              <p:nvPr/>
            </p:nvSpPr>
            <p:spPr>
              <a:xfrm>
                <a:off x="5508595" y="3242342"/>
                <a:ext cx="701335" cy="497149"/>
              </a:xfrm>
              <a:custGeom>
                <a:avLst/>
                <a:gdLst>
                  <a:gd name="connsiteX0" fmla="*/ 0 w 514905"/>
                  <a:gd name="connsiteY0" fmla="*/ 0 h 497149"/>
                  <a:gd name="connsiteX1" fmla="*/ 514905 w 514905"/>
                  <a:gd name="connsiteY1" fmla="*/ 0 h 497149"/>
                  <a:gd name="connsiteX2" fmla="*/ 514905 w 514905"/>
                  <a:gd name="connsiteY2" fmla="*/ 497149 h 497149"/>
                  <a:gd name="connsiteX3" fmla="*/ 0 w 514905"/>
                  <a:gd name="connsiteY3" fmla="*/ 497149 h 497149"/>
                  <a:gd name="connsiteX4" fmla="*/ 0 w 514905"/>
                  <a:gd name="connsiteY4" fmla="*/ 0 h 497149"/>
                  <a:gd name="connsiteX0" fmla="*/ 35510 w 550415"/>
                  <a:gd name="connsiteY0" fmla="*/ 0 h 497149"/>
                  <a:gd name="connsiteX1" fmla="*/ 550415 w 550415"/>
                  <a:gd name="connsiteY1" fmla="*/ 0 h 497149"/>
                  <a:gd name="connsiteX2" fmla="*/ 550415 w 550415"/>
                  <a:gd name="connsiteY2" fmla="*/ 497149 h 497149"/>
                  <a:gd name="connsiteX3" fmla="*/ 0 w 550415"/>
                  <a:gd name="connsiteY3" fmla="*/ 497149 h 497149"/>
                  <a:gd name="connsiteX4" fmla="*/ 35510 w 550415"/>
                  <a:gd name="connsiteY4" fmla="*/ 0 h 497149"/>
                  <a:gd name="connsiteX0" fmla="*/ 35510 w 648069"/>
                  <a:gd name="connsiteY0" fmla="*/ 0 h 497149"/>
                  <a:gd name="connsiteX1" fmla="*/ 648069 w 648069"/>
                  <a:gd name="connsiteY1" fmla="*/ 8877 h 497149"/>
                  <a:gd name="connsiteX2" fmla="*/ 550415 w 648069"/>
                  <a:gd name="connsiteY2" fmla="*/ 497149 h 497149"/>
                  <a:gd name="connsiteX3" fmla="*/ 0 w 648069"/>
                  <a:gd name="connsiteY3" fmla="*/ 497149 h 497149"/>
                  <a:gd name="connsiteX4" fmla="*/ 35510 w 648069"/>
                  <a:gd name="connsiteY4" fmla="*/ 0 h 497149"/>
                  <a:gd name="connsiteX0" fmla="*/ 88776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88776 w 701335"/>
                  <a:gd name="connsiteY4" fmla="*/ 0 h 497149"/>
                  <a:gd name="connsiteX0" fmla="*/ 97654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97654 w 701335"/>
                  <a:gd name="connsiteY4" fmla="*/ 0 h 4971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1335" h="497149">
                    <a:moveTo>
                      <a:pt x="97654" y="0"/>
                    </a:moveTo>
                    <a:lnTo>
                      <a:pt x="701335" y="8877"/>
                    </a:lnTo>
                    <a:lnTo>
                      <a:pt x="603681" y="497149"/>
                    </a:lnTo>
                    <a:lnTo>
                      <a:pt x="0" y="479393"/>
                    </a:lnTo>
                    <a:lnTo>
                      <a:pt x="97654" y="0"/>
                    </a:lnTo>
                    <a:close/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21536" name="Skupina 7"/>
            <p:cNvGrpSpPr>
              <a:grpSpLocks/>
            </p:cNvGrpSpPr>
            <p:nvPr/>
          </p:nvGrpSpPr>
          <p:grpSpPr bwMode="auto">
            <a:xfrm>
              <a:off x="3343269" y="2506682"/>
              <a:ext cx="3718412" cy="2388170"/>
              <a:chOff x="3542190" y="1989424"/>
              <a:chExt cx="3718412" cy="2388170"/>
            </a:xfrm>
          </p:grpSpPr>
          <p:sp>
            <p:nvSpPr>
              <p:cNvPr id="4" name="Obdélník 3"/>
              <p:cNvSpPr/>
              <p:nvPr/>
            </p:nvSpPr>
            <p:spPr>
              <a:xfrm flipV="1">
                <a:off x="3541824" y="2042171"/>
                <a:ext cx="3718918" cy="2250801"/>
              </a:xfrm>
              <a:custGeom>
                <a:avLst/>
                <a:gdLst>
                  <a:gd name="connsiteX0" fmla="*/ 0 w 3150242"/>
                  <a:gd name="connsiteY0" fmla="*/ 0 h 2249222"/>
                  <a:gd name="connsiteX1" fmla="*/ 3150242 w 3150242"/>
                  <a:gd name="connsiteY1" fmla="*/ 0 h 2249222"/>
                  <a:gd name="connsiteX2" fmla="*/ 3150242 w 3150242"/>
                  <a:gd name="connsiteY2" fmla="*/ 2249222 h 2249222"/>
                  <a:gd name="connsiteX3" fmla="*/ 0 w 3150242"/>
                  <a:gd name="connsiteY3" fmla="*/ 2249222 h 2249222"/>
                  <a:gd name="connsiteX4" fmla="*/ 0 w 3150242"/>
                  <a:gd name="connsiteY4" fmla="*/ 0 h 2249222"/>
                  <a:gd name="connsiteX0" fmla="*/ 0 w 3150242"/>
                  <a:gd name="connsiteY0" fmla="*/ 0 h 2249222"/>
                  <a:gd name="connsiteX1" fmla="*/ 3150242 w 3150242"/>
                  <a:gd name="connsiteY1" fmla="*/ 0 h 2249222"/>
                  <a:gd name="connsiteX2" fmla="*/ 3150242 w 3150242"/>
                  <a:gd name="connsiteY2" fmla="*/ 2249222 h 2249222"/>
                  <a:gd name="connsiteX3" fmla="*/ 488272 w 3150242"/>
                  <a:gd name="connsiteY3" fmla="*/ 2222589 h 2249222"/>
                  <a:gd name="connsiteX4" fmla="*/ 0 w 3150242"/>
                  <a:gd name="connsiteY4" fmla="*/ 0 h 2249222"/>
                  <a:gd name="connsiteX0" fmla="*/ 0 w 3718412"/>
                  <a:gd name="connsiteY0" fmla="*/ 0 h 2249222"/>
                  <a:gd name="connsiteX1" fmla="*/ 3150242 w 3718412"/>
                  <a:gd name="connsiteY1" fmla="*/ 0 h 2249222"/>
                  <a:gd name="connsiteX2" fmla="*/ 3718412 w 3718412"/>
                  <a:gd name="connsiteY2" fmla="*/ 2249222 h 2249222"/>
                  <a:gd name="connsiteX3" fmla="*/ 488272 w 3718412"/>
                  <a:gd name="connsiteY3" fmla="*/ 2222589 h 2249222"/>
                  <a:gd name="connsiteX4" fmla="*/ 0 w 3718412"/>
                  <a:gd name="connsiteY4" fmla="*/ 0 h 22492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718412" h="2249222">
                    <a:moveTo>
                      <a:pt x="0" y="0"/>
                    </a:moveTo>
                    <a:lnTo>
                      <a:pt x="3150242" y="0"/>
                    </a:lnTo>
                    <a:lnTo>
                      <a:pt x="3718412" y="2249222"/>
                    </a:lnTo>
                    <a:lnTo>
                      <a:pt x="488272" y="222258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3870793" y="2440885"/>
                <a:ext cx="3275604" cy="454448"/>
              </a:xfrm>
              <a:custGeom>
                <a:avLst/>
                <a:gdLst>
                  <a:gd name="connsiteX0" fmla="*/ 0 w 3231472"/>
                  <a:gd name="connsiteY0" fmla="*/ 0 h 436957"/>
                  <a:gd name="connsiteX1" fmla="*/ 3231472 w 3231472"/>
                  <a:gd name="connsiteY1" fmla="*/ 0 h 436957"/>
                  <a:gd name="connsiteX2" fmla="*/ 3231472 w 3231472"/>
                  <a:gd name="connsiteY2" fmla="*/ 436957 h 436957"/>
                  <a:gd name="connsiteX3" fmla="*/ 0 w 3231472"/>
                  <a:gd name="connsiteY3" fmla="*/ 436957 h 436957"/>
                  <a:gd name="connsiteX4" fmla="*/ 0 w 3231472"/>
                  <a:gd name="connsiteY4" fmla="*/ 0 h 436957"/>
                  <a:gd name="connsiteX0" fmla="*/ 44388 w 3275860"/>
                  <a:gd name="connsiteY0" fmla="*/ 0 h 436957"/>
                  <a:gd name="connsiteX1" fmla="*/ 3275860 w 3275860"/>
                  <a:gd name="connsiteY1" fmla="*/ 0 h 436957"/>
                  <a:gd name="connsiteX2" fmla="*/ 3275860 w 3275860"/>
                  <a:gd name="connsiteY2" fmla="*/ 436957 h 436957"/>
                  <a:gd name="connsiteX3" fmla="*/ 0 w 3275860"/>
                  <a:gd name="connsiteY3" fmla="*/ 419202 h 436957"/>
                  <a:gd name="connsiteX4" fmla="*/ 44388 w 3275860"/>
                  <a:gd name="connsiteY4" fmla="*/ 0 h 436957"/>
                  <a:gd name="connsiteX0" fmla="*/ 44388 w 3275860"/>
                  <a:gd name="connsiteY0" fmla="*/ 0 h 454713"/>
                  <a:gd name="connsiteX1" fmla="*/ 3275860 w 3275860"/>
                  <a:gd name="connsiteY1" fmla="*/ 0 h 454713"/>
                  <a:gd name="connsiteX2" fmla="*/ 3195961 w 3275860"/>
                  <a:gd name="connsiteY2" fmla="*/ 454713 h 454713"/>
                  <a:gd name="connsiteX3" fmla="*/ 0 w 3275860"/>
                  <a:gd name="connsiteY3" fmla="*/ 419202 h 454713"/>
                  <a:gd name="connsiteX4" fmla="*/ 44388 w 3275860"/>
                  <a:gd name="connsiteY4" fmla="*/ 0 h 454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75860" h="454713">
                    <a:moveTo>
                      <a:pt x="44388" y="0"/>
                    </a:moveTo>
                    <a:lnTo>
                      <a:pt x="3275860" y="0"/>
                    </a:lnTo>
                    <a:lnTo>
                      <a:pt x="3195961" y="454713"/>
                    </a:lnTo>
                    <a:lnTo>
                      <a:pt x="0" y="419202"/>
                    </a:lnTo>
                    <a:lnTo>
                      <a:pt x="44388" y="0"/>
                    </a:lnTo>
                    <a:close/>
                  </a:path>
                </a:pathLst>
              </a:cu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1" name="Obdélník 4"/>
              <p:cNvSpPr/>
              <p:nvPr/>
            </p:nvSpPr>
            <p:spPr>
              <a:xfrm>
                <a:off x="3668486" y="3261892"/>
                <a:ext cx="3275604" cy="454448"/>
              </a:xfrm>
              <a:custGeom>
                <a:avLst/>
                <a:gdLst>
                  <a:gd name="connsiteX0" fmla="*/ 0 w 3231472"/>
                  <a:gd name="connsiteY0" fmla="*/ 0 h 436957"/>
                  <a:gd name="connsiteX1" fmla="*/ 3231472 w 3231472"/>
                  <a:gd name="connsiteY1" fmla="*/ 0 h 436957"/>
                  <a:gd name="connsiteX2" fmla="*/ 3231472 w 3231472"/>
                  <a:gd name="connsiteY2" fmla="*/ 436957 h 436957"/>
                  <a:gd name="connsiteX3" fmla="*/ 0 w 3231472"/>
                  <a:gd name="connsiteY3" fmla="*/ 436957 h 436957"/>
                  <a:gd name="connsiteX4" fmla="*/ 0 w 3231472"/>
                  <a:gd name="connsiteY4" fmla="*/ 0 h 436957"/>
                  <a:gd name="connsiteX0" fmla="*/ 44388 w 3275860"/>
                  <a:gd name="connsiteY0" fmla="*/ 0 h 436957"/>
                  <a:gd name="connsiteX1" fmla="*/ 3275860 w 3275860"/>
                  <a:gd name="connsiteY1" fmla="*/ 0 h 436957"/>
                  <a:gd name="connsiteX2" fmla="*/ 3275860 w 3275860"/>
                  <a:gd name="connsiteY2" fmla="*/ 436957 h 436957"/>
                  <a:gd name="connsiteX3" fmla="*/ 0 w 3275860"/>
                  <a:gd name="connsiteY3" fmla="*/ 419202 h 436957"/>
                  <a:gd name="connsiteX4" fmla="*/ 44388 w 3275860"/>
                  <a:gd name="connsiteY4" fmla="*/ 0 h 436957"/>
                  <a:gd name="connsiteX0" fmla="*/ 44388 w 3275860"/>
                  <a:gd name="connsiteY0" fmla="*/ 0 h 454713"/>
                  <a:gd name="connsiteX1" fmla="*/ 3275860 w 3275860"/>
                  <a:gd name="connsiteY1" fmla="*/ 0 h 454713"/>
                  <a:gd name="connsiteX2" fmla="*/ 3195961 w 3275860"/>
                  <a:gd name="connsiteY2" fmla="*/ 454713 h 454713"/>
                  <a:gd name="connsiteX3" fmla="*/ 0 w 3275860"/>
                  <a:gd name="connsiteY3" fmla="*/ 419202 h 454713"/>
                  <a:gd name="connsiteX4" fmla="*/ 44388 w 3275860"/>
                  <a:gd name="connsiteY4" fmla="*/ 0 h 454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75860" h="454713">
                    <a:moveTo>
                      <a:pt x="44388" y="0"/>
                    </a:moveTo>
                    <a:lnTo>
                      <a:pt x="3275860" y="0"/>
                    </a:lnTo>
                    <a:lnTo>
                      <a:pt x="3195961" y="454713"/>
                    </a:lnTo>
                    <a:lnTo>
                      <a:pt x="0" y="419202"/>
                    </a:lnTo>
                    <a:lnTo>
                      <a:pt x="44388" y="0"/>
                    </a:lnTo>
                    <a:close/>
                  </a:path>
                </a:pathLst>
              </a:cu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 rot="672232">
                <a:off x="4493544" y="1988581"/>
                <a:ext cx="633307" cy="2387993"/>
              </a:xfrm>
              <a:custGeom>
                <a:avLst/>
                <a:gdLst>
                  <a:gd name="connsiteX0" fmla="*/ 0 w 581167"/>
                  <a:gd name="connsiteY0" fmla="*/ 0 h 2405756"/>
                  <a:gd name="connsiteX1" fmla="*/ 581167 w 581167"/>
                  <a:gd name="connsiteY1" fmla="*/ 0 h 2405756"/>
                  <a:gd name="connsiteX2" fmla="*/ 581167 w 581167"/>
                  <a:gd name="connsiteY2" fmla="*/ 2405756 h 2405756"/>
                  <a:gd name="connsiteX3" fmla="*/ 0 w 581167"/>
                  <a:gd name="connsiteY3" fmla="*/ 2405756 h 2405756"/>
                  <a:gd name="connsiteX4" fmla="*/ 0 w 581167"/>
                  <a:gd name="connsiteY4" fmla="*/ 0 h 2405756"/>
                  <a:gd name="connsiteX0" fmla="*/ 26142 w 581167"/>
                  <a:gd name="connsiteY0" fmla="*/ 59108 h 2405756"/>
                  <a:gd name="connsiteX1" fmla="*/ 581167 w 581167"/>
                  <a:gd name="connsiteY1" fmla="*/ 0 h 2405756"/>
                  <a:gd name="connsiteX2" fmla="*/ 581167 w 581167"/>
                  <a:gd name="connsiteY2" fmla="*/ 2405756 h 2405756"/>
                  <a:gd name="connsiteX3" fmla="*/ 0 w 581167"/>
                  <a:gd name="connsiteY3" fmla="*/ 2405756 h 2405756"/>
                  <a:gd name="connsiteX4" fmla="*/ 26142 w 581167"/>
                  <a:gd name="connsiteY4" fmla="*/ 59108 h 2405756"/>
                  <a:gd name="connsiteX0" fmla="*/ 26142 w 590434"/>
                  <a:gd name="connsiteY0" fmla="*/ 59108 h 2405756"/>
                  <a:gd name="connsiteX1" fmla="*/ 581167 w 590434"/>
                  <a:gd name="connsiteY1" fmla="*/ 0 h 2405756"/>
                  <a:gd name="connsiteX2" fmla="*/ 590434 w 590434"/>
                  <a:gd name="connsiteY2" fmla="*/ 2278984 h 2405756"/>
                  <a:gd name="connsiteX3" fmla="*/ 0 w 590434"/>
                  <a:gd name="connsiteY3" fmla="*/ 2405756 h 2405756"/>
                  <a:gd name="connsiteX4" fmla="*/ 26142 w 590434"/>
                  <a:gd name="connsiteY4" fmla="*/ 59108 h 2405756"/>
                  <a:gd name="connsiteX0" fmla="*/ 26142 w 607784"/>
                  <a:gd name="connsiteY0" fmla="*/ 59108 h 2405756"/>
                  <a:gd name="connsiteX1" fmla="*/ 581167 w 607784"/>
                  <a:gd name="connsiteY1" fmla="*/ 0 h 2405756"/>
                  <a:gd name="connsiteX2" fmla="*/ 607784 w 607784"/>
                  <a:gd name="connsiteY2" fmla="*/ 2339314 h 2405756"/>
                  <a:gd name="connsiteX3" fmla="*/ 0 w 607784"/>
                  <a:gd name="connsiteY3" fmla="*/ 2405756 h 2405756"/>
                  <a:gd name="connsiteX4" fmla="*/ 26142 w 607784"/>
                  <a:gd name="connsiteY4" fmla="*/ 59108 h 2405756"/>
                  <a:gd name="connsiteX0" fmla="*/ 28587 w 610229"/>
                  <a:gd name="connsiteY0" fmla="*/ 59108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28587 w 610229"/>
                  <a:gd name="connsiteY4" fmla="*/ 59108 h 2388169"/>
                  <a:gd name="connsiteX0" fmla="*/ 33762 w 610229"/>
                  <a:gd name="connsiteY0" fmla="*/ 85233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33762 w 610229"/>
                  <a:gd name="connsiteY4" fmla="*/ 85233 h 2388169"/>
                  <a:gd name="connsiteX0" fmla="*/ 33762 w 610229"/>
                  <a:gd name="connsiteY0" fmla="*/ 85233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33762 w 610229"/>
                  <a:gd name="connsiteY4" fmla="*/ 85233 h 2388169"/>
                  <a:gd name="connsiteX0" fmla="*/ 33762 w 632988"/>
                  <a:gd name="connsiteY0" fmla="*/ 85233 h 2388169"/>
                  <a:gd name="connsiteX1" fmla="*/ 583612 w 632988"/>
                  <a:gd name="connsiteY1" fmla="*/ 0 h 2388169"/>
                  <a:gd name="connsiteX2" fmla="*/ 632988 w 632988"/>
                  <a:gd name="connsiteY2" fmla="*/ 2271455 h 2388169"/>
                  <a:gd name="connsiteX3" fmla="*/ 0 w 632988"/>
                  <a:gd name="connsiteY3" fmla="*/ 2388169 h 2388169"/>
                  <a:gd name="connsiteX4" fmla="*/ 33762 w 632988"/>
                  <a:gd name="connsiteY4" fmla="*/ 85233 h 23881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32988" h="2388169">
                    <a:moveTo>
                      <a:pt x="33762" y="85233"/>
                    </a:moveTo>
                    <a:lnTo>
                      <a:pt x="583612" y="0"/>
                    </a:lnTo>
                    <a:lnTo>
                      <a:pt x="632988" y="2271455"/>
                    </a:lnTo>
                    <a:lnTo>
                      <a:pt x="0" y="2388169"/>
                    </a:lnTo>
                    <a:lnTo>
                      <a:pt x="33762" y="85233"/>
                    </a:lnTo>
                    <a:close/>
                  </a:path>
                </a:pathLst>
              </a:cu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3" name="Obdélník 5"/>
              <p:cNvSpPr/>
              <p:nvPr/>
            </p:nvSpPr>
            <p:spPr>
              <a:xfrm rot="672232">
                <a:off x="5607108" y="1988581"/>
                <a:ext cx="633307" cy="2387993"/>
              </a:xfrm>
              <a:custGeom>
                <a:avLst/>
                <a:gdLst>
                  <a:gd name="connsiteX0" fmla="*/ 0 w 581167"/>
                  <a:gd name="connsiteY0" fmla="*/ 0 h 2405756"/>
                  <a:gd name="connsiteX1" fmla="*/ 581167 w 581167"/>
                  <a:gd name="connsiteY1" fmla="*/ 0 h 2405756"/>
                  <a:gd name="connsiteX2" fmla="*/ 581167 w 581167"/>
                  <a:gd name="connsiteY2" fmla="*/ 2405756 h 2405756"/>
                  <a:gd name="connsiteX3" fmla="*/ 0 w 581167"/>
                  <a:gd name="connsiteY3" fmla="*/ 2405756 h 2405756"/>
                  <a:gd name="connsiteX4" fmla="*/ 0 w 581167"/>
                  <a:gd name="connsiteY4" fmla="*/ 0 h 2405756"/>
                  <a:gd name="connsiteX0" fmla="*/ 26142 w 581167"/>
                  <a:gd name="connsiteY0" fmla="*/ 59108 h 2405756"/>
                  <a:gd name="connsiteX1" fmla="*/ 581167 w 581167"/>
                  <a:gd name="connsiteY1" fmla="*/ 0 h 2405756"/>
                  <a:gd name="connsiteX2" fmla="*/ 581167 w 581167"/>
                  <a:gd name="connsiteY2" fmla="*/ 2405756 h 2405756"/>
                  <a:gd name="connsiteX3" fmla="*/ 0 w 581167"/>
                  <a:gd name="connsiteY3" fmla="*/ 2405756 h 2405756"/>
                  <a:gd name="connsiteX4" fmla="*/ 26142 w 581167"/>
                  <a:gd name="connsiteY4" fmla="*/ 59108 h 2405756"/>
                  <a:gd name="connsiteX0" fmla="*/ 26142 w 590434"/>
                  <a:gd name="connsiteY0" fmla="*/ 59108 h 2405756"/>
                  <a:gd name="connsiteX1" fmla="*/ 581167 w 590434"/>
                  <a:gd name="connsiteY1" fmla="*/ 0 h 2405756"/>
                  <a:gd name="connsiteX2" fmla="*/ 590434 w 590434"/>
                  <a:gd name="connsiteY2" fmla="*/ 2278984 h 2405756"/>
                  <a:gd name="connsiteX3" fmla="*/ 0 w 590434"/>
                  <a:gd name="connsiteY3" fmla="*/ 2405756 h 2405756"/>
                  <a:gd name="connsiteX4" fmla="*/ 26142 w 590434"/>
                  <a:gd name="connsiteY4" fmla="*/ 59108 h 2405756"/>
                  <a:gd name="connsiteX0" fmla="*/ 26142 w 607784"/>
                  <a:gd name="connsiteY0" fmla="*/ 59108 h 2405756"/>
                  <a:gd name="connsiteX1" fmla="*/ 581167 w 607784"/>
                  <a:gd name="connsiteY1" fmla="*/ 0 h 2405756"/>
                  <a:gd name="connsiteX2" fmla="*/ 607784 w 607784"/>
                  <a:gd name="connsiteY2" fmla="*/ 2339314 h 2405756"/>
                  <a:gd name="connsiteX3" fmla="*/ 0 w 607784"/>
                  <a:gd name="connsiteY3" fmla="*/ 2405756 h 2405756"/>
                  <a:gd name="connsiteX4" fmla="*/ 26142 w 607784"/>
                  <a:gd name="connsiteY4" fmla="*/ 59108 h 2405756"/>
                  <a:gd name="connsiteX0" fmla="*/ 28587 w 610229"/>
                  <a:gd name="connsiteY0" fmla="*/ 59108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28587 w 610229"/>
                  <a:gd name="connsiteY4" fmla="*/ 59108 h 2388169"/>
                  <a:gd name="connsiteX0" fmla="*/ 33762 w 610229"/>
                  <a:gd name="connsiteY0" fmla="*/ 85233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33762 w 610229"/>
                  <a:gd name="connsiteY4" fmla="*/ 85233 h 2388169"/>
                  <a:gd name="connsiteX0" fmla="*/ 33762 w 610229"/>
                  <a:gd name="connsiteY0" fmla="*/ 85233 h 2388169"/>
                  <a:gd name="connsiteX1" fmla="*/ 583612 w 610229"/>
                  <a:gd name="connsiteY1" fmla="*/ 0 h 2388169"/>
                  <a:gd name="connsiteX2" fmla="*/ 610229 w 610229"/>
                  <a:gd name="connsiteY2" fmla="*/ 2339314 h 2388169"/>
                  <a:gd name="connsiteX3" fmla="*/ 0 w 610229"/>
                  <a:gd name="connsiteY3" fmla="*/ 2388169 h 2388169"/>
                  <a:gd name="connsiteX4" fmla="*/ 33762 w 610229"/>
                  <a:gd name="connsiteY4" fmla="*/ 85233 h 2388169"/>
                  <a:gd name="connsiteX0" fmla="*/ 33762 w 632988"/>
                  <a:gd name="connsiteY0" fmla="*/ 85233 h 2388169"/>
                  <a:gd name="connsiteX1" fmla="*/ 583612 w 632988"/>
                  <a:gd name="connsiteY1" fmla="*/ 0 h 2388169"/>
                  <a:gd name="connsiteX2" fmla="*/ 632988 w 632988"/>
                  <a:gd name="connsiteY2" fmla="*/ 2271455 h 2388169"/>
                  <a:gd name="connsiteX3" fmla="*/ 0 w 632988"/>
                  <a:gd name="connsiteY3" fmla="*/ 2388169 h 2388169"/>
                  <a:gd name="connsiteX4" fmla="*/ 33762 w 632988"/>
                  <a:gd name="connsiteY4" fmla="*/ 85233 h 23881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32988" h="2388169">
                    <a:moveTo>
                      <a:pt x="33762" y="85233"/>
                    </a:moveTo>
                    <a:lnTo>
                      <a:pt x="583612" y="0"/>
                    </a:lnTo>
                    <a:lnTo>
                      <a:pt x="632988" y="2271455"/>
                    </a:lnTo>
                    <a:lnTo>
                      <a:pt x="0" y="2388169"/>
                    </a:lnTo>
                    <a:lnTo>
                      <a:pt x="33762" y="85233"/>
                    </a:lnTo>
                    <a:close/>
                  </a:path>
                </a:pathLst>
              </a:cu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4539283" y="2398012"/>
                <a:ext cx="701915" cy="495177"/>
              </a:xfrm>
              <a:custGeom>
                <a:avLst/>
                <a:gdLst>
                  <a:gd name="connsiteX0" fmla="*/ 0 w 514905"/>
                  <a:gd name="connsiteY0" fmla="*/ 0 h 497149"/>
                  <a:gd name="connsiteX1" fmla="*/ 514905 w 514905"/>
                  <a:gd name="connsiteY1" fmla="*/ 0 h 497149"/>
                  <a:gd name="connsiteX2" fmla="*/ 514905 w 514905"/>
                  <a:gd name="connsiteY2" fmla="*/ 497149 h 497149"/>
                  <a:gd name="connsiteX3" fmla="*/ 0 w 514905"/>
                  <a:gd name="connsiteY3" fmla="*/ 497149 h 497149"/>
                  <a:gd name="connsiteX4" fmla="*/ 0 w 514905"/>
                  <a:gd name="connsiteY4" fmla="*/ 0 h 497149"/>
                  <a:gd name="connsiteX0" fmla="*/ 35510 w 550415"/>
                  <a:gd name="connsiteY0" fmla="*/ 0 h 497149"/>
                  <a:gd name="connsiteX1" fmla="*/ 550415 w 550415"/>
                  <a:gd name="connsiteY1" fmla="*/ 0 h 497149"/>
                  <a:gd name="connsiteX2" fmla="*/ 550415 w 550415"/>
                  <a:gd name="connsiteY2" fmla="*/ 497149 h 497149"/>
                  <a:gd name="connsiteX3" fmla="*/ 0 w 550415"/>
                  <a:gd name="connsiteY3" fmla="*/ 497149 h 497149"/>
                  <a:gd name="connsiteX4" fmla="*/ 35510 w 550415"/>
                  <a:gd name="connsiteY4" fmla="*/ 0 h 497149"/>
                  <a:gd name="connsiteX0" fmla="*/ 35510 w 648069"/>
                  <a:gd name="connsiteY0" fmla="*/ 0 h 497149"/>
                  <a:gd name="connsiteX1" fmla="*/ 648069 w 648069"/>
                  <a:gd name="connsiteY1" fmla="*/ 8877 h 497149"/>
                  <a:gd name="connsiteX2" fmla="*/ 550415 w 648069"/>
                  <a:gd name="connsiteY2" fmla="*/ 497149 h 497149"/>
                  <a:gd name="connsiteX3" fmla="*/ 0 w 648069"/>
                  <a:gd name="connsiteY3" fmla="*/ 497149 h 497149"/>
                  <a:gd name="connsiteX4" fmla="*/ 35510 w 648069"/>
                  <a:gd name="connsiteY4" fmla="*/ 0 h 497149"/>
                  <a:gd name="connsiteX0" fmla="*/ 88776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88776 w 701335"/>
                  <a:gd name="connsiteY4" fmla="*/ 0 h 497149"/>
                  <a:gd name="connsiteX0" fmla="*/ 97654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97654 w 701335"/>
                  <a:gd name="connsiteY4" fmla="*/ 0 h 4971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1335" h="497149">
                    <a:moveTo>
                      <a:pt x="97654" y="0"/>
                    </a:moveTo>
                    <a:lnTo>
                      <a:pt x="701335" y="8877"/>
                    </a:lnTo>
                    <a:lnTo>
                      <a:pt x="603681" y="497149"/>
                    </a:lnTo>
                    <a:lnTo>
                      <a:pt x="0" y="479393"/>
                    </a:lnTo>
                    <a:lnTo>
                      <a:pt x="97654" y="0"/>
                    </a:lnTo>
                    <a:close/>
                  </a:path>
                </a:pathLst>
              </a:cu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5" name="Obdélník 6"/>
              <p:cNvSpPr/>
              <p:nvPr/>
            </p:nvSpPr>
            <p:spPr>
              <a:xfrm>
                <a:off x="5695068" y="2404444"/>
                <a:ext cx="700156" cy="497320"/>
              </a:xfrm>
              <a:custGeom>
                <a:avLst/>
                <a:gdLst>
                  <a:gd name="connsiteX0" fmla="*/ 0 w 514905"/>
                  <a:gd name="connsiteY0" fmla="*/ 0 h 497149"/>
                  <a:gd name="connsiteX1" fmla="*/ 514905 w 514905"/>
                  <a:gd name="connsiteY1" fmla="*/ 0 h 497149"/>
                  <a:gd name="connsiteX2" fmla="*/ 514905 w 514905"/>
                  <a:gd name="connsiteY2" fmla="*/ 497149 h 497149"/>
                  <a:gd name="connsiteX3" fmla="*/ 0 w 514905"/>
                  <a:gd name="connsiteY3" fmla="*/ 497149 h 497149"/>
                  <a:gd name="connsiteX4" fmla="*/ 0 w 514905"/>
                  <a:gd name="connsiteY4" fmla="*/ 0 h 497149"/>
                  <a:gd name="connsiteX0" fmla="*/ 35510 w 550415"/>
                  <a:gd name="connsiteY0" fmla="*/ 0 h 497149"/>
                  <a:gd name="connsiteX1" fmla="*/ 550415 w 550415"/>
                  <a:gd name="connsiteY1" fmla="*/ 0 h 497149"/>
                  <a:gd name="connsiteX2" fmla="*/ 550415 w 550415"/>
                  <a:gd name="connsiteY2" fmla="*/ 497149 h 497149"/>
                  <a:gd name="connsiteX3" fmla="*/ 0 w 550415"/>
                  <a:gd name="connsiteY3" fmla="*/ 497149 h 497149"/>
                  <a:gd name="connsiteX4" fmla="*/ 35510 w 550415"/>
                  <a:gd name="connsiteY4" fmla="*/ 0 h 497149"/>
                  <a:gd name="connsiteX0" fmla="*/ 35510 w 648069"/>
                  <a:gd name="connsiteY0" fmla="*/ 0 h 497149"/>
                  <a:gd name="connsiteX1" fmla="*/ 648069 w 648069"/>
                  <a:gd name="connsiteY1" fmla="*/ 8877 h 497149"/>
                  <a:gd name="connsiteX2" fmla="*/ 550415 w 648069"/>
                  <a:gd name="connsiteY2" fmla="*/ 497149 h 497149"/>
                  <a:gd name="connsiteX3" fmla="*/ 0 w 648069"/>
                  <a:gd name="connsiteY3" fmla="*/ 497149 h 497149"/>
                  <a:gd name="connsiteX4" fmla="*/ 35510 w 648069"/>
                  <a:gd name="connsiteY4" fmla="*/ 0 h 497149"/>
                  <a:gd name="connsiteX0" fmla="*/ 88776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88776 w 701335"/>
                  <a:gd name="connsiteY4" fmla="*/ 0 h 497149"/>
                  <a:gd name="connsiteX0" fmla="*/ 97654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97654 w 701335"/>
                  <a:gd name="connsiteY4" fmla="*/ 0 h 4971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1335" h="497149">
                    <a:moveTo>
                      <a:pt x="97654" y="0"/>
                    </a:moveTo>
                    <a:lnTo>
                      <a:pt x="701335" y="8877"/>
                    </a:lnTo>
                    <a:lnTo>
                      <a:pt x="603681" y="497149"/>
                    </a:lnTo>
                    <a:lnTo>
                      <a:pt x="0" y="479393"/>
                    </a:lnTo>
                    <a:lnTo>
                      <a:pt x="97654" y="0"/>
                    </a:lnTo>
                    <a:close/>
                  </a:path>
                </a:pathLst>
              </a:cu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" name="Obdélník 6"/>
              <p:cNvSpPr/>
              <p:nvPr/>
            </p:nvSpPr>
            <p:spPr>
              <a:xfrm>
                <a:off x="4363365" y="3266179"/>
                <a:ext cx="701915" cy="497320"/>
              </a:xfrm>
              <a:custGeom>
                <a:avLst/>
                <a:gdLst>
                  <a:gd name="connsiteX0" fmla="*/ 0 w 514905"/>
                  <a:gd name="connsiteY0" fmla="*/ 0 h 497149"/>
                  <a:gd name="connsiteX1" fmla="*/ 514905 w 514905"/>
                  <a:gd name="connsiteY1" fmla="*/ 0 h 497149"/>
                  <a:gd name="connsiteX2" fmla="*/ 514905 w 514905"/>
                  <a:gd name="connsiteY2" fmla="*/ 497149 h 497149"/>
                  <a:gd name="connsiteX3" fmla="*/ 0 w 514905"/>
                  <a:gd name="connsiteY3" fmla="*/ 497149 h 497149"/>
                  <a:gd name="connsiteX4" fmla="*/ 0 w 514905"/>
                  <a:gd name="connsiteY4" fmla="*/ 0 h 497149"/>
                  <a:gd name="connsiteX0" fmla="*/ 35510 w 550415"/>
                  <a:gd name="connsiteY0" fmla="*/ 0 h 497149"/>
                  <a:gd name="connsiteX1" fmla="*/ 550415 w 550415"/>
                  <a:gd name="connsiteY1" fmla="*/ 0 h 497149"/>
                  <a:gd name="connsiteX2" fmla="*/ 550415 w 550415"/>
                  <a:gd name="connsiteY2" fmla="*/ 497149 h 497149"/>
                  <a:gd name="connsiteX3" fmla="*/ 0 w 550415"/>
                  <a:gd name="connsiteY3" fmla="*/ 497149 h 497149"/>
                  <a:gd name="connsiteX4" fmla="*/ 35510 w 550415"/>
                  <a:gd name="connsiteY4" fmla="*/ 0 h 497149"/>
                  <a:gd name="connsiteX0" fmla="*/ 35510 w 648069"/>
                  <a:gd name="connsiteY0" fmla="*/ 0 h 497149"/>
                  <a:gd name="connsiteX1" fmla="*/ 648069 w 648069"/>
                  <a:gd name="connsiteY1" fmla="*/ 8877 h 497149"/>
                  <a:gd name="connsiteX2" fmla="*/ 550415 w 648069"/>
                  <a:gd name="connsiteY2" fmla="*/ 497149 h 497149"/>
                  <a:gd name="connsiteX3" fmla="*/ 0 w 648069"/>
                  <a:gd name="connsiteY3" fmla="*/ 497149 h 497149"/>
                  <a:gd name="connsiteX4" fmla="*/ 35510 w 648069"/>
                  <a:gd name="connsiteY4" fmla="*/ 0 h 497149"/>
                  <a:gd name="connsiteX0" fmla="*/ 88776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88776 w 701335"/>
                  <a:gd name="connsiteY4" fmla="*/ 0 h 497149"/>
                  <a:gd name="connsiteX0" fmla="*/ 97654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97654 w 701335"/>
                  <a:gd name="connsiteY4" fmla="*/ 0 h 4971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1335" h="497149">
                    <a:moveTo>
                      <a:pt x="97654" y="0"/>
                    </a:moveTo>
                    <a:lnTo>
                      <a:pt x="701335" y="8877"/>
                    </a:lnTo>
                    <a:lnTo>
                      <a:pt x="603681" y="497149"/>
                    </a:lnTo>
                    <a:lnTo>
                      <a:pt x="0" y="479393"/>
                    </a:lnTo>
                    <a:lnTo>
                      <a:pt x="97654" y="0"/>
                    </a:lnTo>
                    <a:close/>
                  </a:path>
                </a:pathLst>
              </a:cu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7" name="Obdélník 6"/>
              <p:cNvSpPr/>
              <p:nvPr/>
            </p:nvSpPr>
            <p:spPr>
              <a:xfrm>
                <a:off x="5508594" y="3240456"/>
                <a:ext cx="701916" cy="497320"/>
              </a:xfrm>
              <a:custGeom>
                <a:avLst/>
                <a:gdLst>
                  <a:gd name="connsiteX0" fmla="*/ 0 w 514905"/>
                  <a:gd name="connsiteY0" fmla="*/ 0 h 497149"/>
                  <a:gd name="connsiteX1" fmla="*/ 514905 w 514905"/>
                  <a:gd name="connsiteY1" fmla="*/ 0 h 497149"/>
                  <a:gd name="connsiteX2" fmla="*/ 514905 w 514905"/>
                  <a:gd name="connsiteY2" fmla="*/ 497149 h 497149"/>
                  <a:gd name="connsiteX3" fmla="*/ 0 w 514905"/>
                  <a:gd name="connsiteY3" fmla="*/ 497149 h 497149"/>
                  <a:gd name="connsiteX4" fmla="*/ 0 w 514905"/>
                  <a:gd name="connsiteY4" fmla="*/ 0 h 497149"/>
                  <a:gd name="connsiteX0" fmla="*/ 35510 w 550415"/>
                  <a:gd name="connsiteY0" fmla="*/ 0 h 497149"/>
                  <a:gd name="connsiteX1" fmla="*/ 550415 w 550415"/>
                  <a:gd name="connsiteY1" fmla="*/ 0 h 497149"/>
                  <a:gd name="connsiteX2" fmla="*/ 550415 w 550415"/>
                  <a:gd name="connsiteY2" fmla="*/ 497149 h 497149"/>
                  <a:gd name="connsiteX3" fmla="*/ 0 w 550415"/>
                  <a:gd name="connsiteY3" fmla="*/ 497149 h 497149"/>
                  <a:gd name="connsiteX4" fmla="*/ 35510 w 550415"/>
                  <a:gd name="connsiteY4" fmla="*/ 0 h 497149"/>
                  <a:gd name="connsiteX0" fmla="*/ 35510 w 648069"/>
                  <a:gd name="connsiteY0" fmla="*/ 0 h 497149"/>
                  <a:gd name="connsiteX1" fmla="*/ 648069 w 648069"/>
                  <a:gd name="connsiteY1" fmla="*/ 8877 h 497149"/>
                  <a:gd name="connsiteX2" fmla="*/ 550415 w 648069"/>
                  <a:gd name="connsiteY2" fmla="*/ 497149 h 497149"/>
                  <a:gd name="connsiteX3" fmla="*/ 0 w 648069"/>
                  <a:gd name="connsiteY3" fmla="*/ 497149 h 497149"/>
                  <a:gd name="connsiteX4" fmla="*/ 35510 w 648069"/>
                  <a:gd name="connsiteY4" fmla="*/ 0 h 497149"/>
                  <a:gd name="connsiteX0" fmla="*/ 88776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88776 w 701335"/>
                  <a:gd name="connsiteY4" fmla="*/ 0 h 497149"/>
                  <a:gd name="connsiteX0" fmla="*/ 97654 w 701335"/>
                  <a:gd name="connsiteY0" fmla="*/ 0 h 497149"/>
                  <a:gd name="connsiteX1" fmla="*/ 701335 w 701335"/>
                  <a:gd name="connsiteY1" fmla="*/ 8877 h 497149"/>
                  <a:gd name="connsiteX2" fmla="*/ 603681 w 701335"/>
                  <a:gd name="connsiteY2" fmla="*/ 497149 h 497149"/>
                  <a:gd name="connsiteX3" fmla="*/ 0 w 701335"/>
                  <a:gd name="connsiteY3" fmla="*/ 479393 h 497149"/>
                  <a:gd name="connsiteX4" fmla="*/ 97654 w 701335"/>
                  <a:gd name="connsiteY4" fmla="*/ 0 h 4971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1335" h="497149">
                    <a:moveTo>
                      <a:pt x="97654" y="0"/>
                    </a:moveTo>
                    <a:lnTo>
                      <a:pt x="701335" y="8877"/>
                    </a:lnTo>
                    <a:lnTo>
                      <a:pt x="603681" y="497149"/>
                    </a:lnTo>
                    <a:lnTo>
                      <a:pt x="0" y="479393"/>
                    </a:lnTo>
                    <a:lnTo>
                      <a:pt x="97654" y="0"/>
                    </a:lnTo>
                    <a:close/>
                  </a:path>
                </a:pathLst>
              </a:cu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10" name="Přímá spojnice 9"/>
            <p:cNvCxnSpPr>
              <a:stCxn id="20" idx="3"/>
              <a:endCxn id="20" idx="2"/>
            </p:cNvCxnSpPr>
            <p:nvPr/>
          </p:nvCxnSpPr>
          <p:spPr>
            <a:xfrm flipV="1">
              <a:off x="3780942" y="2360074"/>
              <a:ext cx="3602812" cy="3001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>
              <a:cxnSpLocks/>
              <a:endCxn id="20" idx="1"/>
            </p:cNvCxnSpPr>
            <p:nvPr/>
          </p:nvCxnSpPr>
          <p:spPr>
            <a:xfrm flipV="1">
              <a:off x="3239112" y="4979577"/>
              <a:ext cx="3511335" cy="407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cxnSpLocks/>
            </p:cNvCxnSpPr>
            <p:nvPr/>
          </p:nvCxnSpPr>
          <p:spPr>
            <a:xfrm flipH="1">
              <a:off x="3244389" y="2390084"/>
              <a:ext cx="543589" cy="2608785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6" name="Picture 2" descr="Large Pla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68663" y="3532188"/>
            <a:ext cx="1201737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Picture 6" descr="Glass Of Water 2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44925" y="4167188"/>
            <a:ext cx="463550" cy="871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8" descr="Champagne Bottl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83150" y="2890838"/>
            <a:ext cx="566738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5" name="Picture 6" descr="Glass Of Water 2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33513" y="3851275"/>
            <a:ext cx="463550" cy="87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1" name="Skupina 40"/>
          <p:cNvGrpSpPr/>
          <p:nvPr/>
        </p:nvGrpSpPr>
        <p:grpSpPr>
          <a:xfrm>
            <a:off x="6352456" y="3310902"/>
            <a:ext cx="3742255" cy="2090328"/>
            <a:chOff x="3542190" y="1989425"/>
            <a:chExt cx="3718412" cy="2423362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55" name="Obdélník 3"/>
            <p:cNvSpPr/>
            <p:nvPr/>
          </p:nvSpPr>
          <p:spPr>
            <a:xfrm flipV="1">
              <a:off x="3542190" y="2043818"/>
              <a:ext cx="3718412" cy="2249222"/>
            </a:xfrm>
            <a:custGeom>
              <a:avLst/>
              <a:gdLst>
                <a:gd name="connsiteX0" fmla="*/ 0 w 3150242"/>
                <a:gd name="connsiteY0" fmla="*/ 0 h 2249222"/>
                <a:gd name="connsiteX1" fmla="*/ 3150242 w 3150242"/>
                <a:gd name="connsiteY1" fmla="*/ 0 h 2249222"/>
                <a:gd name="connsiteX2" fmla="*/ 3150242 w 3150242"/>
                <a:gd name="connsiteY2" fmla="*/ 2249222 h 2249222"/>
                <a:gd name="connsiteX3" fmla="*/ 0 w 3150242"/>
                <a:gd name="connsiteY3" fmla="*/ 2249222 h 2249222"/>
                <a:gd name="connsiteX4" fmla="*/ 0 w 3150242"/>
                <a:gd name="connsiteY4" fmla="*/ 0 h 2249222"/>
                <a:gd name="connsiteX0" fmla="*/ 0 w 3150242"/>
                <a:gd name="connsiteY0" fmla="*/ 0 h 2249222"/>
                <a:gd name="connsiteX1" fmla="*/ 3150242 w 3150242"/>
                <a:gd name="connsiteY1" fmla="*/ 0 h 2249222"/>
                <a:gd name="connsiteX2" fmla="*/ 3150242 w 3150242"/>
                <a:gd name="connsiteY2" fmla="*/ 2249222 h 2249222"/>
                <a:gd name="connsiteX3" fmla="*/ 488272 w 3150242"/>
                <a:gd name="connsiteY3" fmla="*/ 2222589 h 2249222"/>
                <a:gd name="connsiteX4" fmla="*/ 0 w 3150242"/>
                <a:gd name="connsiteY4" fmla="*/ 0 h 2249222"/>
                <a:gd name="connsiteX0" fmla="*/ 0 w 3718412"/>
                <a:gd name="connsiteY0" fmla="*/ 0 h 2249222"/>
                <a:gd name="connsiteX1" fmla="*/ 3150242 w 3718412"/>
                <a:gd name="connsiteY1" fmla="*/ 0 h 2249222"/>
                <a:gd name="connsiteX2" fmla="*/ 3718412 w 3718412"/>
                <a:gd name="connsiteY2" fmla="*/ 2249222 h 2249222"/>
                <a:gd name="connsiteX3" fmla="*/ 488272 w 3718412"/>
                <a:gd name="connsiteY3" fmla="*/ 2222589 h 2249222"/>
                <a:gd name="connsiteX4" fmla="*/ 0 w 3718412"/>
                <a:gd name="connsiteY4" fmla="*/ 0 h 2249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8412" h="2249222">
                  <a:moveTo>
                    <a:pt x="0" y="0"/>
                  </a:moveTo>
                  <a:lnTo>
                    <a:pt x="3150242" y="0"/>
                  </a:lnTo>
                  <a:lnTo>
                    <a:pt x="3718412" y="2249222"/>
                  </a:lnTo>
                  <a:lnTo>
                    <a:pt x="488272" y="2222589"/>
                  </a:lnTo>
                  <a:lnTo>
                    <a:pt x="0" y="0"/>
                  </a:ln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6" name="Obdélník 4"/>
            <p:cNvSpPr/>
            <p:nvPr/>
          </p:nvSpPr>
          <p:spPr>
            <a:xfrm>
              <a:off x="3870665" y="2441055"/>
              <a:ext cx="3275860" cy="454713"/>
            </a:xfrm>
            <a:custGeom>
              <a:avLst/>
              <a:gdLst>
                <a:gd name="connsiteX0" fmla="*/ 0 w 3231472"/>
                <a:gd name="connsiteY0" fmla="*/ 0 h 436957"/>
                <a:gd name="connsiteX1" fmla="*/ 3231472 w 3231472"/>
                <a:gd name="connsiteY1" fmla="*/ 0 h 436957"/>
                <a:gd name="connsiteX2" fmla="*/ 3231472 w 3231472"/>
                <a:gd name="connsiteY2" fmla="*/ 436957 h 436957"/>
                <a:gd name="connsiteX3" fmla="*/ 0 w 3231472"/>
                <a:gd name="connsiteY3" fmla="*/ 436957 h 436957"/>
                <a:gd name="connsiteX4" fmla="*/ 0 w 3231472"/>
                <a:gd name="connsiteY4" fmla="*/ 0 h 436957"/>
                <a:gd name="connsiteX0" fmla="*/ 44388 w 3275860"/>
                <a:gd name="connsiteY0" fmla="*/ 0 h 436957"/>
                <a:gd name="connsiteX1" fmla="*/ 3275860 w 3275860"/>
                <a:gd name="connsiteY1" fmla="*/ 0 h 436957"/>
                <a:gd name="connsiteX2" fmla="*/ 3275860 w 3275860"/>
                <a:gd name="connsiteY2" fmla="*/ 436957 h 436957"/>
                <a:gd name="connsiteX3" fmla="*/ 0 w 3275860"/>
                <a:gd name="connsiteY3" fmla="*/ 419202 h 436957"/>
                <a:gd name="connsiteX4" fmla="*/ 44388 w 3275860"/>
                <a:gd name="connsiteY4" fmla="*/ 0 h 436957"/>
                <a:gd name="connsiteX0" fmla="*/ 44388 w 3275860"/>
                <a:gd name="connsiteY0" fmla="*/ 0 h 454713"/>
                <a:gd name="connsiteX1" fmla="*/ 3275860 w 3275860"/>
                <a:gd name="connsiteY1" fmla="*/ 0 h 454713"/>
                <a:gd name="connsiteX2" fmla="*/ 3195961 w 3275860"/>
                <a:gd name="connsiteY2" fmla="*/ 454713 h 454713"/>
                <a:gd name="connsiteX3" fmla="*/ 0 w 3275860"/>
                <a:gd name="connsiteY3" fmla="*/ 419202 h 454713"/>
                <a:gd name="connsiteX4" fmla="*/ 44388 w 3275860"/>
                <a:gd name="connsiteY4" fmla="*/ 0 h 45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75860" h="454713">
                  <a:moveTo>
                    <a:pt x="44388" y="0"/>
                  </a:moveTo>
                  <a:lnTo>
                    <a:pt x="3275860" y="0"/>
                  </a:lnTo>
                  <a:lnTo>
                    <a:pt x="3195961" y="454713"/>
                  </a:lnTo>
                  <a:lnTo>
                    <a:pt x="0" y="419202"/>
                  </a:lnTo>
                  <a:lnTo>
                    <a:pt x="44388" y="0"/>
                  </a:ln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7" name="Obdélník 4"/>
            <p:cNvSpPr/>
            <p:nvPr/>
          </p:nvSpPr>
          <p:spPr>
            <a:xfrm>
              <a:off x="3667958" y="3263561"/>
              <a:ext cx="3275860" cy="454713"/>
            </a:xfrm>
            <a:custGeom>
              <a:avLst/>
              <a:gdLst>
                <a:gd name="connsiteX0" fmla="*/ 0 w 3231472"/>
                <a:gd name="connsiteY0" fmla="*/ 0 h 436957"/>
                <a:gd name="connsiteX1" fmla="*/ 3231472 w 3231472"/>
                <a:gd name="connsiteY1" fmla="*/ 0 h 436957"/>
                <a:gd name="connsiteX2" fmla="*/ 3231472 w 3231472"/>
                <a:gd name="connsiteY2" fmla="*/ 436957 h 436957"/>
                <a:gd name="connsiteX3" fmla="*/ 0 w 3231472"/>
                <a:gd name="connsiteY3" fmla="*/ 436957 h 436957"/>
                <a:gd name="connsiteX4" fmla="*/ 0 w 3231472"/>
                <a:gd name="connsiteY4" fmla="*/ 0 h 436957"/>
                <a:gd name="connsiteX0" fmla="*/ 44388 w 3275860"/>
                <a:gd name="connsiteY0" fmla="*/ 0 h 436957"/>
                <a:gd name="connsiteX1" fmla="*/ 3275860 w 3275860"/>
                <a:gd name="connsiteY1" fmla="*/ 0 h 436957"/>
                <a:gd name="connsiteX2" fmla="*/ 3275860 w 3275860"/>
                <a:gd name="connsiteY2" fmla="*/ 436957 h 436957"/>
                <a:gd name="connsiteX3" fmla="*/ 0 w 3275860"/>
                <a:gd name="connsiteY3" fmla="*/ 419202 h 436957"/>
                <a:gd name="connsiteX4" fmla="*/ 44388 w 3275860"/>
                <a:gd name="connsiteY4" fmla="*/ 0 h 436957"/>
                <a:gd name="connsiteX0" fmla="*/ 44388 w 3275860"/>
                <a:gd name="connsiteY0" fmla="*/ 0 h 454713"/>
                <a:gd name="connsiteX1" fmla="*/ 3275860 w 3275860"/>
                <a:gd name="connsiteY1" fmla="*/ 0 h 454713"/>
                <a:gd name="connsiteX2" fmla="*/ 3195961 w 3275860"/>
                <a:gd name="connsiteY2" fmla="*/ 454713 h 454713"/>
                <a:gd name="connsiteX3" fmla="*/ 0 w 3275860"/>
                <a:gd name="connsiteY3" fmla="*/ 419202 h 454713"/>
                <a:gd name="connsiteX4" fmla="*/ 44388 w 3275860"/>
                <a:gd name="connsiteY4" fmla="*/ 0 h 45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75860" h="454713">
                  <a:moveTo>
                    <a:pt x="44388" y="0"/>
                  </a:moveTo>
                  <a:lnTo>
                    <a:pt x="3275860" y="0"/>
                  </a:lnTo>
                  <a:lnTo>
                    <a:pt x="3195961" y="454713"/>
                  </a:lnTo>
                  <a:lnTo>
                    <a:pt x="0" y="419202"/>
                  </a:lnTo>
                  <a:lnTo>
                    <a:pt x="44388" y="0"/>
                  </a:ln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8" name="Obdélník 5"/>
            <p:cNvSpPr/>
            <p:nvPr/>
          </p:nvSpPr>
          <p:spPr>
            <a:xfrm rot="672232">
              <a:off x="4493741" y="1989425"/>
              <a:ext cx="632988" cy="2388169"/>
            </a:xfrm>
            <a:custGeom>
              <a:avLst/>
              <a:gdLst>
                <a:gd name="connsiteX0" fmla="*/ 0 w 581167"/>
                <a:gd name="connsiteY0" fmla="*/ 0 h 2405756"/>
                <a:gd name="connsiteX1" fmla="*/ 581167 w 581167"/>
                <a:gd name="connsiteY1" fmla="*/ 0 h 2405756"/>
                <a:gd name="connsiteX2" fmla="*/ 581167 w 581167"/>
                <a:gd name="connsiteY2" fmla="*/ 2405756 h 2405756"/>
                <a:gd name="connsiteX3" fmla="*/ 0 w 581167"/>
                <a:gd name="connsiteY3" fmla="*/ 2405756 h 2405756"/>
                <a:gd name="connsiteX4" fmla="*/ 0 w 581167"/>
                <a:gd name="connsiteY4" fmla="*/ 0 h 2405756"/>
                <a:gd name="connsiteX0" fmla="*/ 26142 w 581167"/>
                <a:gd name="connsiteY0" fmla="*/ 59108 h 2405756"/>
                <a:gd name="connsiteX1" fmla="*/ 581167 w 581167"/>
                <a:gd name="connsiteY1" fmla="*/ 0 h 2405756"/>
                <a:gd name="connsiteX2" fmla="*/ 581167 w 581167"/>
                <a:gd name="connsiteY2" fmla="*/ 2405756 h 2405756"/>
                <a:gd name="connsiteX3" fmla="*/ 0 w 581167"/>
                <a:gd name="connsiteY3" fmla="*/ 2405756 h 2405756"/>
                <a:gd name="connsiteX4" fmla="*/ 26142 w 581167"/>
                <a:gd name="connsiteY4" fmla="*/ 59108 h 2405756"/>
                <a:gd name="connsiteX0" fmla="*/ 26142 w 590434"/>
                <a:gd name="connsiteY0" fmla="*/ 59108 h 2405756"/>
                <a:gd name="connsiteX1" fmla="*/ 581167 w 590434"/>
                <a:gd name="connsiteY1" fmla="*/ 0 h 2405756"/>
                <a:gd name="connsiteX2" fmla="*/ 590434 w 590434"/>
                <a:gd name="connsiteY2" fmla="*/ 2278984 h 2405756"/>
                <a:gd name="connsiteX3" fmla="*/ 0 w 590434"/>
                <a:gd name="connsiteY3" fmla="*/ 2405756 h 2405756"/>
                <a:gd name="connsiteX4" fmla="*/ 26142 w 590434"/>
                <a:gd name="connsiteY4" fmla="*/ 59108 h 2405756"/>
                <a:gd name="connsiteX0" fmla="*/ 26142 w 607784"/>
                <a:gd name="connsiteY0" fmla="*/ 59108 h 2405756"/>
                <a:gd name="connsiteX1" fmla="*/ 581167 w 607784"/>
                <a:gd name="connsiteY1" fmla="*/ 0 h 2405756"/>
                <a:gd name="connsiteX2" fmla="*/ 607784 w 607784"/>
                <a:gd name="connsiteY2" fmla="*/ 2339314 h 2405756"/>
                <a:gd name="connsiteX3" fmla="*/ 0 w 607784"/>
                <a:gd name="connsiteY3" fmla="*/ 2405756 h 2405756"/>
                <a:gd name="connsiteX4" fmla="*/ 26142 w 607784"/>
                <a:gd name="connsiteY4" fmla="*/ 59108 h 2405756"/>
                <a:gd name="connsiteX0" fmla="*/ 28587 w 610229"/>
                <a:gd name="connsiteY0" fmla="*/ 59108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28587 w 610229"/>
                <a:gd name="connsiteY4" fmla="*/ 59108 h 2388169"/>
                <a:gd name="connsiteX0" fmla="*/ 33762 w 610229"/>
                <a:gd name="connsiteY0" fmla="*/ 85233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33762 w 610229"/>
                <a:gd name="connsiteY4" fmla="*/ 85233 h 2388169"/>
                <a:gd name="connsiteX0" fmla="*/ 33762 w 610229"/>
                <a:gd name="connsiteY0" fmla="*/ 85233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33762 w 610229"/>
                <a:gd name="connsiteY4" fmla="*/ 85233 h 2388169"/>
                <a:gd name="connsiteX0" fmla="*/ 33762 w 632988"/>
                <a:gd name="connsiteY0" fmla="*/ 85233 h 2388169"/>
                <a:gd name="connsiteX1" fmla="*/ 583612 w 632988"/>
                <a:gd name="connsiteY1" fmla="*/ 0 h 2388169"/>
                <a:gd name="connsiteX2" fmla="*/ 632988 w 632988"/>
                <a:gd name="connsiteY2" fmla="*/ 2271455 h 2388169"/>
                <a:gd name="connsiteX3" fmla="*/ 0 w 632988"/>
                <a:gd name="connsiteY3" fmla="*/ 2388169 h 2388169"/>
                <a:gd name="connsiteX4" fmla="*/ 33762 w 632988"/>
                <a:gd name="connsiteY4" fmla="*/ 85233 h 238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2988" h="2388169">
                  <a:moveTo>
                    <a:pt x="33762" y="85233"/>
                  </a:moveTo>
                  <a:lnTo>
                    <a:pt x="583612" y="0"/>
                  </a:lnTo>
                  <a:lnTo>
                    <a:pt x="632988" y="2271455"/>
                  </a:lnTo>
                  <a:lnTo>
                    <a:pt x="0" y="2388169"/>
                  </a:lnTo>
                  <a:lnTo>
                    <a:pt x="33762" y="85233"/>
                  </a:ln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9" name="Obdélník 5"/>
            <p:cNvSpPr/>
            <p:nvPr/>
          </p:nvSpPr>
          <p:spPr>
            <a:xfrm rot="672232">
              <a:off x="5607978" y="2024618"/>
              <a:ext cx="632988" cy="2388169"/>
            </a:xfrm>
            <a:custGeom>
              <a:avLst/>
              <a:gdLst>
                <a:gd name="connsiteX0" fmla="*/ 0 w 581167"/>
                <a:gd name="connsiteY0" fmla="*/ 0 h 2405756"/>
                <a:gd name="connsiteX1" fmla="*/ 581167 w 581167"/>
                <a:gd name="connsiteY1" fmla="*/ 0 h 2405756"/>
                <a:gd name="connsiteX2" fmla="*/ 581167 w 581167"/>
                <a:gd name="connsiteY2" fmla="*/ 2405756 h 2405756"/>
                <a:gd name="connsiteX3" fmla="*/ 0 w 581167"/>
                <a:gd name="connsiteY3" fmla="*/ 2405756 h 2405756"/>
                <a:gd name="connsiteX4" fmla="*/ 0 w 581167"/>
                <a:gd name="connsiteY4" fmla="*/ 0 h 2405756"/>
                <a:gd name="connsiteX0" fmla="*/ 26142 w 581167"/>
                <a:gd name="connsiteY0" fmla="*/ 59108 h 2405756"/>
                <a:gd name="connsiteX1" fmla="*/ 581167 w 581167"/>
                <a:gd name="connsiteY1" fmla="*/ 0 h 2405756"/>
                <a:gd name="connsiteX2" fmla="*/ 581167 w 581167"/>
                <a:gd name="connsiteY2" fmla="*/ 2405756 h 2405756"/>
                <a:gd name="connsiteX3" fmla="*/ 0 w 581167"/>
                <a:gd name="connsiteY3" fmla="*/ 2405756 h 2405756"/>
                <a:gd name="connsiteX4" fmla="*/ 26142 w 581167"/>
                <a:gd name="connsiteY4" fmla="*/ 59108 h 2405756"/>
                <a:gd name="connsiteX0" fmla="*/ 26142 w 590434"/>
                <a:gd name="connsiteY0" fmla="*/ 59108 h 2405756"/>
                <a:gd name="connsiteX1" fmla="*/ 581167 w 590434"/>
                <a:gd name="connsiteY1" fmla="*/ 0 h 2405756"/>
                <a:gd name="connsiteX2" fmla="*/ 590434 w 590434"/>
                <a:gd name="connsiteY2" fmla="*/ 2278984 h 2405756"/>
                <a:gd name="connsiteX3" fmla="*/ 0 w 590434"/>
                <a:gd name="connsiteY3" fmla="*/ 2405756 h 2405756"/>
                <a:gd name="connsiteX4" fmla="*/ 26142 w 590434"/>
                <a:gd name="connsiteY4" fmla="*/ 59108 h 2405756"/>
                <a:gd name="connsiteX0" fmla="*/ 26142 w 607784"/>
                <a:gd name="connsiteY0" fmla="*/ 59108 h 2405756"/>
                <a:gd name="connsiteX1" fmla="*/ 581167 w 607784"/>
                <a:gd name="connsiteY1" fmla="*/ 0 h 2405756"/>
                <a:gd name="connsiteX2" fmla="*/ 607784 w 607784"/>
                <a:gd name="connsiteY2" fmla="*/ 2339314 h 2405756"/>
                <a:gd name="connsiteX3" fmla="*/ 0 w 607784"/>
                <a:gd name="connsiteY3" fmla="*/ 2405756 h 2405756"/>
                <a:gd name="connsiteX4" fmla="*/ 26142 w 607784"/>
                <a:gd name="connsiteY4" fmla="*/ 59108 h 2405756"/>
                <a:gd name="connsiteX0" fmla="*/ 28587 w 610229"/>
                <a:gd name="connsiteY0" fmla="*/ 59108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28587 w 610229"/>
                <a:gd name="connsiteY4" fmla="*/ 59108 h 2388169"/>
                <a:gd name="connsiteX0" fmla="*/ 33762 w 610229"/>
                <a:gd name="connsiteY0" fmla="*/ 85233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33762 w 610229"/>
                <a:gd name="connsiteY4" fmla="*/ 85233 h 2388169"/>
                <a:gd name="connsiteX0" fmla="*/ 33762 w 610229"/>
                <a:gd name="connsiteY0" fmla="*/ 85233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33762 w 610229"/>
                <a:gd name="connsiteY4" fmla="*/ 85233 h 2388169"/>
                <a:gd name="connsiteX0" fmla="*/ 33762 w 632988"/>
                <a:gd name="connsiteY0" fmla="*/ 85233 h 2388169"/>
                <a:gd name="connsiteX1" fmla="*/ 583612 w 632988"/>
                <a:gd name="connsiteY1" fmla="*/ 0 h 2388169"/>
                <a:gd name="connsiteX2" fmla="*/ 632988 w 632988"/>
                <a:gd name="connsiteY2" fmla="*/ 2271455 h 2388169"/>
                <a:gd name="connsiteX3" fmla="*/ 0 w 632988"/>
                <a:gd name="connsiteY3" fmla="*/ 2388169 h 2388169"/>
                <a:gd name="connsiteX4" fmla="*/ 33762 w 632988"/>
                <a:gd name="connsiteY4" fmla="*/ 85233 h 238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2988" h="2388169">
                  <a:moveTo>
                    <a:pt x="33762" y="85233"/>
                  </a:moveTo>
                  <a:lnTo>
                    <a:pt x="583612" y="0"/>
                  </a:lnTo>
                  <a:lnTo>
                    <a:pt x="632988" y="2271455"/>
                  </a:lnTo>
                  <a:lnTo>
                    <a:pt x="0" y="2388169"/>
                  </a:lnTo>
                  <a:lnTo>
                    <a:pt x="33762" y="85233"/>
                  </a:ln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0" name="Obdélník 6"/>
            <p:cNvSpPr/>
            <p:nvPr/>
          </p:nvSpPr>
          <p:spPr>
            <a:xfrm>
              <a:off x="4539143" y="2397885"/>
              <a:ext cx="701335" cy="497149"/>
            </a:xfrm>
            <a:custGeom>
              <a:avLst/>
              <a:gdLst>
                <a:gd name="connsiteX0" fmla="*/ 0 w 514905"/>
                <a:gd name="connsiteY0" fmla="*/ 0 h 497149"/>
                <a:gd name="connsiteX1" fmla="*/ 514905 w 514905"/>
                <a:gd name="connsiteY1" fmla="*/ 0 h 497149"/>
                <a:gd name="connsiteX2" fmla="*/ 514905 w 514905"/>
                <a:gd name="connsiteY2" fmla="*/ 497149 h 497149"/>
                <a:gd name="connsiteX3" fmla="*/ 0 w 514905"/>
                <a:gd name="connsiteY3" fmla="*/ 497149 h 497149"/>
                <a:gd name="connsiteX4" fmla="*/ 0 w 514905"/>
                <a:gd name="connsiteY4" fmla="*/ 0 h 497149"/>
                <a:gd name="connsiteX0" fmla="*/ 35510 w 550415"/>
                <a:gd name="connsiteY0" fmla="*/ 0 h 497149"/>
                <a:gd name="connsiteX1" fmla="*/ 550415 w 550415"/>
                <a:gd name="connsiteY1" fmla="*/ 0 h 497149"/>
                <a:gd name="connsiteX2" fmla="*/ 550415 w 550415"/>
                <a:gd name="connsiteY2" fmla="*/ 497149 h 497149"/>
                <a:gd name="connsiteX3" fmla="*/ 0 w 550415"/>
                <a:gd name="connsiteY3" fmla="*/ 497149 h 497149"/>
                <a:gd name="connsiteX4" fmla="*/ 35510 w 550415"/>
                <a:gd name="connsiteY4" fmla="*/ 0 h 497149"/>
                <a:gd name="connsiteX0" fmla="*/ 35510 w 648069"/>
                <a:gd name="connsiteY0" fmla="*/ 0 h 497149"/>
                <a:gd name="connsiteX1" fmla="*/ 648069 w 648069"/>
                <a:gd name="connsiteY1" fmla="*/ 8877 h 497149"/>
                <a:gd name="connsiteX2" fmla="*/ 550415 w 648069"/>
                <a:gd name="connsiteY2" fmla="*/ 497149 h 497149"/>
                <a:gd name="connsiteX3" fmla="*/ 0 w 648069"/>
                <a:gd name="connsiteY3" fmla="*/ 497149 h 497149"/>
                <a:gd name="connsiteX4" fmla="*/ 35510 w 648069"/>
                <a:gd name="connsiteY4" fmla="*/ 0 h 497149"/>
                <a:gd name="connsiteX0" fmla="*/ 88776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88776 w 701335"/>
                <a:gd name="connsiteY4" fmla="*/ 0 h 497149"/>
                <a:gd name="connsiteX0" fmla="*/ 97654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97654 w 701335"/>
                <a:gd name="connsiteY4" fmla="*/ 0 h 49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335" h="497149">
                  <a:moveTo>
                    <a:pt x="97654" y="0"/>
                  </a:moveTo>
                  <a:lnTo>
                    <a:pt x="701335" y="8877"/>
                  </a:lnTo>
                  <a:lnTo>
                    <a:pt x="603681" y="497149"/>
                  </a:lnTo>
                  <a:lnTo>
                    <a:pt x="0" y="479393"/>
                  </a:lnTo>
                  <a:lnTo>
                    <a:pt x="97654" y="0"/>
                  </a:ln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1" name="Obdélník 6"/>
            <p:cNvSpPr/>
            <p:nvPr/>
          </p:nvSpPr>
          <p:spPr>
            <a:xfrm>
              <a:off x="5694714" y="2405115"/>
              <a:ext cx="701335" cy="497149"/>
            </a:xfrm>
            <a:custGeom>
              <a:avLst/>
              <a:gdLst>
                <a:gd name="connsiteX0" fmla="*/ 0 w 514905"/>
                <a:gd name="connsiteY0" fmla="*/ 0 h 497149"/>
                <a:gd name="connsiteX1" fmla="*/ 514905 w 514905"/>
                <a:gd name="connsiteY1" fmla="*/ 0 h 497149"/>
                <a:gd name="connsiteX2" fmla="*/ 514905 w 514905"/>
                <a:gd name="connsiteY2" fmla="*/ 497149 h 497149"/>
                <a:gd name="connsiteX3" fmla="*/ 0 w 514905"/>
                <a:gd name="connsiteY3" fmla="*/ 497149 h 497149"/>
                <a:gd name="connsiteX4" fmla="*/ 0 w 514905"/>
                <a:gd name="connsiteY4" fmla="*/ 0 h 497149"/>
                <a:gd name="connsiteX0" fmla="*/ 35510 w 550415"/>
                <a:gd name="connsiteY0" fmla="*/ 0 h 497149"/>
                <a:gd name="connsiteX1" fmla="*/ 550415 w 550415"/>
                <a:gd name="connsiteY1" fmla="*/ 0 h 497149"/>
                <a:gd name="connsiteX2" fmla="*/ 550415 w 550415"/>
                <a:gd name="connsiteY2" fmla="*/ 497149 h 497149"/>
                <a:gd name="connsiteX3" fmla="*/ 0 w 550415"/>
                <a:gd name="connsiteY3" fmla="*/ 497149 h 497149"/>
                <a:gd name="connsiteX4" fmla="*/ 35510 w 550415"/>
                <a:gd name="connsiteY4" fmla="*/ 0 h 497149"/>
                <a:gd name="connsiteX0" fmla="*/ 35510 w 648069"/>
                <a:gd name="connsiteY0" fmla="*/ 0 h 497149"/>
                <a:gd name="connsiteX1" fmla="*/ 648069 w 648069"/>
                <a:gd name="connsiteY1" fmla="*/ 8877 h 497149"/>
                <a:gd name="connsiteX2" fmla="*/ 550415 w 648069"/>
                <a:gd name="connsiteY2" fmla="*/ 497149 h 497149"/>
                <a:gd name="connsiteX3" fmla="*/ 0 w 648069"/>
                <a:gd name="connsiteY3" fmla="*/ 497149 h 497149"/>
                <a:gd name="connsiteX4" fmla="*/ 35510 w 648069"/>
                <a:gd name="connsiteY4" fmla="*/ 0 h 497149"/>
                <a:gd name="connsiteX0" fmla="*/ 88776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88776 w 701335"/>
                <a:gd name="connsiteY4" fmla="*/ 0 h 497149"/>
                <a:gd name="connsiteX0" fmla="*/ 97654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97654 w 701335"/>
                <a:gd name="connsiteY4" fmla="*/ 0 h 49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335" h="497149">
                  <a:moveTo>
                    <a:pt x="97654" y="0"/>
                  </a:moveTo>
                  <a:lnTo>
                    <a:pt x="701335" y="8877"/>
                  </a:lnTo>
                  <a:lnTo>
                    <a:pt x="603681" y="497149"/>
                  </a:lnTo>
                  <a:lnTo>
                    <a:pt x="0" y="479393"/>
                  </a:lnTo>
                  <a:lnTo>
                    <a:pt x="97654" y="0"/>
                  </a:ln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2" name="Obdélník 6"/>
            <p:cNvSpPr/>
            <p:nvPr/>
          </p:nvSpPr>
          <p:spPr>
            <a:xfrm>
              <a:off x="4363879" y="3267590"/>
              <a:ext cx="701335" cy="497149"/>
            </a:xfrm>
            <a:custGeom>
              <a:avLst/>
              <a:gdLst>
                <a:gd name="connsiteX0" fmla="*/ 0 w 514905"/>
                <a:gd name="connsiteY0" fmla="*/ 0 h 497149"/>
                <a:gd name="connsiteX1" fmla="*/ 514905 w 514905"/>
                <a:gd name="connsiteY1" fmla="*/ 0 h 497149"/>
                <a:gd name="connsiteX2" fmla="*/ 514905 w 514905"/>
                <a:gd name="connsiteY2" fmla="*/ 497149 h 497149"/>
                <a:gd name="connsiteX3" fmla="*/ 0 w 514905"/>
                <a:gd name="connsiteY3" fmla="*/ 497149 h 497149"/>
                <a:gd name="connsiteX4" fmla="*/ 0 w 514905"/>
                <a:gd name="connsiteY4" fmla="*/ 0 h 497149"/>
                <a:gd name="connsiteX0" fmla="*/ 35510 w 550415"/>
                <a:gd name="connsiteY0" fmla="*/ 0 h 497149"/>
                <a:gd name="connsiteX1" fmla="*/ 550415 w 550415"/>
                <a:gd name="connsiteY1" fmla="*/ 0 h 497149"/>
                <a:gd name="connsiteX2" fmla="*/ 550415 w 550415"/>
                <a:gd name="connsiteY2" fmla="*/ 497149 h 497149"/>
                <a:gd name="connsiteX3" fmla="*/ 0 w 550415"/>
                <a:gd name="connsiteY3" fmla="*/ 497149 h 497149"/>
                <a:gd name="connsiteX4" fmla="*/ 35510 w 550415"/>
                <a:gd name="connsiteY4" fmla="*/ 0 h 497149"/>
                <a:gd name="connsiteX0" fmla="*/ 35510 w 648069"/>
                <a:gd name="connsiteY0" fmla="*/ 0 h 497149"/>
                <a:gd name="connsiteX1" fmla="*/ 648069 w 648069"/>
                <a:gd name="connsiteY1" fmla="*/ 8877 h 497149"/>
                <a:gd name="connsiteX2" fmla="*/ 550415 w 648069"/>
                <a:gd name="connsiteY2" fmla="*/ 497149 h 497149"/>
                <a:gd name="connsiteX3" fmla="*/ 0 w 648069"/>
                <a:gd name="connsiteY3" fmla="*/ 497149 h 497149"/>
                <a:gd name="connsiteX4" fmla="*/ 35510 w 648069"/>
                <a:gd name="connsiteY4" fmla="*/ 0 h 497149"/>
                <a:gd name="connsiteX0" fmla="*/ 88776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88776 w 701335"/>
                <a:gd name="connsiteY4" fmla="*/ 0 h 497149"/>
                <a:gd name="connsiteX0" fmla="*/ 97654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97654 w 701335"/>
                <a:gd name="connsiteY4" fmla="*/ 0 h 49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335" h="497149">
                  <a:moveTo>
                    <a:pt x="97654" y="0"/>
                  </a:moveTo>
                  <a:lnTo>
                    <a:pt x="701335" y="8877"/>
                  </a:lnTo>
                  <a:lnTo>
                    <a:pt x="603681" y="497149"/>
                  </a:lnTo>
                  <a:lnTo>
                    <a:pt x="0" y="479393"/>
                  </a:lnTo>
                  <a:lnTo>
                    <a:pt x="97654" y="0"/>
                  </a:ln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3" name="Obdélník 6"/>
            <p:cNvSpPr/>
            <p:nvPr/>
          </p:nvSpPr>
          <p:spPr>
            <a:xfrm>
              <a:off x="5508595" y="3242342"/>
              <a:ext cx="701335" cy="497149"/>
            </a:xfrm>
            <a:custGeom>
              <a:avLst/>
              <a:gdLst>
                <a:gd name="connsiteX0" fmla="*/ 0 w 514905"/>
                <a:gd name="connsiteY0" fmla="*/ 0 h 497149"/>
                <a:gd name="connsiteX1" fmla="*/ 514905 w 514905"/>
                <a:gd name="connsiteY1" fmla="*/ 0 h 497149"/>
                <a:gd name="connsiteX2" fmla="*/ 514905 w 514905"/>
                <a:gd name="connsiteY2" fmla="*/ 497149 h 497149"/>
                <a:gd name="connsiteX3" fmla="*/ 0 w 514905"/>
                <a:gd name="connsiteY3" fmla="*/ 497149 h 497149"/>
                <a:gd name="connsiteX4" fmla="*/ 0 w 514905"/>
                <a:gd name="connsiteY4" fmla="*/ 0 h 497149"/>
                <a:gd name="connsiteX0" fmla="*/ 35510 w 550415"/>
                <a:gd name="connsiteY0" fmla="*/ 0 h 497149"/>
                <a:gd name="connsiteX1" fmla="*/ 550415 w 550415"/>
                <a:gd name="connsiteY1" fmla="*/ 0 h 497149"/>
                <a:gd name="connsiteX2" fmla="*/ 550415 w 550415"/>
                <a:gd name="connsiteY2" fmla="*/ 497149 h 497149"/>
                <a:gd name="connsiteX3" fmla="*/ 0 w 550415"/>
                <a:gd name="connsiteY3" fmla="*/ 497149 h 497149"/>
                <a:gd name="connsiteX4" fmla="*/ 35510 w 550415"/>
                <a:gd name="connsiteY4" fmla="*/ 0 h 497149"/>
                <a:gd name="connsiteX0" fmla="*/ 35510 w 648069"/>
                <a:gd name="connsiteY0" fmla="*/ 0 h 497149"/>
                <a:gd name="connsiteX1" fmla="*/ 648069 w 648069"/>
                <a:gd name="connsiteY1" fmla="*/ 8877 h 497149"/>
                <a:gd name="connsiteX2" fmla="*/ 550415 w 648069"/>
                <a:gd name="connsiteY2" fmla="*/ 497149 h 497149"/>
                <a:gd name="connsiteX3" fmla="*/ 0 w 648069"/>
                <a:gd name="connsiteY3" fmla="*/ 497149 h 497149"/>
                <a:gd name="connsiteX4" fmla="*/ 35510 w 648069"/>
                <a:gd name="connsiteY4" fmla="*/ 0 h 497149"/>
                <a:gd name="connsiteX0" fmla="*/ 88776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88776 w 701335"/>
                <a:gd name="connsiteY4" fmla="*/ 0 h 497149"/>
                <a:gd name="connsiteX0" fmla="*/ 97654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97654 w 701335"/>
                <a:gd name="connsiteY4" fmla="*/ 0 h 49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335" h="497149">
                  <a:moveTo>
                    <a:pt x="97654" y="0"/>
                  </a:moveTo>
                  <a:lnTo>
                    <a:pt x="701335" y="8877"/>
                  </a:lnTo>
                  <a:lnTo>
                    <a:pt x="603681" y="497149"/>
                  </a:lnTo>
                  <a:lnTo>
                    <a:pt x="0" y="479393"/>
                  </a:lnTo>
                  <a:lnTo>
                    <a:pt x="97654" y="0"/>
                  </a:ln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2" name="Skupina 41"/>
          <p:cNvGrpSpPr>
            <a:grpSpLocks/>
          </p:cNvGrpSpPr>
          <p:nvPr/>
        </p:nvGrpSpPr>
        <p:grpSpPr bwMode="auto">
          <a:xfrm>
            <a:off x="6450013" y="3467100"/>
            <a:ext cx="3354387" cy="1768475"/>
            <a:chOff x="3542190" y="1989424"/>
            <a:chExt cx="3718412" cy="2388170"/>
          </a:xfrm>
        </p:grpSpPr>
        <p:sp>
          <p:nvSpPr>
            <p:cNvPr id="46" name="Obdélník 3"/>
            <p:cNvSpPr/>
            <p:nvPr/>
          </p:nvSpPr>
          <p:spPr>
            <a:xfrm flipV="1">
              <a:off x="3542190" y="2043019"/>
              <a:ext cx="3718412" cy="2250968"/>
            </a:xfrm>
            <a:custGeom>
              <a:avLst/>
              <a:gdLst>
                <a:gd name="connsiteX0" fmla="*/ 0 w 3150242"/>
                <a:gd name="connsiteY0" fmla="*/ 0 h 2249222"/>
                <a:gd name="connsiteX1" fmla="*/ 3150242 w 3150242"/>
                <a:gd name="connsiteY1" fmla="*/ 0 h 2249222"/>
                <a:gd name="connsiteX2" fmla="*/ 3150242 w 3150242"/>
                <a:gd name="connsiteY2" fmla="*/ 2249222 h 2249222"/>
                <a:gd name="connsiteX3" fmla="*/ 0 w 3150242"/>
                <a:gd name="connsiteY3" fmla="*/ 2249222 h 2249222"/>
                <a:gd name="connsiteX4" fmla="*/ 0 w 3150242"/>
                <a:gd name="connsiteY4" fmla="*/ 0 h 2249222"/>
                <a:gd name="connsiteX0" fmla="*/ 0 w 3150242"/>
                <a:gd name="connsiteY0" fmla="*/ 0 h 2249222"/>
                <a:gd name="connsiteX1" fmla="*/ 3150242 w 3150242"/>
                <a:gd name="connsiteY1" fmla="*/ 0 h 2249222"/>
                <a:gd name="connsiteX2" fmla="*/ 3150242 w 3150242"/>
                <a:gd name="connsiteY2" fmla="*/ 2249222 h 2249222"/>
                <a:gd name="connsiteX3" fmla="*/ 488272 w 3150242"/>
                <a:gd name="connsiteY3" fmla="*/ 2222589 h 2249222"/>
                <a:gd name="connsiteX4" fmla="*/ 0 w 3150242"/>
                <a:gd name="connsiteY4" fmla="*/ 0 h 2249222"/>
                <a:gd name="connsiteX0" fmla="*/ 0 w 3718412"/>
                <a:gd name="connsiteY0" fmla="*/ 0 h 2249222"/>
                <a:gd name="connsiteX1" fmla="*/ 3150242 w 3718412"/>
                <a:gd name="connsiteY1" fmla="*/ 0 h 2249222"/>
                <a:gd name="connsiteX2" fmla="*/ 3718412 w 3718412"/>
                <a:gd name="connsiteY2" fmla="*/ 2249222 h 2249222"/>
                <a:gd name="connsiteX3" fmla="*/ 488272 w 3718412"/>
                <a:gd name="connsiteY3" fmla="*/ 2222589 h 2249222"/>
                <a:gd name="connsiteX4" fmla="*/ 0 w 3718412"/>
                <a:gd name="connsiteY4" fmla="*/ 0 h 2249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8412" h="2249222">
                  <a:moveTo>
                    <a:pt x="0" y="0"/>
                  </a:moveTo>
                  <a:lnTo>
                    <a:pt x="3150242" y="0"/>
                  </a:lnTo>
                  <a:lnTo>
                    <a:pt x="3718412" y="2249222"/>
                  </a:lnTo>
                  <a:lnTo>
                    <a:pt x="488272" y="22225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7" name="Obdélník 4"/>
            <p:cNvSpPr/>
            <p:nvPr/>
          </p:nvSpPr>
          <p:spPr>
            <a:xfrm>
              <a:off x="3871268" y="2441762"/>
              <a:ext cx="3274949" cy="454481"/>
            </a:xfrm>
            <a:custGeom>
              <a:avLst/>
              <a:gdLst>
                <a:gd name="connsiteX0" fmla="*/ 0 w 3231472"/>
                <a:gd name="connsiteY0" fmla="*/ 0 h 436957"/>
                <a:gd name="connsiteX1" fmla="*/ 3231472 w 3231472"/>
                <a:gd name="connsiteY1" fmla="*/ 0 h 436957"/>
                <a:gd name="connsiteX2" fmla="*/ 3231472 w 3231472"/>
                <a:gd name="connsiteY2" fmla="*/ 436957 h 436957"/>
                <a:gd name="connsiteX3" fmla="*/ 0 w 3231472"/>
                <a:gd name="connsiteY3" fmla="*/ 436957 h 436957"/>
                <a:gd name="connsiteX4" fmla="*/ 0 w 3231472"/>
                <a:gd name="connsiteY4" fmla="*/ 0 h 436957"/>
                <a:gd name="connsiteX0" fmla="*/ 44388 w 3275860"/>
                <a:gd name="connsiteY0" fmla="*/ 0 h 436957"/>
                <a:gd name="connsiteX1" fmla="*/ 3275860 w 3275860"/>
                <a:gd name="connsiteY1" fmla="*/ 0 h 436957"/>
                <a:gd name="connsiteX2" fmla="*/ 3275860 w 3275860"/>
                <a:gd name="connsiteY2" fmla="*/ 436957 h 436957"/>
                <a:gd name="connsiteX3" fmla="*/ 0 w 3275860"/>
                <a:gd name="connsiteY3" fmla="*/ 419202 h 436957"/>
                <a:gd name="connsiteX4" fmla="*/ 44388 w 3275860"/>
                <a:gd name="connsiteY4" fmla="*/ 0 h 436957"/>
                <a:gd name="connsiteX0" fmla="*/ 44388 w 3275860"/>
                <a:gd name="connsiteY0" fmla="*/ 0 h 454713"/>
                <a:gd name="connsiteX1" fmla="*/ 3275860 w 3275860"/>
                <a:gd name="connsiteY1" fmla="*/ 0 h 454713"/>
                <a:gd name="connsiteX2" fmla="*/ 3195961 w 3275860"/>
                <a:gd name="connsiteY2" fmla="*/ 454713 h 454713"/>
                <a:gd name="connsiteX3" fmla="*/ 0 w 3275860"/>
                <a:gd name="connsiteY3" fmla="*/ 419202 h 454713"/>
                <a:gd name="connsiteX4" fmla="*/ 44388 w 3275860"/>
                <a:gd name="connsiteY4" fmla="*/ 0 h 45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75860" h="454713">
                  <a:moveTo>
                    <a:pt x="44388" y="0"/>
                  </a:moveTo>
                  <a:lnTo>
                    <a:pt x="3275860" y="0"/>
                  </a:lnTo>
                  <a:lnTo>
                    <a:pt x="3195961" y="454713"/>
                  </a:lnTo>
                  <a:lnTo>
                    <a:pt x="0" y="419202"/>
                  </a:lnTo>
                  <a:lnTo>
                    <a:pt x="44388" y="0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" name="Obdélník 4"/>
            <p:cNvSpPr/>
            <p:nvPr/>
          </p:nvSpPr>
          <p:spPr>
            <a:xfrm>
              <a:off x="3667134" y="3262829"/>
              <a:ext cx="3276708" cy="454481"/>
            </a:xfrm>
            <a:custGeom>
              <a:avLst/>
              <a:gdLst>
                <a:gd name="connsiteX0" fmla="*/ 0 w 3231472"/>
                <a:gd name="connsiteY0" fmla="*/ 0 h 436957"/>
                <a:gd name="connsiteX1" fmla="*/ 3231472 w 3231472"/>
                <a:gd name="connsiteY1" fmla="*/ 0 h 436957"/>
                <a:gd name="connsiteX2" fmla="*/ 3231472 w 3231472"/>
                <a:gd name="connsiteY2" fmla="*/ 436957 h 436957"/>
                <a:gd name="connsiteX3" fmla="*/ 0 w 3231472"/>
                <a:gd name="connsiteY3" fmla="*/ 436957 h 436957"/>
                <a:gd name="connsiteX4" fmla="*/ 0 w 3231472"/>
                <a:gd name="connsiteY4" fmla="*/ 0 h 436957"/>
                <a:gd name="connsiteX0" fmla="*/ 44388 w 3275860"/>
                <a:gd name="connsiteY0" fmla="*/ 0 h 436957"/>
                <a:gd name="connsiteX1" fmla="*/ 3275860 w 3275860"/>
                <a:gd name="connsiteY1" fmla="*/ 0 h 436957"/>
                <a:gd name="connsiteX2" fmla="*/ 3275860 w 3275860"/>
                <a:gd name="connsiteY2" fmla="*/ 436957 h 436957"/>
                <a:gd name="connsiteX3" fmla="*/ 0 w 3275860"/>
                <a:gd name="connsiteY3" fmla="*/ 419202 h 436957"/>
                <a:gd name="connsiteX4" fmla="*/ 44388 w 3275860"/>
                <a:gd name="connsiteY4" fmla="*/ 0 h 436957"/>
                <a:gd name="connsiteX0" fmla="*/ 44388 w 3275860"/>
                <a:gd name="connsiteY0" fmla="*/ 0 h 454713"/>
                <a:gd name="connsiteX1" fmla="*/ 3275860 w 3275860"/>
                <a:gd name="connsiteY1" fmla="*/ 0 h 454713"/>
                <a:gd name="connsiteX2" fmla="*/ 3195961 w 3275860"/>
                <a:gd name="connsiteY2" fmla="*/ 454713 h 454713"/>
                <a:gd name="connsiteX3" fmla="*/ 0 w 3275860"/>
                <a:gd name="connsiteY3" fmla="*/ 419202 h 454713"/>
                <a:gd name="connsiteX4" fmla="*/ 44388 w 3275860"/>
                <a:gd name="connsiteY4" fmla="*/ 0 h 45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75860" h="454713">
                  <a:moveTo>
                    <a:pt x="44388" y="0"/>
                  </a:moveTo>
                  <a:lnTo>
                    <a:pt x="3275860" y="0"/>
                  </a:lnTo>
                  <a:lnTo>
                    <a:pt x="3195961" y="454713"/>
                  </a:lnTo>
                  <a:lnTo>
                    <a:pt x="0" y="419202"/>
                  </a:lnTo>
                  <a:lnTo>
                    <a:pt x="44388" y="0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Obdélník 5"/>
            <p:cNvSpPr/>
            <p:nvPr/>
          </p:nvSpPr>
          <p:spPr>
            <a:xfrm rot="672232">
              <a:off x="4494230" y="1989424"/>
              <a:ext cx="631761" cy="2388170"/>
            </a:xfrm>
            <a:custGeom>
              <a:avLst/>
              <a:gdLst>
                <a:gd name="connsiteX0" fmla="*/ 0 w 581167"/>
                <a:gd name="connsiteY0" fmla="*/ 0 h 2405756"/>
                <a:gd name="connsiteX1" fmla="*/ 581167 w 581167"/>
                <a:gd name="connsiteY1" fmla="*/ 0 h 2405756"/>
                <a:gd name="connsiteX2" fmla="*/ 581167 w 581167"/>
                <a:gd name="connsiteY2" fmla="*/ 2405756 h 2405756"/>
                <a:gd name="connsiteX3" fmla="*/ 0 w 581167"/>
                <a:gd name="connsiteY3" fmla="*/ 2405756 h 2405756"/>
                <a:gd name="connsiteX4" fmla="*/ 0 w 581167"/>
                <a:gd name="connsiteY4" fmla="*/ 0 h 2405756"/>
                <a:gd name="connsiteX0" fmla="*/ 26142 w 581167"/>
                <a:gd name="connsiteY0" fmla="*/ 59108 h 2405756"/>
                <a:gd name="connsiteX1" fmla="*/ 581167 w 581167"/>
                <a:gd name="connsiteY1" fmla="*/ 0 h 2405756"/>
                <a:gd name="connsiteX2" fmla="*/ 581167 w 581167"/>
                <a:gd name="connsiteY2" fmla="*/ 2405756 h 2405756"/>
                <a:gd name="connsiteX3" fmla="*/ 0 w 581167"/>
                <a:gd name="connsiteY3" fmla="*/ 2405756 h 2405756"/>
                <a:gd name="connsiteX4" fmla="*/ 26142 w 581167"/>
                <a:gd name="connsiteY4" fmla="*/ 59108 h 2405756"/>
                <a:gd name="connsiteX0" fmla="*/ 26142 w 590434"/>
                <a:gd name="connsiteY0" fmla="*/ 59108 h 2405756"/>
                <a:gd name="connsiteX1" fmla="*/ 581167 w 590434"/>
                <a:gd name="connsiteY1" fmla="*/ 0 h 2405756"/>
                <a:gd name="connsiteX2" fmla="*/ 590434 w 590434"/>
                <a:gd name="connsiteY2" fmla="*/ 2278984 h 2405756"/>
                <a:gd name="connsiteX3" fmla="*/ 0 w 590434"/>
                <a:gd name="connsiteY3" fmla="*/ 2405756 h 2405756"/>
                <a:gd name="connsiteX4" fmla="*/ 26142 w 590434"/>
                <a:gd name="connsiteY4" fmla="*/ 59108 h 2405756"/>
                <a:gd name="connsiteX0" fmla="*/ 26142 w 607784"/>
                <a:gd name="connsiteY0" fmla="*/ 59108 h 2405756"/>
                <a:gd name="connsiteX1" fmla="*/ 581167 w 607784"/>
                <a:gd name="connsiteY1" fmla="*/ 0 h 2405756"/>
                <a:gd name="connsiteX2" fmla="*/ 607784 w 607784"/>
                <a:gd name="connsiteY2" fmla="*/ 2339314 h 2405756"/>
                <a:gd name="connsiteX3" fmla="*/ 0 w 607784"/>
                <a:gd name="connsiteY3" fmla="*/ 2405756 h 2405756"/>
                <a:gd name="connsiteX4" fmla="*/ 26142 w 607784"/>
                <a:gd name="connsiteY4" fmla="*/ 59108 h 2405756"/>
                <a:gd name="connsiteX0" fmla="*/ 28587 w 610229"/>
                <a:gd name="connsiteY0" fmla="*/ 59108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28587 w 610229"/>
                <a:gd name="connsiteY4" fmla="*/ 59108 h 2388169"/>
                <a:gd name="connsiteX0" fmla="*/ 33762 w 610229"/>
                <a:gd name="connsiteY0" fmla="*/ 85233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33762 w 610229"/>
                <a:gd name="connsiteY4" fmla="*/ 85233 h 2388169"/>
                <a:gd name="connsiteX0" fmla="*/ 33762 w 610229"/>
                <a:gd name="connsiteY0" fmla="*/ 85233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33762 w 610229"/>
                <a:gd name="connsiteY4" fmla="*/ 85233 h 2388169"/>
                <a:gd name="connsiteX0" fmla="*/ 33762 w 632988"/>
                <a:gd name="connsiteY0" fmla="*/ 85233 h 2388169"/>
                <a:gd name="connsiteX1" fmla="*/ 583612 w 632988"/>
                <a:gd name="connsiteY1" fmla="*/ 0 h 2388169"/>
                <a:gd name="connsiteX2" fmla="*/ 632988 w 632988"/>
                <a:gd name="connsiteY2" fmla="*/ 2271455 h 2388169"/>
                <a:gd name="connsiteX3" fmla="*/ 0 w 632988"/>
                <a:gd name="connsiteY3" fmla="*/ 2388169 h 2388169"/>
                <a:gd name="connsiteX4" fmla="*/ 33762 w 632988"/>
                <a:gd name="connsiteY4" fmla="*/ 85233 h 238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2988" h="2388169">
                  <a:moveTo>
                    <a:pt x="33762" y="85233"/>
                  </a:moveTo>
                  <a:lnTo>
                    <a:pt x="583612" y="0"/>
                  </a:lnTo>
                  <a:lnTo>
                    <a:pt x="632988" y="2271455"/>
                  </a:lnTo>
                  <a:lnTo>
                    <a:pt x="0" y="2388169"/>
                  </a:lnTo>
                  <a:lnTo>
                    <a:pt x="33762" y="85233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0" name="Obdélník 5"/>
            <p:cNvSpPr/>
            <p:nvPr/>
          </p:nvSpPr>
          <p:spPr>
            <a:xfrm rot="672232">
              <a:off x="5606410" y="1989424"/>
              <a:ext cx="633520" cy="2388170"/>
            </a:xfrm>
            <a:custGeom>
              <a:avLst/>
              <a:gdLst>
                <a:gd name="connsiteX0" fmla="*/ 0 w 581167"/>
                <a:gd name="connsiteY0" fmla="*/ 0 h 2405756"/>
                <a:gd name="connsiteX1" fmla="*/ 581167 w 581167"/>
                <a:gd name="connsiteY1" fmla="*/ 0 h 2405756"/>
                <a:gd name="connsiteX2" fmla="*/ 581167 w 581167"/>
                <a:gd name="connsiteY2" fmla="*/ 2405756 h 2405756"/>
                <a:gd name="connsiteX3" fmla="*/ 0 w 581167"/>
                <a:gd name="connsiteY3" fmla="*/ 2405756 h 2405756"/>
                <a:gd name="connsiteX4" fmla="*/ 0 w 581167"/>
                <a:gd name="connsiteY4" fmla="*/ 0 h 2405756"/>
                <a:gd name="connsiteX0" fmla="*/ 26142 w 581167"/>
                <a:gd name="connsiteY0" fmla="*/ 59108 h 2405756"/>
                <a:gd name="connsiteX1" fmla="*/ 581167 w 581167"/>
                <a:gd name="connsiteY1" fmla="*/ 0 h 2405756"/>
                <a:gd name="connsiteX2" fmla="*/ 581167 w 581167"/>
                <a:gd name="connsiteY2" fmla="*/ 2405756 h 2405756"/>
                <a:gd name="connsiteX3" fmla="*/ 0 w 581167"/>
                <a:gd name="connsiteY3" fmla="*/ 2405756 h 2405756"/>
                <a:gd name="connsiteX4" fmla="*/ 26142 w 581167"/>
                <a:gd name="connsiteY4" fmla="*/ 59108 h 2405756"/>
                <a:gd name="connsiteX0" fmla="*/ 26142 w 590434"/>
                <a:gd name="connsiteY0" fmla="*/ 59108 h 2405756"/>
                <a:gd name="connsiteX1" fmla="*/ 581167 w 590434"/>
                <a:gd name="connsiteY1" fmla="*/ 0 h 2405756"/>
                <a:gd name="connsiteX2" fmla="*/ 590434 w 590434"/>
                <a:gd name="connsiteY2" fmla="*/ 2278984 h 2405756"/>
                <a:gd name="connsiteX3" fmla="*/ 0 w 590434"/>
                <a:gd name="connsiteY3" fmla="*/ 2405756 h 2405756"/>
                <a:gd name="connsiteX4" fmla="*/ 26142 w 590434"/>
                <a:gd name="connsiteY4" fmla="*/ 59108 h 2405756"/>
                <a:gd name="connsiteX0" fmla="*/ 26142 w 607784"/>
                <a:gd name="connsiteY0" fmla="*/ 59108 h 2405756"/>
                <a:gd name="connsiteX1" fmla="*/ 581167 w 607784"/>
                <a:gd name="connsiteY1" fmla="*/ 0 h 2405756"/>
                <a:gd name="connsiteX2" fmla="*/ 607784 w 607784"/>
                <a:gd name="connsiteY2" fmla="*/ 2339314 h 2405756"/>
                <a:gd name="connsiteX3" fmla="*/ 0 w 607784"/>
                <a:gd name="connsiteY3" fmla="*/ 2405756 h 2405756"/>
                <a:gd name="connsiteX4" fmla="*/ 26142 w 607784"/>
                <a:gd name="connsiteY4" fmla="*/ 59108 h 2405756"/>
                <a:gd name="connsiteX0" fmla="*/ 28587 w 610229"/>
                <a:gd name="connsiteY0" fmla="*/ 59108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28587 w 610229"/>
                <a:gd name="connsiteY4" fmla="*/ 59108 h 2388169"/>
                <a:gd name="connsiteX0" fmla="*/ 33762 w 610229"/>
                <a:gd name="connsiteY0" fmla="*/ 85233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33762 w 610229"/>
                <a:gd name="connsiteY4" fmla="*/ 85233 h 2388169"/>
                <a:gd name="connsiteX0" fmla="*/ 33762 w 610229"/>
                <a:gd name="connsiteY0" fmla="*/ 85233 h 2388169"/>
                <a:gd name="connsiteX1" fmla="*/ 583612 w 610229"/>
                <a:gd name="connsiteY1" fmla="*/ 0 h 2388169"/>
                <a:gd name="connsiteX2" fmla="*/ 610229 w 610229"/>
                <a:gd name="connsiteY2" fmla="*/ 2339314 h 2388169"/>
                <a:gd name="connsiteX3" fmla="*/ 0 w 610229"/>
                <a:gd name="connsiteY3" fmla="*/ 2388169 h 2388169"/>
                <a:gd name="connsiteX4" fmla="*/ 33762 w 610229"/>
                <a:gd name="connsiteY4" fmla="*/ 85233 h 2388169"/>
                <a:gd name="connsiteX0" fmla="*/ 33762 w 632988"/>
                <a:gd name="connsiteY0" fmla="*/ 85233 h 2388169"/>
                <a:gd name="connsiteX1" fmla="*/ 583612 w 632988"/>
                <a:gd name="connsiteY1" fmla="*/ 0 h 2388169"/>
                <a:gd name="connsiteX2" fmla="*/ 632988 w 632988"/>
                <a:gd name="connsiteY2" fmla="*/ 2271455 h 2388169"/>
                <a:gd name="connsiteX3" fmla="*/ 0 w 632988"/>
                <a:gd name="connsiteY3" fmla="*/ 2388169 h 2388169"/>
                <a:gd name="connsiteX4" fmla="*/ 33762 w 632988"/>
                <a:gd name="connsiteY4" fmla="*/ 85233 h 238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2988" h="2388169">
                  <a:moveTo>
                    <a:pt x="33762" y="85233"/>
                  </a:moveTo>
                  <a:lnTo>
                    <a:pt x="583612" y="0"/>
                  </a:lnTo>
                  <a:lnTo>
                    <a:pt x="632988" y="2271455"/>
                  </a:lnTo>
                  <a:lnTo>
                    <a:pt x="0" y="2388169"/>
                  </a:lnTo>
                  <a:lnTo>
                    <a:pt x="33762" y="85233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Obdélník 6"/>
            <p:cNvSpPr/>
            <p:nvPr/>
          </p:nvSpPr>
          <p:spPr>
            <a:xfrm>
              <a:off x="4539984" y="2398886"/>
              <a:ext cx="700392" cy="495212"/>
            </a:xfrm>
            <a:custGeom>
              <a:avLst/>
              <a:gdLst>
                <a:gd name="connsiteX0" fmla="*/ 0 w 514905"/>
                <a:gd name="connsiteY0" fmla="*/ 0 h 497149"/>
                <a:gd name="connsiteX1" fmla="*/ 514905 w 514905"/>
                <a:gd name="connsiteY1" fmla="*/ 0 h 497149"/>
                <a:gd name="connsiteX2" fmla="*/ 514905 w 514905"/>
                <a:gd name="connsiteY2" fmla="*/ 497149 h 497149"/>
                <a:gd name="connsiteX3" fmla="*/ 0 w 514905"/>
                <a:gd name="connsiteY3" fmla="*/ 497149 h 497149"/>
                <a:gd name="connsiteX4" fmla="*/ 0 w 514905"/>
                <a:gd name="connsiteY4" fmla="*/ 0 h 497149"/>
                <a:gd name="connsiteX0" fmla="*/ 35510 w 550415"/>
                <a:gd name="connsiteY0" fmla="*/ 0 h 497149"/>
                <a:gd name="connsiteX1" fmla="*/ 550415 w 550415"/>
                <a:gd name="connsiteY1" fmla="*/ 0 h 497149"/>
                <a:gd name="connsiteX2" fmla="*/ 550415 w 550415"/>
                <a:gd name="connsiteY2" fmla="*/ 497149 h 497149"/>
                <a:gd name="connsiteX3" fmla="*/ 0 w 550415"/>
                <a:gd name="connsiteY3" fmla="*/ 497149 h 497149"/>
                <a:gd name="connsiteX4" fmla="*/ 35510 w 550415"/>
                <a:gd name="connsiteY4" fmla="*/ 0 h 497149"/>
                <a:gd name="connsiteX0" fmla="*/ 35510 w 648069"/>
                <a:gd name="connsiteY0" fmla="*/ 0 h 497149"/>
                <a:gd name="connsiteX1" fmla="*/ 648069 w 648069"/>
                <a:gd name="connsiteY1" fmla="*/ 8877 h 497149"/>
                <a:gd name="connsiteX2" fmla="*/ 550415 w 648069"/>
                <a:gd name="connsiteY2" fmla="*/ 497149 h 497149"/>
                <a:gd name="connsiteX3" fmla="*/ 0 w 648069"/>
                <a:gd name="connsiteY3" fmla="*/ 497149 h 497149"/>
                <a:gd name="connsiteX4" fmla="*/ 35510 w 648069"/>
                <a:gd name="connsiteY4" fmla="*/ 0 h 497149"/>
                <a:gd name="connsiteX0" fmla="*/ 88776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88776 w 701335"/>
                <a:gd name="connsiteY4" fmla="*/ 0 h 497149"/>
                <a:gd name="connsiteX0" fmla="*/ 97654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97654 w 701335"/>
                <a:gd name="connsiteY4" fmla="*/ 0 h 49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335" h="497149">
                  <a:moveTo>
                    <a:pt x="97654" y="0"/>
                  </a:moveTo>
                  <a:lnTo>
                    <a:pt x="701335" y="8877"/>
                  </a:lnTo>
                  <a:lnTo>
                    <a:pt x="603681" y="497149"/>
                  </a:lnTo>
                  <a:lnTo>
                    <a:pt x="0" y="479393"/>
                  </a:lnTo>
                  <a:lnTo>
                    <a:pt x="97654" y="0"/>
                  </a:lnTo>
                  <a:close/>
                </a:path>
              </a:pathLst>
            </a:custGeom>
            <a:solidFill>
              <a:srgbClr val="FF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2" name="Obdélník 6"/>
            <p:cNvSpPr/>
            <p:nvPr/>
          </p:nvSpPr>
          <p:spPr>
            <a:xfrm>
              <a:off x="5694399" y="2405317"/>
              <a:ext cx="702152" cy="497357"/>
            </a:xfrm>
            <a:custGeom>
              <a:avLst/>
              <a:gdLst>
                <a:gd name="connsiteX0" fmla="*/ 0 w 514905"/>
                <a:gd name="connsiteY0" fmla="*/ 0 h 497149"/>
                <a:gd name="connsiteX1" fmla="*/ 514905 w 514905"/>
                <a:gd name="connsiteY1" fmla="*/ 0 h 497149"/>
                <a:gd name="connsiteX2" fmla="*/ 514905 w 514905"/>
                <a:gd name="connsiteY2" fmla="*/ 497149 h 497149"/>
                <a:gd name="connsiteX3" fmla="*/ 0 w 514905"/>
                <a:gd name="connsiteY3" fmla="*/ 497149 h 497149"/>
                <a:gd name="connsiteX4" fmla="*/ 0 w 514905"/>
                <a:gd name="connsiteY4" fmla="*/ 0 h 497149"/>
                <a:gd name="connsiteX0" fmla="*/ 35510 w 550415"/>
                <a:gd name="connsiteY0" fmla="*/ 0 h 497149"/>
                <a:gd name="connsiteX1" fmla="*/ 550415 w 550415"/>
                <a:gd name="connsiteY1" fmla="*/ 0 h 497149"/>
                <a:gd name="connsiteX2" fmla="*/ 550415 w 550415"/>
                <a:gd name="connsiteY2" fmla="*/ 497149 h 497149"/>
                <a:gd name="connsiteX3" fmla="*/ 0 w 550415"/>
                <a:gd name="connsiteY3" fmla="*/ 497149 h 497149"/>
                <a:gd name="connsiteX4" fmla="*/ 35510 w 550415"/>
                <a:gd name="connsiteY4" fmla="*/ 0 h 497149"/>
                <a:gd name="connsiteX0" fmla="*/ 35510 w 648069"/>
                <a:gd name="connsiteY0" fmla="*/ 0 h 497149"/>
                <a:gd name="connsiteX1" fmla="*/ 648069 w 648069"/>
                <a:gd name="connsiteY1" fmla="*/ 8877 h 497149"/>
                <a:gd name="connsiteX2" fmla="*/ 550415 w 648069"/>
                <a:gd name="connsiteY2" fmla="*/ 497149 h 497149"/>
                <a:gd name="connsiteX3" fmla="*/ 0 w 648069"/>
                <a:gd name="connsiteY3" fmla="*/ 497149 h 497149"/>
                <a:gd name="connsiteX4" fmla="*/ 35510 w 648069"/>
                <a:gd name="connsiteY4" fmla="*/ 0 h 497149"/>
                <a:gd name="connsiteX0" fmla="*/ 88776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88776 w 701335"/>
                <a:gd name="connsiteY4" fmla="*/ 0 h 497149"/>
                <a:gd name="connsiteX0" fmla="*/ 97654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97654 w 701335"/>
                <a:gd name="connsiteY4" fmla="*/ 0 h 49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335" h="497149">
                  <a:moveTo>
                    <a:pt x="97654" y="0"/>
                  </a:moveTo>
                  <a:lnTo>
                    <a:pt x="701335" y="8877"/>
                  </a:lnTo>
                  <a:lnTo>
                    <a:pt x="603681" y="497149"/>
                  </a:lnTo>
                  <a:lnTo>
                    <a:pt x="0" y="479393"/>
                  </a:lnTo>
                  <a:lnTo>
                    <a:pt x="97654" y="0"/>
                  </a:lnTo>
                  <a:close/>
                </a:path>
              </a:pathLst>
            </a:custGeom>
            <a:solidFill>
              <a:srgbClr val="FF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3" name="Obdélník 6"/>
            <p:cNvSpPr/>
            <p:nvPr/>
          </p:nvSpPr>
          <p:spPr>
            <a:xfrm>
              <a:off x="4364006" y="3267116"/>
              <a:ext cx="700392" cy="497357"/>
            </a:xfrm>
            <a:custGeom>
              <a:avLst/>
              <a:gdLst>
                <a:gd name="connsiteX0" fmla="*/ 0 w 514905"/>
                <a:gd name="connsiteY0" fmla="*/ 0 h 497149"/>
                <a:gd name="connsiteX1" fmla="*/ 514905 w 514905"/>
                <a:gd name="connsiteY1" fmla="*/ 0 h 497149"/>
                <a:gd name="connsiteX2" fmla="*/ 514905 w 514905"/>
                <a:gd name="connsiteY2" fmla="*/ 497149 h 497149"/>
                <a:gd name="connsiteX3" fmla="*/ 0 w 514905"/>
                <a:gd name="connsiteY3" fmla="*/ 497149 h 497149"/>
                <a:gd name="connsiteX4" fmla="*/ 0 w 514905"/>
                <a:gd name="connsiteY4" fmla="*/ 0 h 497149"/>
                <a:gd name="connsiteX0" fmla="*/ 35510 w 550415"/>
                <a:gd name="connsiteY0" fmla="*/ 0 h 497149"/>
                <a:gd name="connsiteX1" fmla="*/ 550415 w 550415"/>
                <a:gd name="connsiteY1" fmla="*/ 0 h 497149"/>
                <a:gd name="connsiteX2" fmla="*/ 550415 w 550415"/>
                <a:gd name="connsiteY2" fmla="*/ 497149 h 497149"/>
                <a:gd name="connsiteX3" fmla="*/ 0 w 550415"/>
                <a:gd name="connsiteY3" fmla="*/ 497149 h 497149"/>
                <a:gd name="connsiteX4" fmla="*/ 35510 w 550415"/>
                <a:gd name="connsiteY4" fmla="*/ 0 h 497149"/>
                <a:gd name="connsiteX0" fmla="*/ 35510 w 648069"/>
                <a:gd name="connsiteY0" fmla="*/ 0 h 497149"/>
                <a:gd name="connsiteX1" fmla="*/ 648069 w 648069"/>
                <a:gd name="connsiteY1" fmla="*/ 8877 h 497149"/>
                <a:gd name="connsiteX2" fmla="*/ 550415 w 648069"/>
                <a:gd name="connsiteY2" fmla="*/ 497149 h 497149"/>
                <a:gd name="connsiteX3" fmla="*/ 0 w 648069"/>
                <a:gd name="connsiteY3" fmla="*/ 497149 h 497149"/>
                <a:gd name="connsiteX4" fmla="*/ 35510 w 648069"/>
                <a:gd name="connsiteY4" fmla="*/ 0 h 497149"/>
                <a:gd name="connsiteX0" fmla="*/ 88776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88776 w 701335"/>
                <a:gd name="connsiteY4" fmla="*/ 0 h 497149"/>
                <a:gd name="connsiteX0" fmla="*/ 97654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97654 w 701335"/>
                <a:gd name="connsiteY4" fmla="*/ 0 h 49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335" h="497149">
                  <a:moveTo>
                    <a:pt x="97654" y="0"/>
                  </a:moveTo>
                  <a:lnTo>
                    <a:pt x="701335" y="8877"/>
                  </a:lnTo>
                  <a:lnTo>
                    <a:pt x="603681" y="497149"/>
                  </a:lnTo>
                  <a:lnTo>
                    <a:pt x="0" y="479393"/>
                  </a:lnTo>
                  <a:lnTo>
                    <a:pt x="97654" y="0"/>
                  </a:lnTo>
                  <a:close/>
                </a:path>
              </a:pathLst>
            </a:custGeom>
            <a:solidFill>
              <a:srgbClr val="FF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4" name="Obdélník 6"/>
            <p:cNvSpPr/>
            <p:nvPr/>
          </p:nvSpPr>
          <p:spPr>
            <a:xfrm>
              <a:off x="5507862" y="3241391"/>
              <a:ext cx="702152" cy="497357"/>
            </a:xfrm>
            <a:custGeom>
              <a:avLst/>
              <a:gdLst>
                <a:gd name="connsiteX0" fmla="*/ 0 w 514905"/>
                <a:gd name="connsiteY0" fmla="*/ 0 h 497149"/>
                <a:gd name="connsiteX1" fmla="*/ 514905 w 514905"/>
                <a:gd name="connsiteY1" fmla="*/ 0 h 497149"/>
                <a:gd name="connsiteX2" fmla="*/ 514905 w 514905"/>
                <a:gd name="connsiteY2" fmla="*/ 497149 h 497149"/>
                <a:gd name="connsiteX3" fmla="*/ 0 w 514905"/>
                <a:gd name="connsiteY3" fmla="*/ 497149 h 497149"/>
                <a:gd name="connsiteX4" fmla="*/ 0 w 514905"/>
                <a:gd name="connsiteY4" fmla="*/ 0 h 497149"/>
                <a:gd name="connsiteX0" fmla="*/ 35510 w 550415"/>
                <a:gd name="connsiteY0" fmla="*/ 0 h 497149"/>
                <a:gd name="connsiteX1" fmla="*/ 550415 w 550415"/>
                <a:gd name="connsiteY1" fmla="*/ 0 h 497149"/>
                <a:gd name="connsiteX2" fmla="*/ 550415 w 550415"/>
                <a:gd name="connsiteY2" fmla="*/ 497149 h 497149"/>
                <a:gd name="connsiteX3" fmla="*/ 0 w 550415"/>
                <a:gd name="connsiteY3" fmla="*/ 497149 h 497149"/>
                <a:gd name="connsiteX4" fmla="*/ 35510 w 550415"/>
                <a:gd name="connsiteY4" fmla="*/ 0 h 497149"/>
                <a:gd name="connsiteX0" fmla="*/ 35510 w 648069"/>
                <a:gd name="connsiteY0" fmla="*/ 0 h 497149"/>
                <a:gd name="connsiteX1" fmla="*/ 648069 w 648069"/>
                <a:gd name="connsiteY1" fmla="*/ 8877 h 497149"/>
                <a:gd name="connsiteX2" fmla="*/ 550415 w 648069"/>
                <a:gd name="connsiteY2" fmla="*/ 497149 h 497149"/>
                <a:gd name="connsiteX3" fmla="*/ 0 w 648069"/>
                <a:gd name="connsiteY3" fmla="*/ 497149 h 497149"/>
                <a:gd name="connsiteX4" fmla="*/ 35510 w 648069"/>
                <a:gd name="connsiteY4" fmla="*/ 0 h 497149"/>
                <a:gd name="connsiteX0" fmla="*/ 88776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88776 w 701335"/>
                <a:gd name="connsiteY4" fmla="*/ 0 h 497149"/>
                <a:gd name="connsiteX0" fmla="*/ 97654 w 701335"/>
                <a:gd name="connsiteY0" fmla="*/ 0 h 497149"/>
                <a:gd name="connsiteX1" fmla="*/ 701335 w 701335"/>
                <a:gd name="connsiteY1" fmla="*/ 8877 h 497149"/>
                <a:gd name="connsiteX2" fmla="*/ 603681 w 701335"/>
                <a:gd name="connsiteY2" fmla="*/ 497149 h 497149"/>
                <a:gd name="connsiteX3" fmla="*/ 0 w 701335"/>
                <a:gd name="connsiteY3" fmla="*/ 479393 h 497149"/>
                <a:gd name="connsiteX4" fmla="*/ 97654 w 701335"/>
                <a:gd name="connsiteY4" fmla="*/ 0 h 49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335" h="497149">
                  <a:moveTo>
                    <a:pt x="97654" y="0"/>
                  </a:moveTo>
                  <a:lnTo>
                    <a:pt x="701335" y="8877"/>
                  </a:lnTo>
                  <a:lnTo>
                    <a:pt x="603681" y="497149"/>
                  </a:lnTo>
                  <a:lnTo>
                    <a:pt x="0" y="479393"/>
                  </a:lnTo>
                  <a:lnTo>
                    <a:pt x="97654" y="0"/>
                  </a:lnTo>
                  <a:close/>
                </a:path>
              </a:pathLst>
            </a:custGeom>
            <a:solidFill>
              <a:srgbClr val="FF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43" name="Přímá spojnice 42"/>
          <p:cNvCxnSpPr>
            <a:stCxn id="55" idx="3"/>
            <a:endCxn id="55" idx="2"/>
          </p:cNvCxnSpPr>
          <p:nvPr/>
        </p:nvCxnSpPr>
        <p:spPr>
          <a:xfrm flipV="1">
            <a:off x="6843713" y="3357563"/>
            <a:ext cx="3251200" cy="2381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cxnSpLocks/>
            <a:endCxn id="55" idx="1"/>
          </p:cNvCxnSpPr>
          <p:nvPr/>
        </p:nvCxnSpPr>
        <p:spPr>
          <a:xfrm flipV="1">
            <a:off x="6356350" y="5297488"/>
            <a:ext cx="3167063" cy="3016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cxnSpLocks/>
          </p:cNvCxnSpPr>
          <p:nvPr/>
        </p:nvCxnSpPr>
        <p:spPr>
          <a:xfrm flipH="1">
            <a:off x="6359525" y="3381375"/>
            <a:ext cx="492125" cy="19319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21" name="Picture 2" descr="Large Pla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6250" y="3521075"/>
            <a:ext cx="120173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2" name="Picture 6" descr="Glass Of Water 2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00925" y="4154488"/>
            <a:ext cx="463550" cy="87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3" name="Picture 8" descr="Champagne Bottl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39150" y="2878138"/>
            <a:ext cx="566738" cy="209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24" name="TextovéPole 31"/>
          <p:cNvSpPr txBox="1">
            <a:spLocks noChangeArrowheads="1"/>
          </p:cNvSpPr>
          <p:nvPr/>
        </p:nvSpPr>
        <p:spPr bwMode="auto">
          <a:xfrm>
            <a:off x="2693988" y="5595938"/>
            <a:ext cx="95853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Příčinou je tření a setrvačnost. Ubrus musíme rychlým pohybem vytáhnout,</a:t>
            </a:r>
          </a:p>
          <a:p>
            <a:r>
              <a:rPr lang="cs-CZ" altLang="cs-CZ" sz="2400"/>
              <a:t>aby předměty nestačily reagovat na pohyb a setrvaly v klidu.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2779713" y="5523140"/>
            <a:ext cx="9412287" cy="11366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14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7.40741E-7 L 0.27513 -0.00648 " pathEditMode="relative" rAng="0" ptsTypes="AA">
                                      <p:cBhvr>
                                        <p:cTn id="1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763588" y="506413"/>
            <a:ext cx="5511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Magnetické autíčko. Co budeš potřebovat?</a:t>
            </a:r>
          </a:p>
        </p:txBody>
      </p:sp>
      <p:pic>
        <p:nvPicPr>
          <p:cNvPr id="22531" name="Picture 2" descr="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988" y="1289050"/>
            <a:ext cx="2935287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 2"/>
          <p:cNvSpPr/>
          <p:nvPr/>
        </p:nvSpPr>
        <p:spPr>
          <a:xfrm>
            <a:off x="763588" y="3506788"/>
            <a:ext cx="515937" cy="5080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566863" y="3506788"/>
            <a:ext cx="515937" cy="5080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534" name="TextovéPole 5"/>
          <p:cNvSpPr txBox="1">
            <a:spLocks noChangeArrowheads="1"/>
          </p:cNvSpPr>
          <p:nvPr/>
        </p:nvSpPr>
        <p:spPr bwMode="auto">
          <a:xfrm>
            <a:off x="1331913" y="2486025"/>
            <a:ext cx="1087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autíčko</a:t>
            </a:r>
          </a:p>
        </p:txBody>
      </p:sp>
      <p:sp>
        <p:nvSpPr>
          <p:cNvPr id="22535" name="TextovéPole 6"/>
          <p:cNvSpPr txBox="1">
            <a:spLocks noChangeArrowheads="1"/>
          </p:cNvSpPr>
          <p:nvPr/>
        </p:nvSpPr>
        <p:spPr bwMode="auto">
          <a:xfrm>
            <a:off x="830263" y="4306888"/>
            <a:ext cx="1501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 magnety</a:t>
            </a:r>
          </a:p>
        </p:txBody>
      </p:sp>
      <p:sp>
        <p:nvSpPr>
          <p:cNvPr id="8" name="Obdélník 7"/>
          <p:cNvSpPr/>
          <p:nvPr/>
        </p:nvSpPr>
        <p:spPr>
          <a:xfrm rot="1285812">
            <a:off x="1066800" y="5680075"/>
            <a:ext cx="327025" cy="7159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ývojový diagram: paměť s přímým přístupem 3"/>
          <p:cNvSpPr/>
          <p:nvPr/>
        </p:nvSpPr>
        <p:spPr>
          <a:xfrm>
            <a:off x="1138238" y="5060950"/>
            <a:ext cx="442912" cy="685800"/>
          </a:xfrm>
          <a:prstGeom prst="flowChartMagneticDrum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538" name="TextovéPole 8"/>
          <p:cNvSpPr txBox="1">
            <a:spLocks noChangeArrowheads="1"/>
          </p:cNvSpPr>
          <p:nvPr/>
        </p:nvSpPr>
        <p:spPr bwMode="auto">
          <a:xfrm>
            <a:off x="1543050" y="5857875"/>
            <a:ext cx="1079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izolepu</a:t>
            </a:r>
          </a:p>
        </p:txBody>
      </p:sp>
      <p:sp>
        <p:nvSpPr>
          <p:cNvPr id="22539" name="TextovéPole 9"/>
          <p:cNvSpPr txBox="1">
            <a:spLocks noChangeArrowheads="1"/>
          </p:cNvSpPr>
          <p:nvPr/>
        </p:nvSpPr>
        <p:spPr bwMode="auto">
          <a:xfrm>
            <a:off x="3817938" y="927100"/>
            <a:ext cx="67548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Postup: 1. Na zadní stranu autíčka přilepíme magnet.</a:t>
            </a:r>
          </a:p>
        </p:txBody>
      </p:sp>
      <p:pic>
        <p:nvPicPr>
          <p:cNvPr id="22540" name="Picture 2" descr="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7938" y="2460625"/>
            <a:ext cx="2935287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 rot="19091566">
            <a:off x="6453188" y="2709863"/>
            <a:ext cx="244475" cy="47625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542" name="TextovéPole 13"/>
          <p:cNvSpPr txBox="1">
            <a:spLocks noChangeArrowheads="1"/>
          </p:cNvSpPr>
          <p:nvPr/>
        </p:nvSpPr>
        <p:spPr bwMode="auto">
          <a:xfrm>
            <a:off x="3670300" y="1431925"/>
            <a:ext cx="84518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2. Do druhé ruky uchopíme magnet a natočíme ho tou stranou, </a:t>
            </a:r>
          </a:p>
          <a:p>
            <a:r>
              <a:rPr lang="cs-CZ" altLang="cs-CZ" sz="2400"/>
              <a:t>    kterou se odpuzuje.</a:t>
            </a:r>
          </a:p>
        </p:txBody>
      </p:sp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7813675" y="4132263"/>
            <a:ext cx="4062413" cy="1171575"/>
            <a:chOff x="7841943" y="5345396"/>
            <a:chExt cx="4062253" cy="1171575"/>
          </a:xfrm>
        </p:grpSpPr>
        <p:grpSp>
          <p:nvGrpSpPr>
            <p:cNvPr id="22547" name="Skupina 14"/>
            <p:cNvGrpSpPr>
              <a:grpSpLocks/>
            </p:cNvGrpSpPr>
            <p:nvPr/>
          </p:nvGrpSpPr>
          <p:grpSpPr bwMode="auto">
            <a:xfrm>
              <a:off x="7841943" y="5345396"/>
              <a:ext cx="2935382" cy="1171575"/>
              <a:chOff x="7841943" y="5345396"/>
              <a:chExt cx="2935382" cy="1171575"/>
            </a:xfrm>
          </p:grpSpPr>
          <p:pic>
            <p:nvPicPr>
              <p:cNvPr id="22551" name="Picture 2" descr="Car Clip Ar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 flipH="1">
                <a:off x="7841943" y="5345396"/>
                <a:ext cx="2935382" cy="11715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7" name="Obdélník 16"/>
              <p:cNvSpPr/>
              <p:nvPr/>
            </p:nvSpPr>
            <p:spPr>
              <a:xfrm rot="19909294">
                <a:off x="10494551" y="5693058"/>
                <a:ext cx="246052" cy="476250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22548" name="Skupina 18"/>
            <p:cNvGrpSpPr>
              <a:grpSpLocks/>
            </p:cNvGrpSpPr>
            <p:nvPr/>
          </p:nvGrpSpPr>
          <p:grpSpPr bwMode="auto">
            <a:xfrm>
              <a:off x="10958241" y="5403171"/>
              <a:ext cx="945955" cy="937367"/>
              <a:chOff x="5755927" y="4156583"/>
              <a:chExt cx="945955" cy="937367"/>
            </a:xfrm>
          </p:grpSpPr>
          <p:pic>
            <p:nvPicPr>
              <p:cNvPr id="22549" name="Picture 4" descr="Sign Language Q Clip Art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 rot="3739952">
                <a:off x="5797322" y="4189391"/>
                <a:ext cx="937367" cy="8717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8" name="Obdélník 17"/>
              <p:cNvSpPr/>
              <p:nvPr/>
            </p:nvSpPr>
            <p:spPr>
              <a:xfrm rot="20622192">
                <a:off x="5755769" y="4460758"/>
                <a:ext cx="365111" cy="115887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22544" name="TextovéPole 20"/>
          <p:cNvSpPr txBox="1">
            <a:spLocks noChangeArrowheads="1"/>
          </p:cNvSpPr>
          <p:nvPr/>
        </p:nvSpPr>
        <p:spPr bwMode="auto">
          <a:xfrm>
            <a:off x="3817938" y="3651250"/>
            <a:ext cx="84502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3. Když magnet přiblížíme k autíčku, začne ujíždět pryč.</a:t>
            </a:r>
          </a:p>
        </p:txBody>
      </p:sp>
      <p:sp>
        <p:nvSpPr>
          <p:cNvPr id="22545" name="TextovéPole 23"/>
          <p:cNvSpPr txBox="1">
            <a:spLocks noChangeArrowheads="1"/>
          </p:cNvSpPr>
          <p:nvPr/>
        </p:nvSpPr>
        <p:spPr bwMode="auto">
          <a:xfrm>
            <a:off x="3117850" y="5253038"/>
            <a:ext cx="871061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Víte, jak to funguje? Klikněte na černý obdélník.</a:t>
            </a:r>
          </a:p>
          <a:p>
            <a:r>
              <a:rPr lang="cs-CZ" altLang="cs-CZ" sz="2400"/>
              <a:t>Využíváme známý princip, že magnety se jednou stranou přitahují a</a:t>
            </a:r>
          </a:p>
          <a:p>
            <a:r>
              <a:rPr lang="cs-CZ" altLang="cs-CZ" sz="2400"/>
              <a:t>druhou odpuzují. Pohyb autíčka je způsoben odpuzováním magnetů.</a:t>
            </a:r>
          </a:p>
          <a:p>
            <a:endParaRPr lang="cs-CZ" altLang="cs-CZ" sz="2400"/>
          </a:p>
          <a:p>
            <a:endParaRPr lang="cs-CZ" altLang="cs-CZ" sz="2400"/>
          </a:p>
          <a:p>
            <a:endParaRPr lang="cs-CZ" altLang="cs-CZ" sz="2400"/>
          </a:p>
        </p:txBody>
      </p:sp>
      <p:sp>
        <p:nvSpPr>
          <p:cNvPr id="25" name="Obdélník 24"/>
          <p:cNvSpPr/>
          <p:nvPr/>
        </p:nvSpPr>
        <p:spPr>
          <a:xfrm>
            <a:off x="3100161" y="5692775"/>
            <a:ext cx="8723313" cy="7953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" presetID="35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1.875E-6 -2.96296E-6 L -0.40651 -0.00879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1" grpId="0" animBg="1"/>
      <p:bldP spid="2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22225" y="117475"/>
            <a:ext cx="56340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Magnetické kyvadlo.  Co budeš potřebovat?</a:t>
            </a:r>
          </a:p>
        </p:txBody>
      </p:sp>
      <p:grpSp>
        <p:nvGrpSpPr>
          <p:cNvPr id="23555" name="Skupina 7"/>
          <p:cNvGrpSpPr>
            <a:grpSpLocks/>
          </p:cNvGrpSpPr>
          <p:nvPr/>
        </p:nvGrpSpPr>
        <p:grpSpPr bwMode="auto">
          <a:xfrm>
            <a:off x="768350" y="1371600"/>
            <a:ext cx="931863" cy="1590675"/>
            <a:chOff x="768096" y="1371600"/>
            <a:chExt cx="932688" cy="1591056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768096" y="1371600"/>
              <a:ext cx="0" cy="159105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768096" y="1371600"/>
              <a:ext cx="932688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Obdélník 8"/>
          <p:cNvSpPr/>
          <p:nvPr/>
        </p:nvSpPr>
        <p:spPr>
          <a:xfrm>
            <a:off x="744538" y="2830513"/>
            <a:ext cx="2176462" cy="1106487"/>
          </a:xfrm>
          <a:custGeom>
            <a:avLst/>
            <a:gdLst>
              <a:gd name="connsiteX0" fmla="*/ 0 w 1837937"/>
              <a:gd name="connsiteY0" fmla="*/ 0 h 1133856"/>
              <a:gd name="connsiteX1" fmla="*/ 1837937 w 1837937"/>
              <a:gd name="connsiteY1" fmla="*/ 0 h 1133856"/>
              <a:gd name="connsiteX2" fmla="*/ 1837937 w 1837937"/>
              <a:gd name="connsiteY2" fmla="*/ 1133856 h 1133856"/>
              <a:gd name="connsiteX3" fmla="*/ 0 w 1837937"/>
              <a:gd name="connsiteY3" fmla="*/ 1133856 h 1133856"/>
              <a:gd name="connsiteX4" fmla="*/ 0 w 1837937"/>
              <a:gd name="connsiteY4" fmla="*/ 0 h 1133856"/>
              <a:gd name="connsiteX0" fmla="*/ 374904 w 1837937"/>
              <a:gd name="connsiteY0" fmla="*/ 0 h 1161288"/>
              <a:gd name="connsiteX1" fmla="*/ 1837937 w 1837937"/>
              <a:gd name="connsiteY1" fmla="*/ 27432 h 1161288"/>
              <a:gd name="connsiteX2" fmla="*/ 1837937 w 1837937"/>
              <a:gd name="connsiteY2" fmla="*/ 1161288 h 1161288"/>
              <a:gd name="connsiteX3" fmla="*/ 0 w 1837937"/>
              <a:gd name="connsiteY3" fmla="*/ 1161288 h 1161288"/>
              <a:gd name="connsiteX4" fmla="*/ 374904 w 1837937"/>
              <a:gd name="connsiteY4" fmla="*/ 0 h 1161288"/>
              <a:gd name="connsiteX0" fmla="*/ 374904 w 2304281"/>
              <a:gd name="connsiteY0" fmla="*/ 0 h 1161288"/>
              <a:gd name="connsiteX1" fmla="*/ 2304281 w 2304281"/>
              <a:gd name="connsiteY1" fmla="*/ 36576 h 1161288"/>
              <a:gd name="connsiteX2" fmla="*/ 1837937 w 2304281"/>
              <a:gd name="connsiteY2" fmla="*/ 1161288 h 1161288"/>
              <a:gd name="connsiteX3" fmla="*/ 0 w 2304281"/>
              <a:gd name="connsiteY3" fmla="*/ 1161288 h 1161288"/>
              <a:gd name="connsiteX4" fmla="*/ 374904 w 2304281"/>
              <a:gd name="connsiteY4" fmla="*/ 0 h 1161288"/>
              <a:gd name="connsiteX0" fmla="*/ 374904 w 2176265"/>
              <a:gd name="connsiteY0" fmla="*/ 0 h 1161288"/>
              <a:gd name="connsiteX1" fmla="*/ 2176265 w 2176265"/>
              <a:gd name="connsiteY1" fmla="*/ 64008 h 1161288"/>
              <a:gd name="connsiteX2" fmla="*/ 1837937 w 2176265"/>
              <a:gd name="connsiteY2" fmla="*/ 1161288 h 1161288"/>
              <a:gd name="connsiteX3" fmla="*/ 0 w 2176265"/>
              <a:gd name="connsiteY3" fmla="*/ 1161288 h 1161288"/>
              <a:gd name="connsiteX4" fmla="*/ 374904 w 2176265"/>
              <a:gd name="connsiteY4" fmla="*/ 0 h 1161288"/>
              <a:gd name="connsiteX0" fmla="*/ 411480 w 2176265"/>
              <a:gd name="connsiteY0" fmla="*/ 0 h 1106424"/>
              <a:gd name="connsiteX1" fmla="*/ 2176265 w 2176265"/>
              <a:gd name="connsiteY1" fmla="*/ 9144 h 1106424"/>
              <a:gd name="connsiteX2" fmla="*/ 1837937 w 2176265"/>
              <a:gd name="connsiteY2" fmla="*/ 1106424 h 1106424"/>
              <a:gd name="connsiteX3" fmla="*/ 0 w 2176265"/>
              <a:gd name="connsiteY3" fmla="*/ 1106424 h 1106424"/>
              <a:gd name="connsiteX4" fmla="*/ 411480 w 2176265"/>
              <a:gd name="connsiteY4" fmla="*/ 0 h 1106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76265" h="1106424">
                <a:moveTo>
                  <a:pt x="411480" y="0"/>
                </a:moveTo>
                <a:lnTo>
                  <a:pt x="2176265" y="9144"/>
                </a:lnTo>
                <a:lnTo>
                  <a:pt x="1837937" y="1106424"/>
                </a:lnTo>
                <a:lnTo>
                  <a:pt x="0" y="1106424"/>
                </a:lnTo>
                <a:lnTo>
                  <a:pt x="41148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1844675" y="4597400"/>
            <a:ext cx="347663" cy="192088"/>
          </a:xfrm>
          <a:prstGeom prst="flowChartMagneticDisk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1249363" y="4597400"/>
            <a:ext cx="347662" cy="192088"/>
          </a:xfrm>
          <a:prstGeom prst="flowChartMagneticDisk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Vývojový diagram: magnetický disk 11"/>
          <p:cNvSpPr/>
          <p:nvPr/>
        </p:nvSpPr>
        <p:spPr>
          <a:xfrm>
            <a:off x="655638" y="4597400"/>
            <a:ext cx="347662" cy="192088"/>
          </a:xfrm>
          <a:prstGeom prst="flowChartMagneticDisk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3560" name="Picture 2" descr="Gray Nu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3075" y="5711825"/>
            <a:ext cx="346075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Volný tvar: obrazec 12"/>
          <p:cNvSpPr/>
          <p:nvPr/>
        </p:nvSpPr>
        <p:spPr>
          <a:xfrm>
            <a:off x="744538" y="5621338"/>
            <a:ext cx="2093912" cy="219075"/>
          </a:xfrm>
          <a:custGeom>
            <a:avLst/>
            <a:gdLst>
              <a:gd name="connsiteX0" fmla="*/ 0 w 2093976"/>
              <a:gd name="connsiteY0" fmla="*/ 219456 h 219456"/>
              <a:gd name="connsiteX1" fmla="*/ 9144 w 2093976"/>
              <a:gd name="connsiteY1" fmla="*/ 173736 h 219456"/>
              <a:gd name="connsiteX2" fmla="*/ 237744 w 2093976"/>
              <a:gd name="connsiteY2" fmla="*/ 9144 h 219456"/>
              <a:gd name="connsiteX3" fmla="*/ 374904 w 2093976"/>
              <a:gd name="connsiteY3" fmla="*/ 18288 h 219456"/>
              <a:gd name="connsiteX4" fmla="*/ 457200 w 2093976"/>
              <a:gd name="connsiteY4" fmla="*/ 64008 h 219456"/>
              <a:gd name="connsiteX5" fmla="*/ 530352 w 2093976"/>
              <a:gd name="connsiteY5" fmla="*/ 118872 h 219456"/>
              <a:gd name="connsiteX6" fmla="*/ 886968 w 2093976"/>
              <a:gd name="connsiteY6" fmla="*/ 100584 h 219456"/>
              <a:gd name="connsiteX7" fmla="*/ 996696 w 2093976"/>
              <a:gd name="connsiteY7" fmla="*/ 73152 h 219456"/>
              <a:gd name="connsiteX8" fmla="*/ 1225296 w 2093976"/>
              <a:gd name="connsiteY8" fmla="*/ 45720 h 219456"/>
              <a:gd name="connsiteX9" fmla="*/ 1435608 w 2093976"/>
              <a:gd name="connsiteY9" fmla="*/ 73152 h 219456"/>
              <a:gd name="connsiteX10" fmla="*/ 1536192 w 2093976"/>
              <a:gd name="connsiteY10" fmla="*/ 64008 h 219456"/>
              <a:gd name="connsiteX11" fmla="*/ 1746504 w 2093976"/>
              <a:gd name="connsiteY11" fmla="*/ 0 h 219456"/>
              <a:gd name="connsiteX12" fmla="*/ 1865376 w 2093976"/>
              <a:gd name="connsiteY12" fmla="*/ 9144 h 219456"/>
              <a:gd name="connsiteX13" fmla="*/ 2002536 w 2093976"/>
              <a:gd name="connsiteY13" fmla="*/ 36576 h 219456"/>
              <a:gd name="connsiteX14" fmla="*/ 2029968 w 2093976"/>
              <a:gd name="connsiteY14" fmla="*/ 54864 h 219456"/>
              <a:gd name="connsiteX15" fmla="*/ 2093976 w 2093976"/>
              <a:gd name="connsiteY15" fmla="*/ 82296 h 219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093976" h="219456">
                <a:moveTo>
                  <a:pt x="0" y="219456"/>
                </a:moveTo>
                <a:cubicBezTo>
                  <a:pt x="3048" y="204216"/>
                  <a:pt x="-1139" y="185390"/>
                  <a:pt x="9144" y="173736"/>
                </a:cubicBezTo>
                <a:cubicBezTo>
                  <a:pt x="92391" y="79389"/>
                  <a:pt x="137947" y="63579"/>
                  <a:pt x="237744" y="9144"/>
                </a:cubicBezTo>
                <a:cubicBezTo>
                  <a:pt x="283464" y="12192"/>
                  <a:pt x="329643" y="11142"/>
                  <a:pt x="374904" y="18288"/>
                </a:cubicBezTo>
                <a:cubicBezTo>
                  <a:pt x="386181" y="20069"/>
                  <a:pt x="453504" y="61449"/>
                  <a:pt x="457200" y="64008"/>
                </a:cubicBezTo>
                <a:cubicBezTo>
                  <a:pt x="482260" y="81358"/>
                  <a:pt x="530352" y="118872"/>
                  <a:pt x="530352" y="118872"/>
                </a:cubicBezTo>
                <a:cubicBezTo>
                  <a:pt x="538273" y="118528"/>
                  <a:pt x="845560" y="106499"/>
                  <a:pt x="886968" y="100584"/>
                </a:cubicBezTo>
                <a:cubicBezTo>
                  <a:pt x="924291" y="95252"/>
                  <a:pt x="959480" y="79187"/>
                  <a:pt x="996696" y="73152"/>
                </a:cubicBezTo>
                <a:cubicBezTo>
                  <a:pt x="1072453" y="60867"/>
                  <a:pt x="1149096" y="54864"/>
                  <a:pt x="1225296" y="45720"/>
                </a:cubicBezTo>
                <a:cubicBezTo>
                  <a:pt x="1285619" y="55774"/>
                  <a:pt x="1373102" y="73152"/>
                  <a:pt x="1435608" y="73152"/>
                </a:cubicBezTo>
                <a:cubicBezTo>
                  <a:pt x="1469274" y="73152"/>
                  <a:pt x="1502664" y="67056"/>
                  <a:pt x="1536192" y="64008"/>
                </a:cubicBezTo>
                <a:cubicBezTo>
                  <a:pt x="1622298" y="20955"/>
                  <a:pt x="1631779" y="8195"/>
                  <a:pt x="1746504" y="0"/>
                </a:cubicBezTo>
                <a:lnTo>
                  <a:pt x="1865376" y="9144"/>
                </a:lnTo>
                <a:cubicBezTo>
                  <a:pt x="1903801" y="15548"/>
                  <a:pt x="1969071" y="25421"/>
                  <a:pt x="2002536" y="36576"/>
                </a:cubicBezTo>
                <a:cubicBezTo>
                  <a:pt x="2012962" y="40051"/>
                  <a:pt x="2019678" y="51005"/>
                  <a:pt x="2029968" y="54864"/>
                </a:cubicBezTo>
                <a:cubicBezTo>
                  <a:pt x="2099310" y="80867"/>
                  <a:pt x="2056284" y="44604"/>
                  <a:pt x="2093976" y="82296"/>
                </a:cubicBez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562" name="TextovéPole 13"/>
          <p:cNvSpPr txBox="1">
            <a:spLocks noChangeArrowheads="1"/>
          </p:cNvSpPr>
          <p:nvPr/>
        </p:nvSpPr>
        <p:spPr bwMode="auto">
          <a:xfrm>
            <a:off x="1335088" y="2057400"/>
            <a:ext cx="946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stojan</a:t>
            </a:r>
          </a:p>
        </p:txBody>
      </p:sp>
      <p:sp>
        <p:nvSpPr>
          <p:cNvPr id="23563" name="TextovéPole 14"/>
          <p:cNvSpPr txBox="1">
            <a:spLocks noChangeArrowheads="1"/>
          </p:cNvSpPr>
          <p:nvPr/>
        </p:nvSpPr>
        <p:spPr bwMode="auto">
          <a:xfrm>
            <a:off x="889000" y="4016375"/>
            <a:ext cx="13033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podložka</a:t>
            </a:r>
          </a:p>
        </p:txBody>
      </p:sp>
      <p:sp>
        <p:nvSpPr>
          <p:cNvPr id="23564" name="TextovéPole 15"/>
          <p:cNvSpPr txBox="1">
            <a:spLocks noChangeArrowheads="1"/>
          </p:cNvSpPr>
          <p:nvPr/>
        </p:nvSpPr>
        <p:spPr bwMode="auto">
          <a:xfrm>
            <a:off x="846138" y="4929188"/>
            <a:ext cx="150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 magnety</a:t>
            </a:r>
          </a:p>
        </p:txBody>
      </p:sp>
      <p:sp>
        <p:nvSpPr>
          <p:cNvPr id="23565" name="TextovéPole 17"/>
          <p:cNvSpPr txBox="1">
            <a:spLocks noChangeArrowheads="1"/>
          </p:cNvSpPr>
          <p:nvPr/>
        </p:nvSpPr>
        <p:spPr bwMode="auto">
          <a:xfrm>
            <a:off x="576263" y="6188075"/>
            <a:ext cx="2535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větší matice na niti</a:t>
            </a:r>
          </a:p>
        </p:txBody>
      </p:sp>
      <p:sp>
        <p:nvSpPr>
          <p:cNvPr id="23566" name="TextovéPole 18"/>
          <p:cNvSpPr txBox="1">
            <a:spLocks noChangeArrowheads="1"/>
          </p:cNvSpPr>
          <p:nvPr/>
        </p:nvSpPr>
        <p:spPr bwMode="auto">
          <a:xfrm>
            <a:off x="3111500" y="511175"/>
            <a:ext cx="47117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Postup:</a:t>
            </a:r>
          </a:p>
          <a:p>
            <a:r>
              <a:rPr lang="cs-CZ" altLang="cs-CZ" sz="2400"/>
              <a:t>1. Na podložku nalepíme 3 magnety.</a:t>
            </a:r>
          </a:p>
        </p:txBody>
      </p:sp>
      <p:sp>
        <p:nvSpPr>
          <p:cNvPr id="21" name="Obdélník 8"/>
          <p:cNvSpPr/>
          <p:nvPr/>
        </p:nvSpPr>
        <p:spPr>
          <a:xfrm>
            <a:off x="3919538" y="1614488"/>
            <a:ext cx="2176462" cy="1106487"/>
          </a:xfrm>
          <a:custGeom>
            <a:avLst/>
            <a:gdLst>
              <a:gd name="connsiteX0" fmla="*/ 0 w 1837937"/>
              <a:gd name="connsiteY0" fmla="*/ 0 h 1133856"/>
              <a:gd name="connsiteX1" fmla="*/ 1837937 w 1837937"/>
              <a:gd name="connsiteY1" fmla="*/ 0 h 1133856"/>
              <a:gd name="connsiteX2" fmla="*/ 1837937 w 1837937"/>
              <a:gd name="connsiteY2" fmla="*/ 1133856 h 1133856"/>
              <a:gd name="connsiteX3" fmla="*/ 0 w 1837937"/>
              <a:gd name="connsiteY3" fmla="*/ 1133856 h 1133856"/>
              <a:gd name="connsiteX4" fmla="*/ 0 w 1837937"/>
              <a:gd name="connsiteY4" fmla="*/ 0 h 1133856"/>
              <a:gd name="connsiteX0" fmla="*/ 374904 w 1837937"/>
              <a:gd name="connsiteY0" fmla="*/ 0 h 1161288"/>
              <a:gd name="connsiteX1" fmla="*/ 1837937 w 1837937"/>
              <a:gd name="connsiteY1" fmla="*/ 27432 h 1161288"/>
              <a:gd name="connsiteX2" fmla="*/ 1837937 w 1837937"/>
              <a:gd name="connsiteY2" fmla="*/ 1161288 h 1161288"/>
              <a:gd name="connsiteX3" fmla="*/ 0 w 1837937"/>
              <a:gd name="connsiteY3" fmla="*/ 1161288 h 1161288"/>
              <a:gd name="connsiteX4" fmla="*/ 374904 w 1837937"/>
              <a:gd name="connsiteY4" fmla="*/ 0 h 1161288"/>
              <a:gd name="connsiteX0" fmla="*/ 374904 w 2304281"/>
              <a:gd name="connsiteY0" fmla="*/ 0 h 1161288"/>
              <a:gd name="connsiteX1" fmla="*/ 2304281 w 2304281"/>
              <a:gd name="connsiteY1" fmla="*/ 36576 h 1161288"/>
              <a:gd name="connsiteX2" fmla="*/ 1837937 w 2304281"/>
              <a:gd name="connsiteY2" fmla="*/ 1161288 h 1161288"/>
              <a:gd name="connsiteX3" fmla="*/ 0 w 2304281"/>
              <a:gd name="connsiteY3" fmla="*/ 1161288 h 1161288"/>
              <a:gd name="connsiteX4" fmla="*/ 374904 w 2304281"/>
              <a:gd name="connsiteY4" fmla="*/ 0 h 1161288"/>
              <a:gd name="connsiteX0" fmla="*/ 374904 w 2176265"/>
              <a:gd name="connsiteY0" fmla="*/ 0 h 1161288"/>
              <a:gd name="connsiteX1" fmla="*/ 2176265 w 2176265"/>
              <a:gd name="connsiteY1" fmla="*/ 64008 h 1161288"/>
              <a:gd name="connsiteX2" fmla="*/ 1837937 w 2176265"/>
              <a:gd name="connsiteY2" fmla="*/ 1161288 h 1161288"/>
              <a:gd name="connsiteX3" fmla="*/ 0 w 2176265"/>
              <a:gd name="connsiteY3" fmla="*/ 1161288 h 1161288"/>
              <a:gd name="connsiteX4" fmla="*/ 374904 w 2176265"/>
              <a:gd name="connsiteY4" fmla="*/ 0 h 1161288"/>
              <a:gd name="connsiteX0" fmla="*/ 411480 w 2176265"/>
              <a:gd name="connsiteY0" fmla="*/ 0 h 1106424"/>
              <a:gd name="connsiteX1" fmla="*/ 2176265 w 2176265"/>
              <a:gd name="connsiteY1" fmla="*/ 9144 h 1106424"/>
              <a:gd name="connsiteX2" fmla="*/ 1837937 w 2176265"/>
              <a:gd name="connsiteY2" fmla="*/ 1106424 h 1106424"/>
              <a:gd name="connsiteX3" fmla="*/ 0 w 2176265"/>
              <a:gd name="connsiteY3" fmla="*/ 1106424 h 1106424"/>
              <a:gd name="connsiteX4" fmla="*/ 411480 w 2176265"/>
              <a:gd name="connsiteY4" fmla="*/ 0 h 1106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76265" h="1106424">
                <a:moveTo>
                  <a:pt x="411480" y="0"/>
                </a:moveTo>
                <a:lnTo>
                  <a:pt x="2176265" y="9144"/>
                </a:lnTo>
                <a:lnTo>
                  <a:pt x="1837937" y="1106424"/>
                </a:lnTo>
                <a:lnTo>
                  <a:pt x="0" y="1106424"/>
                </a:lnTo>
                <a:lnTo>
                  <a:pt x="41148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Vývojový diagram: magnetický disk 21"/>
          <p:cNvSpPr/>
          <p:nvPr/>
        </p:nvSpPr>
        <p:spPr>
          <a:xfrm>
            <a:off x="4421188" y="2263775"/>
            <a:ext cx="347662" cy="192088"/>
          </a:xfrm>
          <a:prstGeom prst="flowChartMagneticDisk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Vývojový diagram: magnetický disk 22"/>
          <p:cNvSpPr/>
          <p:nvPr/>
        </p:nvSpPr>
        <p:spPr>
          <a:xfrm>
            <a:off x="5084763" y="2071688"/>
            <a:ext cx="347662" cy="192087"/>
          </a:xfrm>
          <a:prstGeom prst="flowChartMagneticDisk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Vývojový diagram: magnetický disk 23"/>
          <p:cNvSpPr/>
          <p:nvPr/>
        </p:nvSpPr>
        <p:spPr>
          <a:xfrm>
            <a:off x="4541838" y="1736725"/>
            <a:ext cx="346075" cy="192088"/>
          </a:xfrm>
          <a:prstGeom prst="flowChartMagneticDisk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571" name="TextovéPole 28"/>
          <p:cNvSpPr txBox="1">
            <a:spLocks noChangeArrowheads="1"/>
          </p:cNvSpPr>
          <p:nvPr/>
        </p:nvSpPr>
        <p:spPr bwMode="auto">
          <a:xfrm>
            <a:off x="3236913" y="2827338"/>
            <a:ext cx="41529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K podložce připevníme stojan</a:t>
            </a:r>
          </a:p>
          <a:p>
            <a:r>
              <a:rPr lang="cs-CZ" altLang="cs-CZ" sz="2400"/>
              <a:t>    a zavěsíme matici na niti.</a:t>
            </a:r>
          </a:p>
        </p:txBody>
      </p:sp>
      <p:grpSp>
        <p:nvGrpSpPr>
          <p:cNvPr id="23572" name="Skupina 36"/>
          <p:cNvGrpSpPr>
            <a:grpSpLocks/>
          </p:cNvGrpSpPr>
          <p:nvPr/>
        </p:nvGrpSpPr>
        <p:grpSpPr bwMode="auto">
          <a:xfrm>
            <a:off x="3800475" y="3763963"/>
            <a:ext cx="2176463" cy="2835275"/>
            <a:chOff x="3800517" y="3763312"/>
            <a:chExt cx="2176265" cy="2835979"/>
          </a:xfrm>
        </p:grpSpPr>
        <p:sp>
          <p:nvSpPr>
            <p:cNvPr id="25" name="Obdélník 8"/>
            <p:cNvSpPr/>
            <p:nvPr/>
          </p:nvSpPr>
          <p:spPr>
            <a:xfrm>
              <a:off x="3800517" y="5492528"/>
              <a:ext cx="2176265" cy="1106763"/>
            </a:xfrm>
            <a:custGeom>
              <a:avLst/>
              <a:gdLst>
                <a:gd name="connsiteX0" fmla="*/ 0 w 1837937"/>
                <a:gd name="connsiteY0" fmla="*/ 0 h 1133856"/>
                <a:gd name="connsiteX1" fmla="*/ 1837937 w 1837937"/>
                <a:gd name="connsiteY1" fmla="*/ 0 h 1133856"/>
                <a:gd name="connsiteX2" fmla="*/ 1837937 w 1837937"/>
                <a:gd name="connsiteY2" fmla="*/ 1133856 h 1133856"/>
                <a:gd name="connsiteX3" fmla="*/ 0 w 1837937"/>
                <a:gd name="connsiteY3" fmla="*/ 1133856 h 1133856"/>
                <a:gd name="connsiteX4" fmla="*/ 0 w 1837937"/>
                <a:gd name="connsiteY4" fmla="*/ 0 h 1133856"/>
                <a:gd name="connsiteX0" fmla="*/ 374904 w 1837937"/>
                <a:gd name="connsiteY0" fmla="*/ 0 h 1161288"/>
                <a:gd name="connsiteX1" fmla="*/ 1837937 w 1837937"/>
                <a:gd name="connsiteY1" fmla="*/ 27432 h 1161288"/>
                <a:gd name="connsiteX2" fmla="*/ 1837937 w 1837937"/>
                <a:gd name="connsiteY2" fmla="*/ 1161288 h 1161288"/>
                <a:gd name="connsiteX3" fmla="*/ 0 w 1837937"/>
                <a:gd name="connsiteY3" fmla="*/ 1161288 h 1161288"/>
                <a:gd name="connsiteX4" fmla="*/ 374904 w 1837937"/>
                <a:gd name="connsiteY4" fmla="*/ 0 h 1161288"/>
                <a:gd name="connsiteX0" fmla="*/ 374904 w 2304281"/>
                <a:gd name="connsiteY0" fmla="*/ 0 h 1161288"/>
                <a:gd name="connsiteX1" fmla="*/ 2304281 w 2304281"/>
                <a:gd name="connsiteY1" fmla="*/ 36576 h 1161288"/>
                <a:gd name="connsiteX2" fmla="*/ 1837937 w 2304281"/>
                <a:gd name="connsiteY2" fmla="*/ 1161288 h 1161288"/>
                <a:gd name="connsiteX3" fmla="*/ 0 w 2304281"/>
                <a:gd name="connsiteY3" fmla="*/ 1161288 h 1161288"/>
                <a:gd name="connsiteX4" fmla="*/ 374904 w 2304281"/>
                <a:gd name="connsiteY4" fmla="*/ 0 h 1161288"/>
                <a:gd name="connsiteX0" fmla="*/ 374904 w 2176265"/>
                <a:gd name="connsiteY0" fmla="*/ 0 h 1161288"/>
                <a:gd name="connsiteX1" fmla="*/ 2176265 w 2176265"/>
                <a:gd name="connsiteY1" fmla="*/ 64008 h 1161288"/>
                <a:gd name="connsiteX2" fmla="*/ 1837937 w 2176265"/>
                <a:gd name="connsiteY2" fmla="*/ 1161288 h 1161288"/>
                <a:gd name="connsiteX3" fmla="*/ 0 w 2176265"/>
                <a:gd name="connsiteY3" fmla="*/ 1161288 h 1161288"/>
                <a:gd name="connsiteX4" fmla="*/ 374904 w 2176265"/>
                <a:gd name="connsiteY4" fmla="*/ 0 h 1161288"/>
                <a:gd name="connsiteX0" fmla="*/ 411480 w 2176265"/>
                <a:gd name="connsiteY0" fmla="*/ 0 h 1106424"/>
                <a:gd name="connsiteX1" fmla="*/ 2176265 w 2176265"/>
                <a:gd name="connsiteY1" fmla="*/ 9144 h 1106424"/>
                <a:gd name="connsiteX2" fmla="*/ 1837937 w 2176265"/>
                <a:gd name="connsiteY2" fmla="*/ 1106424 h 1106424"/>
                <a:gd name="connsiteX3" fmla="*/ 0 w 2176265"/>
                <a:gd name="connsiteY3" fmla="*/ 1106424 h 1106424"/>
                <a:gd name="connsiteX4" fmla="*/ 411480 w 2176265"/>
                <a:gd name="connsiteY4" fmla="*/ 0 h 1106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6265" h="1106424">
                  <a:moveTo>
                    <a:pt x="411480" y="0"/>
                  </a:moveTo>
                  <a:lnTo>
                    <a:pt x="2176265" y="9144"/>
                  </a:lnTo>
                  <a:lnTo>
                    <a:pt x="1837937" y="1106424"/>
                  </a:lnTo>
                  <a:lnTo>
                    <a:pt x="0" y="1106424"/>
                  </a:lnTo>
                  <a:lnTo>
                    <a:pt x="411480" y="0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Vývojový diagram: magnetický disk 25"/>
            <p:cNvSpPr/>
            <p:nvPr/>
          </p:nvSpPr>
          <p:spPr>
            <a:xfrm>
              <a:off x="4535463" y="6188026"/>
              <a:ext cx="347630" cy="192136"/>
            </a:xfrm>
            <a:prstGeom prst="flowChartMagneticDisk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Vývojový diagram: magnetický disk 26"/>
            <p:cNvSpPr/>
            <p:nvPr/>
          </p:nvSpPr>
          <p:spPr>
            <a:xfrm>
              <a:off x="5211677" y="5924435"/>
              <a:ext cx="347630" cy="192136"/>
            </a:xfrm>
            <a:prstGeom prst="flowChartMagneticDisk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8" name="Vývojový diagram: magnetický disk 27"/>
            <p:cNvSpPr/>
            <p:nvPr/>
          </p:nvSpPr>
          <p:spPr>
            <a:xfrm>
              <a:off x="4649753" y="5621148"/>
              <a:ext cx="347630" cy="192135"/>
            </a:xfrm>
            <a:prstGeom prst="flowChartMagneticDisk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23588" name="Skupina 30"/>
            <p:cNvGrpSpPr>
              <a:grpSpLocks/>
            </p:cNvGrpSpPr>
            <p:nvPr/>
          </p:nvGrpSpPr>
          <p:grpSpPr bwMode="auto">
            <a:xfrm>
              <a:off x="4075178" y="3763312"/>
              <a:ext cx="1238293" cy="2276300"/>
              <a:chOff x="768096" y="1371600"/>
              <a:chExt cx="932688" cy="1591056"/>
            </a:xfrm>
          </p:grpSpPr>
          <p:cxnSp>
            <p:nvCxnSpPr>
              <p:cNvPr id="32" name="Přímá spojnice 31"/>
              <p:cNvCxnSpPr/>
              <p:nvPr/>
            </p:nvCxnSpPr>
            <p:spPr>
              <a:xfrm>
                <a:off x="768060" y="1371600"/>
                <a:ext cx="0" cy="159157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768060" y="1371600"/>
                <a:ext cx="932571" cy="0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3589" name="Picture 2" descr="Gray Nu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4968856" y="5090922"/>
              <a:ext cx="344615" cy="3063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35" name="Přímá spojnice 34"/>
            <p:cNvCxnSpPr>
              <a:cxnSpLocks/>
              <a:endCxn id="0" idx="0"/>
            </p:cNvCxnSpPr>
            <p:nvPr/>
          </p:nvCxnSpPr>
          <p:spPr>
            <a:xfrm>
              <a:off x="5141833" y="3763312"/>
              <a:ext cx="0" cy="132748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573" name="Skupina 38"/>
          <p:cNvGrpSpPr>
            <a:grpSpLocks/>
          </p:cNvGrpSpPr>
          <p:nvPr/>
        </p:nvGrpSpPr>
        <p:grpSpPr bwMode="auto">
          <a:xfrm>
            <a:off x="8696325" y="471488"/>
            <a:ext cx="2606675" cy="3632200"/>
            <a:chOff x="3800517" y="3763312"/>
            <a:chExt cx="2176265" cy="2835979"/>
          </a:xfrm>
        </p:grpSpPr>
        <p:sp>
          <p:nvSpPr>
            <p:cNvPr id="40" name="Obdélník 8"/>
            <p:cNvSpPr/>
            <p:nvPr/>
          </p:nvSpPr>
          <p:spPr>
            <a:xfrm>
              <a:off x="3800517" y="5492416"/>
              <a:ext cx="2176265" cy="1106875"/>
            </a:xfrm>
            <a:custGeom>
              <a:avLst/>
              <a:gdLst>
                <a:gd name="connsiteX0" fmla="*/ 0 w 1837937"/>
                <a:gd name="connsiteY0" fmla="*/ 0 h 1133856"/>
                <a:gd name="connsiteX1" fmla="*/ 1837937 w 1837937"/>
                <a:gd name="connsiteY1" fmla="*/ 0 h 1133856"/>
                <a:gd name="connsiteX2" fmla="*/ 1837937 w 1837937"/>
                <a:gd name="connsiteY2" fmla="*/ 1133856 h 1133856"/>
                <a:gd name="connsiteX3" fmla="*/ 0 w 1837937"/>
                <a:gd name="connsiteY3" fmla="*/ 1133856 h 1133856"/>
                <a:gd name="connsiteX4" fmla="*/ 0 w 1837937"/>
                <a:gd name="connsiteY4" fmla="*/ 0 h 1133856"/>
                <a:gd name="connsiteX0" fmla="*/ 374904 w 1837937"/>
                <a:gd name="connsiteY0" fmla="*/ 0 h 1161288"/>
                <a:gd name="connsiteX1" fmla="*/ 1837937 w 1837937"/>
                <a:gd name="connsiteY1" fmla="*/ 27432 h 1161288"/>
                <a:gd name="connsiteX2" fmla="*/ 1837937 w 1837937"/>
                <a:gd name="connsiteY2" fmla="*/ 1161288 h 1161288"/>
                <a:gd name="connsiteX3" fmla="*/ 0 w 1837937"/>
                <a:gd name="connsiteY3" fmla="*/ 1161288 h 1161288"/>
                <a:gd name="connsiteX4" fmla="*/ 374904 w 1837937"/>
                <a:gd name="connsiteY4" fmla="*/ 0 h 1161288"/>
                <a:gd name="connsiteX0" fmla="*/ 374904 w 2304281"/>
                <a:gd name="connsiteY0" fmla="*/ 0 h 1161288"/>
                <a:gd name="connsiteX1" fmla="*/ 2304281 w 2304281"/>
                <a:gd name="connsiteY1" fmla="*/ 36576 h 1161288"/>
                <a:gd name="connsiteX2" fmla="*/ 1837937 w 2304281"/>
                <a:gd name="connsiteY2" fmla="*/ 1161288 h 1161288"/>
                <a:gd name="connsiteX3" fmla="*/ 0 w 2304281"/>
                <a:gd name="connsiteY3" fmla="*/ 1161288 h 1161288"/>
                <a:gd name="connsiteX4" fmla="*/ 374904 w 2304281"/>
                <a:gd name="connsiteY4" fmla="*/ 0 h 1161288"/>
                <a:gd name="connsiteX0" fmla="*/ 374904 w 2176265"/>
                <a:gd name="connsiteY0" fmla="*/ 0 h 1161288"/>
                <a:gd name="connsiteX1" fmla="*/ 2176265 w 2176265"/>
                <a:gd name="connsiteY1" fmla="*/ 64008 h 1161288"/>
                <a:gd name="connsiteX2" fmla="*/ 1837937 w 2176265"/>
                <a:gd name="connsiteY2" fmla="*/ 1161288 h 1161288"/>
                <a:gd name="connsiteX3" fmla="*/ 0 w 2176265"/>
                <a:gd name="connsiteY3" fmla="*/ 1161288 h 1161288"/>
                <a:gd name="connsiteX4" fmla="*/ 374904 w 2176265"/>
                <a:gd name="connsiteY4" fmla="*/ 0 h 1161288"/>
                <a:gd name="connsiteX0" fmla="*/ 411480 w 2176265"/>
                <a:gd name="connsiteY0" fmla="*/ 0 h 1106424"/>
                <a:gd name="connsiteX1" fmla="*/ 2176265 w 2176265"/>
                <a:gd name="connsiteY1" fmla="*/ 9144 h 1106424"/>
                <a:gd name="connsiteX2" fmla="*/ 1837937 w 2176265"/>
                <a:gd name="connsiteY2" fmla="*/ 1106424 h 1106424"/>
                <a:gd name="connsiteX3" fmla="*/ 0 w 2176265"/>
                <a:gd name="connsiteY3" fmla="*/ 1106424 h 1106424"/>
                <a:gd name="connsiteX4" fmla="*/ 411480 w 2176265"/>
                <a:gd name="connsiteY4" fmla="*/ 0 h 1106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6265" h="1106424">
                  <a:moveTo>
                    <a:pt x="411480" y="0"/>
                  </a:moveTo>
                  <a:lnTo>
                    <a:pt x="2176265" y="9144"/>
                  </a:lnTo>
                  <a:lnTo>
                    <a:pt x="1837937" y="1106424"/>
                  </a:lnTo>
                  <a:lnTo>
                    <a:pt x="0" y="1106424"/>
                  </a:lnTo>
                  <a:lnTo>
                    <a:pt x="411480" y="0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Vývojový diagram: magnetický disk 40"/>
            <p:cNvSpPr/>
            <p:nvPr/>
          </p:nvSpPr>
          <p:spPr>
            <a:xfrm>
              <a:off x="4534774" y="6187777"/>
              <a:ext cx="347248" cy="192122"/>
            </a:xfrm>
            <a:prstGeom prst="flowChartMagneticDisk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Vývojový diagram: magnetický disk 41"/>
            <p:cNvSpPr/>
            <p:nvPr/>
          </p:nvSpPr>
          <p:spPr>
            <a:xfrm>
              <a:off x="5212041" y="5925002"/>
              <a:ext cx="347248" cy="192122"/>
            </a:xfrm>
            <a:prstGeom prst="flowChartMagneticDisk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Vývojový diagram: magnetický disk 42"/>
            <p:cNvSpPr/>
            <p:nvPr/>
          </p:nvSpPr>
          <p:spPr>
            <a:xfrm>
              <a:off x="4650082" y="5621324"/>
              <a:ext cx="347248" cy="192123"/>
            </a:xfrm>
            <a:prstGeom prst="flowChartMagneticDisk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23579" name="Skupina 43"/>
            <p:cNvGrpSpPr>
              <a:grpSpLocks/>
            </p:cNvGrpSpPr>
            <p:nvPr/>
          </p:nvGrpSpPr>
          <p:grpSpPr bwMode="auto">
            <a:xfrm>
              <a:off x="4075178" y="3763312"/>
              <a:ext cx="1238293" cy="2276300"/>
              <a:chOff x="768096" y="1371600"/>
              <a:chExt cx="932688" cy="1591056"/>
            </a:xfrm>
          </p:grpSpPr>
          <p:cxnSp>
            <p:nvCxnSpPr>
              <p:cNvPr id="47" name="Přímá spojnice 46"/>
              <p:cNvCxnSpPr/>
              <p:nvPr/>
            </p:nvCxnSpPr>
            <p:spPr>
              <a:xfrm>
                <a:off x="767864" y="1371600"/>
                <a:ext cx="0" cy="1590654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nice 47"/>
              <p:cNvCxnSpPr/>
              <p:nvPr/>
            </p:nvCxnSpPr>
            <p:spPr>
              <a:xfrm>
                <a:off x="767864" y="1371600"/>
                <a:ext cx="933390" cy="0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3580" name="Picture 2" descr="Gray Nut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4696751" y="5280641"/>
              <a:ext cx="344615" cy="3063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46" name="Přímá spojnice 45"/>
            <p:cNvCxnSpPr>
              <a:cxnSpLocks/>
              <a:endCxn id="0" idx="0"/>
            </p:cNvCxnSpPr>
            <p:nvPr/>
          </p:nvCxnSpPr>
          <p:spPr>
            <a:xfrm flipH="1">
              <a:off x="4868769" y="3796778"/>
              <a:ext cx="239893" cy="148368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574" name="TextovéPole 49"/>
          <p:cNvSpPr txBox="1">
            <a:spLocks noChangeArrowheads="1"/>
          </p:cNvSpPr>
          <p:nvPr/>
        </p:nvSpPr>
        <p:spPr bwMode="auto">
          <a:xfrm>
            <a:off x="6757988" y="4757738"/>
            <a:ext cx="45339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Magnetické pole 3 magnetů vyvolá</a:t>
            </a:r>
          </a:p>
          <a:p>
            <a:r>
              <a:rPr lang="cs-CZ" altLang="cs-CZ" sz="2400"/>
              <a:t>tak zvláštní  silové působení, že se</a:t>
            </a:r>
          </a:p>
          <a:p>
            <a:r>
              <a:rPr lang="cs-CZ" altLang="cs-CZ" sz="2400"/>
              <a:t>kyvadlo bude chovat netypicky.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566738" y="71438"/>
            <a:ext cx="5230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Vznášedlo z CD. Co budeme potřebovat?</a:t>
            </a:r>
          </a:p>
        </p:txBody>
      </p:sp>
      <p:pic>
        <p:nvPicPr>
          <p:cNvPr id="24579" name="Picture 2" descr="Cd Dvd Blue Ray Disk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413" y="617538"/>
            <a:ext cx="1230312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Vývojový diagram: magnetický disk 2"/>
          <p:cNvSpPr/>
          <p:nvPr/>
        </p:nvSpPr>
        <p:spPr>
          <a:xfrm>
            <a:off x="871538" y="2152650"/>
            <a:ext cx="493712" cy="365125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4581" name="Picture 4" descr="Pink Shear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7675" y="2820988"/>
            <a:ext cx="1450975" cy="80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4" descr="Balloon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912258">
            <a:off x="842169" y="3679032"/>
            <a:ext cx="860425" cy="115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75" y="4891088"/>
            <a:ext cx="1041400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4" name="TextovéPole 3"/>
          <p:cNvSpPr txBox="1">
            <a:spLocks noChangeArrowheads="1"/>
          </p:cNvSpPr>
          <p:nvPr/>
        </p:nvSpPr>
        <p:spPr bwMode="auto">
          <a:xfrm>
            <a:off x="1978025" y="874713"/>
            <a:ext cx="23129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staré CD</a:t>
            </a:r>
          </a:p>
        </p:txBody>
      </p:sp>
      <p:sp>
        <p:nvSpPr>
          <p:cNvPr id="24585" name="TextovéPole 5"/>
          <p:cNvSpPr txBox="1">
            <a:spLocks noChangeArrowheads="1"/>
          </p:cNvSpPr>
          <p:nvPr/>
        </p:nvSpPr>
        <p:spPr bwMode="auto">
          <a:xfrm>
            <a:off x="1682750" y="2078038"/>
            <a:ext cx="2457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uzávěr z PET láhve</a:t>
            </a:r>
          </a:p>
        </p:txBody>
      </p:sp>
      <p:sp>
        <p:nvSpPr>
          <p:cNvPr id="24586" name="TextovéPole 6"/>
          <p:cNvSpPr txBox="1">
            <a:spLocks noChangeArrowheads="1"/>
          </p:cNvSpPr>
          <p:nvPr/>
        </p:nvSpPr>
        <p:spPr bwMode="auto">
          <a:xfrm>
            <a:off x="1997075" y="2936875"/>
            <a:ext cx="914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nůžky</a:t>
            </a:r>
          </a:p>
        </p:txBody>
      </p:sp>
      <p:sp>
        <p:nvSpPr>
          <p:cNvPr id="24587" name="TextovéPole 7"/>
          <p:cNvSpPr txBox="1">
            <a:spLocks noChangeArrowheads="1"/>
          </p:cNvSpPr>
          <p:nvPr/>
        </p:nvSpPr>
        <p:spPr bwMode="auto">
          <a:xfrm>
            <a:off x="1968500" y="3967163"/>
            <a:ext cx="2816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nafukovací balónek</a:t>
            </a:r>
          </a:p>
        </p:txBody>
      </p:sp>
      <p:sp>
        <p:nvSpPr>
          <p:cNvPr id="24588" name="TextovéPole 8"/>
          <p:cNvSpPr txBox="1">
            <a:spLocks noChangeArrowheads="1"/>
          </p:cNvSpPr>
          <p:nvPr/>
        </p:nvSpPr>
        <p:spPr bwMode="auto">
          <a:xfrm>
            <a:off x="2076450" y="5321300"/>
            <a:ext cx="22891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vteřinové lepidlo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49738" y="569913"/>
            <a:ext cx="3802062" cy="15700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Do uzávěru z PET láhve</a:t>
            </a:r>
          </a:p>
          <a:p>
            <a:pPr>
              <a:defRPr/>
            </a:pPr>
            <a:r>
              <a:rPr lang="cs-CZ" sz="2400" dirty="0"/>
              <a:t>       nůžkami provrtáme dírku</a:t>
            </a:r>
          </a:p>
          <a:p>
            <a:pPr>
              <a:defRPr/>
            </a:pPr>
            <a:r>
              <a:rPr lang="cs-CZ" sz="2400" dirty="0"/>
              <a:t>       o průměru asi 0,5 cm.</a:t>
            </a:r>
          </a:p>
        </p:txBody>
      </p:sp>
      <p:sp>
        <p:nvSpPr>
          <p:cNvPr id="14" name="Vývojový diagram: magnetický disk 13"/>
          <p:cNvSpPr/>
          <p:nvPr/>
        </p:nvSpPr>
        <p:spPr>
          <a:xfrm>
            <a:off x="4986338" y="3063875"/>
            <a:ext cx="493712" cy="365125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4591" name="Picture 4" descr="Pink Shears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4020471">
            <a:off x="4777582" y="2382043"/>
            <a:ext cx="1073150" cy="59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Válec 10"/>
          <p:cNvSpPr/>
          <p:nvPr/>
        </p:nvSpPr>
        <p:spPr>
          <a:xfrm>
            <a:off x="4986338" y="5783263"/>
            <a:ext cx="1749425" cy="195262"/>
          </a:xfrm>
          <a:prstGeom prst="can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593" name="TextovéPole 11"/>
          <p:cNvSpPr txBox="1">
            <a:spLocks noChangeArrowheads="1"/>
          </p:cNvSpPr>
          <p:nvPr/>
        </p:nvSpPr>
        <p:spPr bwMode="auto">
          <a:xfrm>
            <a:off x="4808538" y="3562350"/>
            <a:ext cx="30384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Uzávěr nalepíme</a:t>
            </a:r>
          </a:p>
          <a:p>
            <a:r>
              <a:rPr lang="cs-CZ" altLang="cs-CZ" sz="2400"/>
              <a:t>    vteřinovým lepidlem</a:t>
            </a:r>
          </a:p>
          <a:p>
            <a:r>
              <a:rPr lang="cs-CZ" altLang="cs-CZ" sz="2400"/>
              <a:t>    na střed CD disku.</a:t>
            </a:r>
          </a:p>
        </p:txBody>
      </p:sp>
      <p:sp>
        <p:nvSpPr>
          <p:cNvPr id="18" name="Vývojový diagram: magnetický disk 17"/>
          <p:cNvSpPr/>
          <p:nvPr/>
        </p:nvSpPr>
        <p:spPr>
          <a:xfrm>
            <a:off x="5551488" y="4789488"/>
            <a:ext cx="493712" cy="365125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826375" y="4078288"/>
            <a:ext cx="4365625" cy="1428750"/>
          </a:xfrm>
          <a:prstGeom prst="rect">
            <a:avLst/>
          </a:prstGeom>
          <a:blipFill>
            <a:blip r:embed="rId7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10118725" y="1550988"/>
            <a:ext cx="2071688" cy="3478212"/>
            <a:chOff x="8865194" y="1872700"/>
            <a:chExt cx="2071210" cy="3478150"/>
          </a:xfrm>
        </p:grpSpPr>
        <p:sp>
          <p:nvSpPr>
            <p:cNvPr id="19" name="Válec 18"/>
            <p:cNvSpPr/>
            <p:nvPr/>
          </p:nvSpPr>
          <p:spPr>
            <a:xfrm>
              <a:off x="8927093" y="5155591"/>
              <a:ext cx="1750608" cy="195259"/>
            </a:xfrm>
            <a:prstGeom prst="can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Vývojový diagram: magnetický disk 19"/>
            <p:cNvSpPr/>
            <p:nvPr/>
          </p:nvSpPr>
          <p:spPr>
            <a:xfrm>
              <a:off x="9555598" y="4887308"/>
              <a:ext cx="493598" cy="365118"/>
            </a:xfrm>
            <a:prstGeom prst="flowChartMagneticDis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8865194" y="1872700"/>
              <a:ext cx="2071210" cy="2979684"/>
            </a:xfrm>
            <a:prstGeom prst="ellips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9557184" y="4471391"/>
              <a:ext cx="563433" cy="719125"/>
            </a:xfrm>
            <a:prstGeom prst="rect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4597" name="TextovéPole 21"/>
          <p:cNvSpPr txBox="1">
            <a:spLocks noChangeArrowheads="1"/>
          </p:cNvSpPr>
          <p:nvPr/>
        </p:nvSpPr>
        <p:spPr bwMode="auto">
          <a:xfrm>
            <a:off x="7372350" y="0"/>
            <a:ext cx="46704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Nasadíme nafouknutý balónek na</a:t>
            </a:r>
          </a:p>
          <a:p>
            <a:r>
              <a:rPr lang="cs-CZ" altLang="cs-CZ" sz="2400"/>
              <a:t>    uzávěr, položíme vznášedlo na</a:t>
            </a:r>
          </a:p>
          <a:p>
            <a:r>
              <a:rPr lang="cs-CZ" altLang="cs-CZ" sz="2400"/>
              <a:t>    stůl a můžeme startovat.</a:t>
            </a:r>
          </a:p>
        </p:txBody>
      </p:sp>
      <p:sp>
        <p:nvSpPr>
          <p:cNvPr id="24598" name="TextovéPole 23"/>
          <p:cNvSpPr txBox="1">
            <a:spLocks noChangeArrowheads="1"/>
          </p:cNvSpPr>
          <p:nvPr/>
        </p:nvSpPr>
        <p:spPr bwMode="auto">
          <a:xfrm>
            <a:off x="7896225" y="5551488"/>
            <a:ext cx="430438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Dokážeš </a:t>
            </a:r>
            <a:r>
              <a:rPr lang="cs-CZ" altLang="cs-CZ" sz="2400" dirty="0" smtClean="0"/>
              <a:t>vysvětlit, </a:t>
            </a:r>
            <a:r>
              <a:rPr lang="cs-CZ" altLang="cs-CZ" sz="2400" dirty="0"/>
              <a:t>jak to funguje?</a:t>
            </a:r>
          </a:p>
        </p:txBody>
      </p:sp>
      <p:sp>
        <p:nvSpPr>
          <p:cNvPr id="24599" name="TextovéPole 25"/>
          <p:cNvSpPr txBox="1">
            <a:spLocks noChangeArrowheads="1"/>
          </p:cNvSpPr>
          <p:nvPr/>
        </p:nvSpPr>
        <p:spPr bwMode="auto">
          <a:xfrm>
            <a:off x="146050" y="6029325"/>
            <a:ext cx="114919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Proud vzduchu z balonku vytváří pod vznášedlem vzduchovou vrstvu, díky ní se dokáže disk</a:t>
            </a:r>
          </a:p>
          <a:p>
            <a:r>
              <a:rPr lang="cs-CZ" altLang="cs-CZ" sz="2400"/>
              <a:t>pohybovat s velmi malým třením a proto lehce klouže po stolu.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80975" y="6083300"/>
            <a:ext cx="12011025" cy="7747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022E-16 L -8.33333E-7 0.100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26" presetClass="path" presetSubtype="0" repeatCount="indefinite" accel="50000" decel="50000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0.15898 -0.02685 C -0.15898 0.00625 -0.13203 0.0331 -0.09895 0.0331 C -0.06002 0.0331 -0.04596 0.00324 -0.03997 -0.01482 L -0.03398 -0.03889 C -0.02799 -0.05694 -0.01302 -0.08681 0.03099 -0.08681 C 0.05899 -0.08681 0.09102 -0.05995 0.09102 -0.02685 C 0.09102 0.00625 0.05899 0.0331 0.03099 0.0331 C -0.01302 0.0331 -0.02799 0.00324 -0.03398 -0.01482 L -0.03997 -0.03889 C -0.04596 -0.05694 -0.06002 -0.08681 -0.09895 -0.08681 C -0.13203 -0.08681 -0.15898 -0.05995 -0.15898 -0.02685 Z " pathEditMode="relative" rAng="0" ptsTypes="AAAAAAAAAAA">
                                      <p:cBhvr>
                                        <p:cTn id="9" dur="2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8" grpId="0" animBg="1"/>
      <p:bldP spid="2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401638" y="182563"/>
            <a:ext cx="5535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Rostoucí bonbon. Co budeme potřebovat ?</a:t>
            </a:r>
          </a:p>
        </p:txBody>
      </p:sp>
      <p:grpSp>
        <p:nvGrpSpPr>
          <p:cNvPr id="25603" name="Skupina 7"/>
          <p:cNvGrpSpPr>
            <a:grpSpLocks/>
          </p:cNvGrpSpPr>
          <p:nvPr/>
        </p:nvGrpSpPr>
        <p:grpSpPr bwMode="auto">
          <a:xfrm>
            <a:off x="201613" y="795338"/>
            <a:ext cx="1014412" cy="1627187"/>
            <a:chOff x="1124712" y="1554480"/>
            <a:chExt cx="1307592" cy="2057400"/>
          </a:xfrm>
        </p:grpSpPr>
        <p:sp>
          <p:nvSpPr>
            <p:cNvPr id="4" name="Obdélník 3"/>
            <p:cNvSpPr/>
            <p:nvPr/>
          </p:nvSpPr>
          <p:spPr>
            <a:xfrm>
              <a:off x="1124712" y="1801367"/>
              <a:ext cx="1307592" cy="1810513"/>
            </a:xfrm>
            <a:custGeom>
              <a:avLst/>
              <a:gdLst>
                <a:gd name="connsiteX0" fmla="*/ 0 w 1481328"/>
                <a:gd name="connsiteY0" fmla="*/ 0 h 2121408"/>
                <a:gd name="connsiteX1" fmla="*/ 1481328 w 1481328"/>
                <a:gd name="connsiteY1" fmla="*/ 0 h 2121408"/>
                <a:gd name="connsiteX2" fmla="*/ 1481328 w 1481328"/>
                <a:gd name="connsiteY2" fmla="*/ 2121408 h 2121408"/>
                <a:gd name="connsiteX3" fmla="*/ 0 w 1481328"/>
                <a:gd name="connsiteY3" fmla="*/ 2121408 h 2121408"/>
                <a:gd name="connsiteX4" fmla="*/ 0 w 1481328"/>
                <a:gd name="connsiteY4" fmla="*/ 0 h 2121408"/>
                <a:gd name="connsiteX0" fmla="*/ 0 w 1490472"/>
                <a:gd name="connsiteY0" fmla="*/ 0 h 2276856"/>
                <a:gd name="connsiteX1" fmla="*/ 1490472 w 1490472"/>
                <a:gd name="connsiteY1" fmla="*/ 155448 h 2276856"/>
                <a:gd name="connsiteX2" fmla="*/ 1490472 w 1490472"/>
                <a:gd name="connsiteY2" fmla="*/ 2276856 h 2276856"/>
                <a:gd name="connsiteX3" fmla="*/ 9144 w 1490472"/>
                <a:gd name="connsiteY3" fmla="*/ 2276856 h 2276856"/>
                <a:gd name="connsiteX4" fmla="*/ 0 w 1490472"/>
                <a:gd name="connsiteY4" fmla="*/ 0 h 2276856"/>
                <a:gd name="connsiteX0" fmla="*/ 338328 w 1481328"/>
                <a:gd name="connsiteY0" fmla="*/ 0 h 2340864"/>
                <a:gd name="connsiteX1" fmla="*/ 1481328 w 1481328"/>
                <a:gd name="connsiteY1" fmla="*/ 219456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  <a:gd name="connsiteX0" fmla="*/ 338328 w 1481328"/>
                <a:gd name="connsiteY0" fmla="*/ 0 h 2340864"/>
                <a:gd name="connsiteX1" fmla="*/ 1481328 w 1481328"/>
                <a:gd name="connsiteY1" fmla="*/ 219456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  <a:gd name="connsiteX0" fmla="*/ 338328 w 1481328"/>
                <a:gd name="connsiteY0" fmla="*/ 0 h 2340864"/>
                <a:gd name="connsiteX1" fmla="*/ 1179576 w 1481328"/>
                <a:gd name="connsiteY1" fmla="*/ 18288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1328" h="2340864">
                  <a:moveTo>
                    <a:pt x="338328" y="0"/>
                  </a:moveTo>
                  <a:lnTo>
                    <a:pt x="1179576" y="18288"/>
                  </a:lnTo>
                  <a:lnTo>
                    <a:pt x="1481328" y="2340864"/>
                  </a:lnTo>
                  <a:lnTo>
                    <a:pt x="0" y="2340864"/>
                  </a:lnTo>
                  <a:lnTo>
                    <a:pt x="338328" y="0"/>
                  </a:lnTo>
                  <a:close/>
                </a:path>
              </a:pathLst>
            </a:cu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1431659" y="1554480"/>
              <a:ext cx="763273" cy="24688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25604" name="Picture 4" descr="Pink Shear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638" y="2617788"/>
            <a:ext cx="1087437" cy="60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6"/>
          <p:cNvSpPr txBox="1">
            <a:spLocks noChangeArrowheads="1"/>
          </p:cNvSpPr>
          <p:nvPr/>
        </p:nvSpPr>
        <p:spPr bwMode="auto">
          <a:xfrm>
            <a:off x="1362075" y="2617788"/>
            <a:ext cx="914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nůžky</a:t>
            </a:r>
          </a:p>
        </p:txBody>
      </p:sp>
      <p:grpSp>
        <p:nvGrpSpPr>
          <p:cNvPr id="25606" name="Skupina 14"/>
          <p:cNvGrpSpPr>
            <a:grpSpLocks/>
          </p:cNvGrpSpPr>
          <p:nvPr/>
        </p:nvGrpSpPr>
        <p:grpSpPr bwMode="auto">
          <a:xfrm>
            <a:off x="622300" y="3506788"/>
            <a:ext cx="1187450" cy="1489075"/>
            <a:chOff x="3300984" y="1359408"/>
            <a:chExt cx="1188720" cy="1489900"/>
          </a:xfrm>
        </p:grpSpPr>
        <p:cxnSp>
          <p:nvCxnSpPr>
            <p:cNvPr id="10" name="Přímá spojnice 9"/>
            <p:cNvCxnSpPr>
              <a:cxnSpLocks/>
            </p:cNvCxnSpPr>
            <p:nvPr/>
          </p:nvCxnSpPr>
          <p:spPr>
            <a:xfrm>
              <a:off x="3300984" y="1491243"/>
              <a:ext cx="0" cy="1358065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>
              <a:cxnSpLocks/>
            </p:cNvCxnSpPr>
            <p:nvPr/>
          </p:nvCxnSpPr>
          <p:spPr>
            <a:xfrm>
              <a:off x="3434477" y="1359408"/>
              <a:ext cx="1055227" cy="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blouk 13"/>
            <p:cNvSpPr/>
            <p:nvPr/>
          </p:nvSpPr>
          <p:spPr>
            <a:xfrm rot="15919133">
              <a:off x="3274076" y="1414915"/>
              <a:ext cx="419332" cy="333732"/>
            </a:xfrm>
            <a:prstGeom prst="arc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2560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7663" y="5270500"/>
            <a:ext cx="1871662" cy="140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8" name="TextovéPole 1"/>
          <p:cNvSpPr txBox="1">
            <a:spLocks noChangeArrowheads="1"/>
          </p:cNvSpPr>
          <p:nvPr/>
        </p:nvSpPr>
        <p:spPr bwMode="auto">
          <a:xfrm>
            <a:off x="1206500" y="1371600"/>
            <a:ext cx="2139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PET láhev</a:t>
            </a:r>
          </a:p>
        </p:txBody>
      </p:sp>
      <p:sp>
        <p:nvSpPr>
          <p:cNvPr id="25609" name="TextovéPole 2"/>
          <p:cNvSpPr txBox="1">
            <a:spLocks noChangeArrowheads="1"/>
          </p:cNvSpPr>
          <p:nvPr/>
        </p:nvSpPr>
        <p:spPr bwMode="auto">
          <a:xfrm>
            <a:off x="987425" y="4186238"/>
            <a:ext cx="1800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brčko</a:t>
            </a:r>
          </a:p>
        </p:txBody>
      </p:sp>
      <p:sp>
        <p:nvSpPr>
          <p:cNvPr id="25610" name="TextovéPole 5"/>
          <p:cNvSpPr txBox="1">
            <a:spLocks noChangeArrowheads="1"/>
          </p:cNvSpPr>
          <p:nvPr/>
        </p:nvSpPr>
        <p:spPr bwMode="auto">
          <a:xfrm>
            <a:off x="2303463" y="5884863"/>
            <a:ext cx="33083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Pěnový bonbon Marshmallows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84475" y="550863"/>
            <a:ext cx="3957638" cy="2678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Použijeme PET láhev</a:t>
            </a:r>
          </a:p>
          <a:p>
            <a:pPr>
              <a:defRPr/>
            </a:pPr>
            <a:r>
              <a:rPr lang="cs-CZ" sz="2400" dirty="0"/>
              <a:t>       s širším uzávěrem, do</a:t>
            </a:r>
          </a:p>
          <a:p>
            <a:pPr>
              <a:defRPr/>
            </a:pPr>
            <a:r>
              <a:rPr lang="cs-CZ" sz="2400" dirty="0"/>
              <a:t>      něj vyvrtáme nůžkami</a:t>
            </a:r>
          </a:p>
          <a:p>
            <a:pPr>
              <a:defRPr/>
            </a:pPr>
            <a:r>
              <a:rPr lang="cs-CZ" sz="2400" dirty="0"/>
              <a:t>      otvor tak, aby jím těsně</a:t>
            </a:r>
          </a:p>
          <a:p>
            <a:pPr>
              <a:defRPr/>
            </a:pPr>
            <a:r>
              <a:rPr lang="cs-CZ" sz="2400" dirty="0"/>
              <a:t>      procházelo brčko. Můžeme</a:t>
            </a:r>
          </a:p>
          <a:p>
            <a:pPr>
              <a:defRPr/>
            </a:pPr>
            <a:r>
              <a:rPr lang="cs-CZ" sz="2400" dirty="0"/>
              <a:t>      utěsnit voskem.</a:t>
            </a:r>
          </a:p>
        </p:txBody>
      </p:sp>
      <p:grpSp>
        <p:nvGrpSpPr>
          <p:cNvPr id="25612" name="Skupina 7"/>
          <p:cNvGrpSpPr>
            <a:grpSpLocks/>
          </p:cNvGrpSpPr>
          <p:nvPr/>
        </p:nvGrpSpPr>
        <p:grpSpPr bwMode="auto">
          <a:xfrm>
            <a:off x="3422650" y="4167188"/>
            <a:ext cx="1014413" cy="1627187"/>
            <a:chOff x="1124712" y="1554480"/>
            <a:chExt cx="1307592" cy="2057400"/>
          </a:xfrm>
        </p:grpSpPr>
        <p:sp>
          <p:nvSpPr>
            <p:cNvPr id="18" name="Obdélník 3"/>
            <p:cNvSpPr/>
            <p:nvPr/>
          </p:nvSpPr>
          <p:spPr>
            <a:xfrm>
              <a:off x="1124712" y="1801367"/>
              <a:ext cx="1307592" cy="1810513"/>
            </a:xfrm>
            <a:custGeom>
              <a:avLst/>
              <a:gdLst>
                <a:gd name="connsiteX0" fmla="*/ 0 w 1481328"/>
                <a:gd name="connsiteY0" fmla="*/ 0 h 2121408"/>
                <a:gd name="connsiteX1" fmla="*/ 1481328 w 1481328"/>
                <a:gd name="connsiteY1" fmla="*/ 0 h 2121408"/>
                <a:gd name="connsiteX2" fmla="*/ 1481328 w 1481328"/>
                <a:gd name="connsiteY2" fmla="*/ 2121408 h 2121408"/>
                <a:gd name="connsiteX3" fmla="*/ 0 w 1481328"/>
                <a:gd name="connsiteY3" fmla="*/ 2121408 h 2121408"/>
                <a:gd name="connsiteX4" fmla="*/ 0 w 1481328"/>
                <a:gd name="connsiteY4" fmla="*/ 0 h 2121408"/>
                <a:gd name="connsiteX0" fmla="*/ 0 w 1490472"/>
                <a:gd name="connsiteY0" fmla="*/ 0 h 2276856"/>
                <a:gd name="connsiteX1" fmla="*/ 1490472 w 1490472"/>
                <a:gd name="connsiteY1" fmla="*/ 155448 h 2276856"/>
                <a:gd name="connsiteX2" fmla="*/ 1490472 w 1490472"/>
                <a:gd name="connsiteY2" fmla="*/ 2276856 h 2276856"/>
                <a:gd name="connsiteX3" fmla="*/ 9144 w 1490472"/>
                <a:gd name="connsiteY3" fmla="*/ 2276856 h 2276856"/>
                <a:gd name="connsiteX4" fmla="*/ 0 w 1490472"/>
                <a:gd name="connsiteY4" fmla="*/ 0 h 2276856"/>
                <a:gd name="connsiteX0" fmla="*/ 338328 w 1481328"/>
                <a:gd name="connsiteY0" fmla="*/ 0 h 2340864"/>
                <a:gd name="connsiteX1" fmla="*/ 1481328 w 1481328"/>
                <a:gd name="connsiteY1" fmla="*/ 219456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  <a:gd name="connsiteX0" fmla="*/ 338328 w 1481328"/>
                <a:gd name="connsiteY0" fmla="*/ 0 h 2340864"/>
                <a:gd name="connsiteX1" fmla="*/ 1481328 w 1481328"/>
                <a:gd name="connsiteY1" fmla="*/ 219456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  <a:gd name="connsiteX0" fmla="*/ 338328 w 1481328"/>
                <a:gd name="connsiteY0" fmla="*/ 0 h 2340864"/>
                <a:gd name="connsiteX1" fmla="*/ 1179576 w 1481328"/>
                <a:gd name="connsiteY1" fmla="*/ 18288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1328" h="2340864">
                  <a:moveTo>
                    <a:pt x="338328" y="0"/>
                  </a:moveTo>
                  <a:lnTo>
                    <a:pt x="1179576" y="18288"/>
                  </a:lnTo>
                  <a:lnTo>
                    <a:pt x="1481328" y="2340864"/>
                  </a:lnTo>
                  <a:lnTo>
                    <a:pt x="0" y="2340864"/>
                  </a:lnTo>
                  <a:lnTo>
                    <a:pt x="338328" y="0"/>
                  </a:lnTo>
                  <a:close/>
                </a:path>
              </a:pathLst>
            </a:cu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431658" y="1554480"/>
              <a:ext cx="763274" cy="24688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25613" name="Picture 4" descr="Pink Shears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487724" flipV="1">
            <a:off x="3413919" y="3382169"/>
            <a:ext cx="1087437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14" name="TextovéPole 12"/>
          <p:cNvSpPr txBox="1">
            <a:spLocks noChangeArrowheads="1"/>
          </p:cNvSpPr>
          <p:nvPr/>
        </p:nvSpPr>
        <p:spPr bwMode="auto">
          <a:xfrm>
            <a:off x="7024688" y="1063625"/>
            <a:ext cx="46243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Do láhve hodíme pěnový bonbon</a:t>
            </a:r>
          </a:p>
          <a:p>
            <a:r>
              <a:rPr lang="cs-CZ" altLang="cs-CZ" sz="2400"/>
              <a:t>    Marshmallows.</a:t>
            </a:r>
          </a:p>
          <a:p>
            <a:r>
              <a:rPr lang="cs-CZ" altLang="cs-CZ" sz="2400"/>
              <a:t>3. Když budeme brčkem odsávat</a:t>
            </a:r>
          </a:p>
          <a:p>
            <a:r>
              <a:rPr lang="cs-CZ" altLang="cs-CZ" sz="2400"/>
              <a:t>     vzduch, bonbon se začne </a:t>
            </a:r>
          </a:p>
          <a:p>
            <a:r>
              <a:rPr lang="cs-CZ" altLang="cs-CZ" sz="2400"/>
              <a:t>     zvětšovat.</a:t>
            </a:r>
          </a:p>
        </p:txBody>
      </p:sp>
      <p:grpSp>
        <p:nvGrpSpPr>
          <p:cNvPr id="25615" name="Skupina 7"/>
          <p:cNvGrpSpPr>
            <a:grpSpLocks/>
          </p:cNvGrpSpPr>
          <p:nvPr/>
        </p:nvGrpSpPr>
        <p:grpSpPr bwMode="auto">
          <a:xfrm>
            <a:off x="11034713" y="1577975"/>
            <a:ext cx="1014412" cy="1627188"/>
            <a:chOff x="1124712" y="1554480"/>
            <a:chExt cx="1307592" cy="2057400"/>
          </a:xfrm>
        </p:grpSpPr>
        <p:sp>
          <p:nvSpPr>
            <p:cNvPr id="26" name="Obdélník 3"/>
            <p:cNvSpPr/>
            <p:nvPr/>
          </p:nvSpPr>
          <p:spPr>
            <a:xfrm>
              <a:off x="1124712" y="1801369"/>
              <a:ext cx="1307592" cy="1810511"/>
            </a:xfrm>
            <a:custGeom>
              <a:avLst/>
              <a:gdLst>
                <a:gd name="connsiteX0" fmla="*/ 0 w 1481328"/>
                <a:gd name="connsiteY0" fmla="*/ 0 h 2121408"/>
                <a:gd name="connsiteX1" fmla="*/ 1481328 w 1481328"/>
                <a:gd name="connsiteY1" fmla="*/ 0 h 2121408"/>
                <a:gd name="connsiteX2" fmla="*/ 1481328 w 1481328"/>
                <a:gd name="connsiteY2" fmla="*/ 2121408 h 2121408"/>
                <a:gd name="connsiteX3" fmla="*/ 0 w 1481328"/>
                <a:gd name="connsiteY3" fmla="*/ 2121408 h 2121408"/>
                <a:gd name="connsiteX4" fmla="*/ 0 w 1481328"/>
                <a:gd name="connsiteY4" fmla="*/ 0 h 2121408"/>
                <a:gd name="connsiteX0" fmla="*/ 0 w 1490472"/>
                <a:gd name="connsiteY0" fmla="*/ 0 h 2276856"/>
                <a:gd name="connsiteX1" fmla="*/ 1490472 w 1490472"/>
                <a:gd name="connsiteY1" fmla="*/ 155448 h 2276856"/>
                <a:gd name="connsiteX2" fmla="*/ 1490472 w 1490472"/>
                <a:gd name="connsiteY2" fmla="*/ 2276856 h 2276856"/>
                <a:gd name="connsiteX3" fmla="*/ 9144 w 1490472"/>
                <a:gd name="connsiteY3" fmla="*/ 2276856 h 2276856"/>
                <a:gd name="connsiteX4" fmla="*/ 0 w 1490472"/>
                <a:gd name="connsiteY4" fmla="*/ 0 h 2276856"/>
                <a:gd name="connsiteX0" fmla="*/ 338328 w 1481328"/>
                <a:gd name="connsiteY0" fmla="*/ 0 h 2340864"/>
                <a:gd name="connsiteX1" fmla="*/ 1481328 w 1481328"/>
                <a:gd name="connsiteY1" fmla="*/ 219456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  <a:gd name="connsiteX0" fmla="*/ 338328 w 1481328"/>
                <a:gd name="connsiteY0" fmla="*/ 0 h 2340864"/>
                <a:gd name="connsiteX1" fmla="*/ 1481328 w 1481328"/>
                <a:gd name="connsiteY1" fmla="*/ 219456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  <a:gd name="connsiteX0" fmla="*/ 338328 w 1481328"/>
                <a:gd name="connsiteY0" fmla="*/ 0 h 2340864"/>
                <a:gd name="connsiteX1" fmla="*/ 1179576 w 1481328"/>
                <a:gd name="connsiteY1" fmla="*/ 18288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1328" h="2340864">
                  <a:moveTo>
                    <a:pt x="338328" y="0"/>
                  </a:moveTo>
                  <a:lnTo>
                    <a:pt x="1179576" y="18288"/>
                  </a:lnTo>
                  <a:lnTo>
                    <a:pt x="1481328" y="2340864"/>
                  </a:lnTo>
                  <a:lnTo>
                    <a:pt x="0" y="2340864"/>
                  </a:lnTo>
                  <a:lnTo>
                    <a:pt x="338328" y="0"/>
                  </a:lnTo>
                  <a:close/>
                </a:path>
              </a:pathLst>
            </a:cu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431659" y="1554480"/>
              <a:ext cx="763273" cy="24688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5616" name="Skupina 7"/>
          <p:cNvGrpSpPr>
            <a:grpSpLocks/>
          </p:cNvGrpSpPr>
          <p:nvPr/>
        </p:nvGrpSpPr>
        <p:grpSpPr bwMode="auto">
          <a:xfrm>
            <a:off x="6280150" y="4903788"/>
            <a:ext cx="1014413" cy="1627187"/>
            <a:chOff x="1124712" y="1554480"/>
            <a:chExt cx="1307592" cy="2057400"/>
          </a:xfrm>
        </p:grpSpPr>
        <p:sp>
          <p:nvSpPr>
            <p:cNvPr id="38" name="Obdélník 3"/>
            <p:cNvSpPr/>
            <p:nvPr/>
          </p:nvSpPr>
          <p:spPr>
            <a:xfrm>
              <a:off x="1124712" y="1801367"/>
              <a:ext cx="1307592" cy="1810513"/>
            </a:xfrm>
            <a:custGeom>
              <a:avLst/>
              <a:gdLst>
                <a:gd name="connsiteX0" fmla="*/ 0 w 1481328"/>
                <a:gd name="connsiteY0" fmla="*/ 0 h 2121408"/>
                <a:gd name="connsiteX1" fmla="*/ 1481328 w 1481328"/>
                <a:gd name="connsiteY1" fmla="*/ 0 h 2121408"/>
                <a:gd name="connsiteX2" fmla="*/ 1481328 w 1481328"/>
                <a:gd name="connsiteY2" fmla="*/ 2121408 h 2121408"/>
                <a:gd name="connsiteX3" fmla="*/ 0 w 1481328"/>
                <a:gd name="connsiteY3" fmla="*/ 2121408 h 2121408"/>
                <a:gd name="connsiteX4" fmla="*/ 0 w 1481328"/>
                <a:gd name="connsiteY4" fmla="*/ 0 h 2121408"/>
                <a:gd name="connsiteX0" fmla="*/ 0 w 1490472"/>
                <a:gd name="connsiteY0" fmla="*/ 0 h 2276856"/>
                <a:gd name="connsiteX1" fmla="*/ 1490472 w 1490472"/>
                <a:gd name="connsiteY1" fmla="*/ 155448 h 2276856"/>
                <a:gd name="connsiteX2" fmla="*/ 1490472 w 1490472"/>
                <a:gd name="connsiteY2" fmla="*/ 2276856 h 2276856"/>
                <a:gd name="connsiteX3" fmla="*/ 9144 w 1490472"/>
                <a:gd name="connsiteY3" fmla="*/ 2276856 h 2276856"/>
                <a:gd name="connsiteX4" fmla="*/ 0 w 1490472"/>
                <a:gd name="connsiteY4" fmla="*/ 0 h 2276856"/>
                <a:gd name="connsiteX0" fmla="*/ 338328 w 1481328"/>
                <a:gd name="connsiteY0" fmla="*/ 0 h 2340864"/>
                <a:gd name="connsiteX1" fmla="*/ 1481328 w 1481328"/>
                <a:gd name="connsiteY1" fmla="*/ 219456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  <a:gd name="connsiteX0" fmla="*/ 338328 w 1481328"/>
                <a:gd name="connsiteY0" fmla="*/ 0 h 2340864"/>
                <a:gd name="connsiteX1" fmla="*/ 1481328 w 1481328"/>
                <a:gd name="connsiteY1" fmla="*/ 219456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  <a:gd name="connsiteX0" fmla="*/ 338328 w 1481328"/>
                <a:gd name="connsiteY0" fmla="*/ 0 h 2340864"/>
                <a:gd name="connsiteX1" fmla="*/ 1179576 w 1481328"/>
                <a:gd name="connsiteY1" fmla="*/ 18288 h 2340864"/>
                <a:gd name="connsiteX2" fmla="*/ 1481328 w 1481328"/>
                <a:gd name="connsiteY2" fmla="*/ 2340864 h 2340864"/>
                <a:gd name="connsiteX3" fmla="*/ 0 w 1481328"/>
                <a:gd name="connsiteY3" fmla="*/ 2340864 h 2340864"/>
                <a:gd name="connsiteX4" fmla="*/ 338328 w 1481328"/>
                <a:gd name="connsiteY4" fmla="*/ 0 h 2340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1328" h="2340864">
                  <a:moveTo>
                    <a:pt x="338328" y="0"/>
                  </a:moveTo>
                  <a:lnTo>
                    <a:pt x="1179576" y="18288"/>
                  </a:lnTo>
                  <a:lnTo>
                    <a:pt x="1481328" y="2340864"/>
                  </a:lnTo>
                  <a:lnTo>
                    <a:pt x="0" y="2340864"/>
                  </a:lnTo>
                  <a:lnTo>
                    <a:pt x="338328" y="0"/>
                  </a:lnTo>
                  <a:close/>
                </a:path>
              </a:pathLst>
            </a:cu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431658" y="1554480"/>
              <a:ext cx="763274" cy="24688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5" name="Skupina 34"/>
          <p:cNvGrpSpPr>
            <a:grpSpLocks/>
          </p:cNvGrpSpPr>
          <p:nvPr/>
        </p:nvGrpSpPr>
        <p:grpSpPr bwMode="auto">
          <a:xfrm>
            <a:off x="6638925" y="5973763"/>
            <a:ext cx="303213" cy="536575"/>
            <a:chOff x="9783191" y="3221038"/>
            <a:chExt cx="195310" cy="389526"/>
          </a:xfrm>
        </p:grpSpPr>
        <p:sp>
          <p:nvSpPr>
            <p:cNvPr id="36" name="Válec 35"/>
            <p:cNvSpPr/>
            <p:nvPr/>
          </p:nvSpPr>
          <p:spPr>
            <a:xfrm>
              <a:off x="9783191" y="3403124"/>
              <a:ext cx="195310" cy="207440"/>
            </a:xfrm>
            <a:prstGeom prst="ca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Válec 36"/>
            <p:cNvSpPr/>
            <p:nvPr/>
          </p:nvSpPr>
          <p:spPr>
            <a:xfrm>
              <a:off x="9783191" y="3221038"/>
              <a:ext cx="195310" cy="207440"/>
            </a:xfrm>
            <a:prstGeom prst="ca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41" name="Přímá spojnice 40"/>
          <p:cNvCxnSpPr>
            <a:cxnSpLocks/>
          </p:cNvCxnSpPr>
          <p:nvPr/>
        </p:nvCxnSpPr>
        <p:spPr bwMode="auto">
          <a:xfrm>
            <a:off x="6804025" y="4083050"/>
            <a:ext cx="0" cy="1357313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cxnSpLocks/>
          </p:cNvCxnSpPr>
          <p:nvPr/>
        </p:nvCxnSpPr>
        <p:spPr bwMode="auto">
          <a:xfrm>
            <a:off x="6937375" y="3951288"/>
            <a:ext cx="69691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louk 42"/>
          <p:cNvSpPr/>
          <p:nvPr/>
        </p:nvSpPr>
        <p:spPr bwMode="auto">
          <a:xfrm rot="15919133">
            <a:off x="6777038" y="4006850"/>
            <a:ext cx="419100" cy="333375"/>
          </a:xfrm>
          <a:prstGeom prst="arc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5621" name="Picture 14" descr="Head Man Sid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1738" y="3079750"/>
            <a:ext cx="982662" cy="104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5622" name="Skupina 15"/>
          <p:cNvGrpSpPr>
            <a:grpSpLocks/>
          </p:cNvGrpSpPr>
          <p:nvPr/>
        </p:nvGrpSpPr>
        <p:grpSpPr bwMode="auto">
          <a:xfrm>
            <a:off x="11479213" y="2913063"/>
            <a:ext cx="177800" cy="284162"/>
            <a:chOff x="9783191" y="3221038"/>
            <a:chExt cx="195310" cy="376826"/>
          </a:xfrm>
        </p:grpSpPr>
        <p:sp>
          <p:nvSpPr>
            <p:cNvPr id="29" name="Válec 28"/>
            <p:cNvSpPr/>
            <p:nvPr/>
          </p:nvSpPr>
          <p:spPr>
            <a:xfrm>
              <a:off x="9783191" y="3402083"/>
              <a:ext cx="174384" cy="195781"/>
            </a:xfrm>
            <a:prstGeom prst="ca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Válec 14"/>
            <p:cNvSpPr/>
            <p:nvPr/>
          </p:nvSpPr>
          <p:spPr>
            <a:xfrm>
              <a:off x="9783191" y="3221038"/>
              <a:ext cx="195310" cy="208412"/>
            </a:xfrm>
            <a:prstGeom prst="ca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6" name="Skupina 45"/>
          <p:cNvGrpSpPr>
            <a:grpSpLocks/>
          </p:cNvGrpSpPr>
          <p:nvPr/>
        </p:nvGrpSpPr>
        <p:grpSpPr bwMode="auto">
          <a:xfrm>
            <a:off x="6689725" y="6202363"/>
            <a:ext cx="177800" cy="285750"/>
            <a:chOff x="9783191" y="3221038"/>
            <a:chExt cx="195310" cy="376826"/>
          </a:xfrm>
        </p:grpSpPr>
        <p:sp>
          <p:nvSpPr>
            <p:cNvPr id="47" name="Válec 46"/>
            <p:cNvSpPr/>
            <p:nvPr/>
          </p:nvSpPr>
          <p:spPr>
            <a:xfrm>
              <a:off x="9783191" y="3403170"/>
              <a:ext cx="174384" cy="194694"/>
            </a:xfrm>
            <a:prstGeom prst="ca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" name="Válec 47"/>
            <p:cNvSpPr/>
            <p:nvPr/>
          </p:nvSpPr>
          <p:spPr>
            <a:xfrm>
              <a:off x="9783191" y="3221038"/>
              <a:ext cx="195310" cy="207254"/>
            </a:xfrm>
            <a:prstGeom prst="ca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5624" name="TextovéPole 27"/>
          <p:cNvSpPr txBox="1">
            <a:spLocks noChangeArrowheads="1"/>
          </p:cNvSpPr>
          <p:nvPr/>
        </p:nvSpPr>
        <p:spPr bwMode="auto">
          <a:xfrm>
            <a:off x="8759825" y="3506788"/>
            <a:ext cx="30353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dirty="0"/>
              <a:t>Víš, jak to funguje?</a:t>
            </a:r>
          </a:p>
          <a:p>
            <a:r>
              <a:rPr lang="cs-CZ" altLang="cs-CZ" sz="2400" dirty="0"/>
              <a:t>Odsáváním vytvoříme</a:t>
            </a:r>
          </a:p>
          <a:p>
            <a:r>
              <a:rPr lang="cs-CZ" altLang="cs-CZ" sz="2400" dirty="0"/>
              <a:t>podtlak a bublinky </a:t>
            </a:r>
            <a:endParaRPr lang="cs-CZ" altLang="cs-CZ" sz="2400" dirty="0" smtClean="0"/>
          </a:p>
          <a:p>
            <a:r>
              <a:rPr lang="cs-CZ" altLang="cs-CZ" sz="2400" dirty="0"/>
              <a:t>v</a:t>
            </a:r>
            <a:r>
              <a:rPr lang="cs-CZ" altLang="cs-CZ" sz="2400" dirty="0" smtClean="0"/>
              <a:t> bonbonu </a:t>
            </a:r>
            <a:r>
              <a:rPr lang="cs-CZ" altLang="cs-CZ" sz="2400" dirty="0"/>
              <a:t>se začnou</a:t>
            </a:r>
          </a:p>
          <a:p>
            <a:r>
              <a:rPr lang="cs-CZ" altLang="cs-CZ" sz="2400" dirty="0"/>
              <a:t>roztahovat, protože je</a:t>
            </a:r>
          </a:p>
          <a:p>
            <a:r>
              <a:rPr lang="cs-CZ" altLang="cs-CZ" sz="2400" dirty="0"/>
              <a:t>okolní vzduch už tolik</a:t>
            </a:r>
          </a:p>
          <a:p>
            <a:r>
              <a:rPr lang="cs-CZ" altLang="cs-CZ" sz="2400" dirty="0"/>
              <a:t>nestlačuje.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8684532" y="3945844"/>
            <a:ext cx="3089275" cy="2247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Thumbs Down Gold Coi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10540994">
            <a:off x="7380288" y="2614613"/>
            <a:ext cx="952500" cy="560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7361238" y="2663825"/>
            <a:ext cx="952500" cy="461963"/>
            <a:chOff x="7197384" y="3230732"/>
            <a:chExt cx="1627019" cy="1543975"/>
          </a:xfrm>
        </p:grpSpPr>
        <p:sp>
          <p:nvSpPr>
            <p:cNvPr id="2" name="Ovál 1"/>
            <p:cNvSpPr/>
            <p:nvPr/>
          </p:nvSpPr>
          <p:spPr>
            <a:xfrm>
              <a:off x="7197384" y="3230732"/>
              <a:ext cx="1627019" cy="1543975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" name="Volný tvar: obrazec 2"/>
            <p:cNvSpPr/>
            <p:nvPr/>
          </p:nvSpPr>
          <p:spPr>
            <a:xfrm>
              <a:off x="7522788" y="3511938"/>
              <a:ext cx="976211" cy="981562"/>
            </a:xfrm>
            <a:custGeom>
              <a:avLst/>
              <a:gdLst>
                <a:gd name="connsiteX0" fmla="*/ 754602 w 976812"/>
                <a:gd name="connsiteY0" fmla="*/ 470516 h 978002"/>
                <a:gd name="connsiteX1" fmla="*/ 710213 w 976812"/>
                <a:gd name="connsiteY1" fmla="*/ 461638 h 978002"/>
                <a:gd name="connsiteX2" fmla="*/ 665825 w 976812"/>
                <a:gd name="connsiteY2" fmla="*/ 426128 h 978002"/>
                <a:gd name="connsiteX3" fmla="*/ 639192 w 976812"/>
                <a:gd name="connsiteY3" fmla="*/ 417250 h 978002"/>
                <a:gd name="connsiteX4" fmla="*/ 603681 w 976812"/>
                <a:gd name="connsiteY4" fmla="*/ 363984 h 978002"/>
                <a:gd name="connsiteX5" fmla="*/ 568171 w 976812"/>
                <a:gd name="connsiteY5" fmla="*/ 319596 h 978002"/>
                <a:gd name="connsiteX6" fmla="*/ 550415 w 976812"/>
                <a:gd name="connsiteY6" fmla="*/ 301840 h 978002"/>
                <a:gd name="connsiteX7" fmla="*/ 532660 w 976812"/>
                <a:gd name="connsiteY7" fmla="*/ 275207 h 978002"/>
                <a:gd name="connsiteX8" fmla="*/ 523782 w 976812"/>
                <a:gd name="connsiteY8" fmla="*/ 239697 h 978002"/>
                <a:gd name="connsiteX9" fmla="*/ 514905 w 976812"/>
                <a:gd name="connsiteY9" fmla="*/ 186431 h 978002"/>
                <a:gd name="connsiteX10" fmla="*/ 488272 w 976812"/>
                <a:gd name="connsiteY10" fmla="*/ 124287 h 978002"/>
                <a:gd name="connsiteX11" fmla="*/ 443883 w 976812"/>
                <a:gd name="connsiteY11" fmla="*/ 0 h 978002"/>
                <a:gd name="connsiteX12" fmla="*/ 399495 w 976812"/>
                <a:gd name="connsiteY12" fmla="*/ 17755 h 978002"/>
                <a:gd name="connsiteX13" fmla="*/ 363984 w 976812"/>
                <a:gd name="connsiteY13" fmla="*/ 133165 h 978002"/>
                <a:gd name="connsiteX14" fmla="*/ 355107 w 976812"/>
                <a:gd name="connsiteY14" fmla="*/ 168675 h 978002"/>
                <a:gd name="connsiteX15" fmla="*/ 328474 w 976812"/>
                <a:gd name="connsiteY15" fmla="*/ 239697 h 978002"/>
                <a:gd name="connsiteX16" fmla="*/ 292963 w 976812"/>
                <a:gd name="connsiteY16" fmla="*/ 372862 h 978002"/>
                <a:gd name="connsiteX17" fmla="*/ 266330 w 976812"/>
                <a:gd name="connsiteY17" fmla="*/ 390617 h 978002"/>
                <a:gd name="connsiteX18" fmla="*/ 239697 w 976812"/>
                <a:gd name="connsiteY18" fmla="*/ 399495 h 978002"/>
                <a:gd name="connsiteX19" fmla="*/ 133165 w 976812"/>
                <a:gd name="connsiteY19" fmla="*/ 417250 h 978002"/>
                <a:gd name="connsiteX20" fmla="*/ 106532 w 976812"/>
                <a:gd name="connsiteY20" fmla="*/ 435005 h 978002"/>
                <a:gd name="connsiteX21" fmla="*/ 124287 w 976812"/>
                <a:gd name="connsiteY21" fmla="*/ 559293 h 978002"/>
                <a:gd name="connsiteX22" fmla="*/ 97654 w 976812"/>
                <a:gd name="connsiteY22" fmla="*/ 594803 h 978002"/>
                <a:gd name="connsiteX23" fmla="*/ 0 w 976812"/>
                <a:gd name="connsiteY23" fmla="*/ 639192 h 978002"/>
                <a:gd name="connsiteX24" fmla="*/ 17755 w 976812"/>
                <a:gd name="connsiteY24" fmla="*/ 683580 h 978002"/>
                <a:gd name="connsiteX25" fmla="*/ 44388 w 976812"/>
                <a:gd name="connsiteY25" fmla="*/ 692458 h 978002"/>
                <a:gd name="connsiteX26" fmla="*/ 115409 w 976812"/>
                <a:gd name="connsiteY26" fmla="*/ 736846 h 978002"/>
                <a:gd name="connsiteX27" fmla="*/ 97654 w 976812"/>
                <a:gd name="connsiteY27" fmla="*/ 781235 h 978002"/>
                <a:gd name="connsiteX28" fmla="*/ 186431 w 976812"/>
                <a:gd name="connsiteY28" fmla="*/ 887767 h 978002"/>
                <a:gd name="connsiteX29" fmla="*/ 239697 w 976812"/>
                <a:gd name="connsiteY29" fmla="*/ 967666 h 978002"/>
                <a:gd name="connsiteX30" fmla="*/ 488272 w 976812"/>
                <a:gd name="connsiteY30" fmla="*/ 967666 h 978002"/>
                <a:gd name="connsiteX31" fmla="*/ 523782 w 976812"/>
                <a:gd name="connsiteY31" fmla="*/ 958788 h 978002"/>
                <a:gd name="connsiteX32" fmla="*/ 594804 w 976812"/>
                <a:gd name="connsiteY32" fmla="*/ 949910 h 978002"/>
                <a:gd name="connsiteX33" fmla="*/ 639192 w 976812"/>
                <a:gd name="connsiteY33" fmla="*/ 941033 h 978002"/>
                <a:gd name="connsiteX34" fmla="*/ 701336 w 976812"/>
                <a:gd name="connsiteY34" fmla="*/ 914400 h 978002"/>
                <a:gd name="connsiteX35" fmla="*/ 745724 w 976812"/>
                <a:gd name="connsiteY35" fmla="*/ 905522 h 978002"/>
                <a:gd name="connsiteX36" fmla="*/ 754602 w 976812"/>
                <a:gd name="connsiteY36" fmla="*/ 470516 h 978002"/>
                <a:gd name="connsiteX37" fmla="*/ 772357 w 976812"/>
                <a:gd name="connsiteY37" fmla="*/ 435005 h 978002"/>
                <a:gd name="connsiteX38" fmla="*/ 816745 w 976812"/>
                <a:gd name="connsiteY38" fmla="*/ 417250 h 978002"/>
                <a:gd name="connsiteX39" fmla="*/ 870011 w 976812"/>
                <a:gd name="connsiteY39" fmla="*/ 426128 h 978002"/>
                <a:gd name="connsiteX40" fmla="*/ 905522 w 976812"/>
                <a:gd name="connsiteY40" fmla="*/ 443883 h 978002"/>
                <a:gd name="connsiteX41" fmla="*/ 949910 w 976812"/>
                <a:gd name="connsiteY41" fmla="*/ 479394 h 978002"/>
                <a:gd name="connsiteX42" fmla="*/ 958788 w 976812"/>
                <a:gd name="connsiteY42" fmla="*/ 523782 h 978002"/>
                <a:gd name="connsiteX43" fmla="*/ 967666 w 976812"/>
                <a:gd name="connsiteY43" fmla="*/ 843378 h 978002"/>
                <a:gd name="connsiteX44" fmla="*/ 896644 w 976812"/>
                <a:gd name="connsiteY44" fmla="*/ 914400 h 978002"/>
                <a:gd name="connsiteX45" fmla="*/ 807868 w 976812"/>
                <a:gd name="connsiteY45" fmla="*/ 914400 h 97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976812" h="978002">
                  <a:moveTo>
                    <a:pt x="754602" y="470516"/>
                  </a:moveTo>
                  <a:cubicBezTo>
                    <a:pt x="739806" y="467557"/>
                    <a:pt x="723709" y="468386"/>
                    <a:pt x="710213" y="461638"/>
                  </a:cubicBezTo>
                  <a:cubicBezTo>
                    <a:pt x="693265" y="453164"/>
                    <a:pt x="681893" y="436170"/>
                    <a:pt x="665825" y="426128"/>
                  </a:cubicBezTo>
                  <a:cubicBezTo>
                    <a:pt x="657889" y="421168"/>
                    <a:pt x="648070" y="420209"/>
                    <a:pt x="639192" y="417250"/>
                  </a:cubicBezTo>
                  <a:cubicBezTo>
                    <a:pt x="627355" y="399495"/>
                    <a:pt x="617011" y="380647"/>
                    <a:pt x="603681" y="363984"/>
                  </a:cubicBezTo>
                  <a:cubicBezTo>
                    <a:pt x="591844" y="349188"/>
                    <a:pt x="580502" y="333982"/>
                    <a:pt x="568171" y="319596"/>
                  </a:cubicBezTo>
                  <a:cubicBezTo>
                    <a:pt x="562724" y="313241"/>
                    <a:pt x="555644" y="308376"/>
                    <a:pt x="550415" y="301840"/>
                  </a:cubicBezTo>
                  <a:cubicBezTo>
                    <a:pt x="543750" y="293508"/>
                    <a:pt x="538578" y="284085"/>
                    <a:pt x="532660" y="275207"/>
                  </a:cubicBezTo>
                  <a:cubicBezTo>
                    <a:pt x="529701" y="263370"/>
                    <a:pt x="526175" y="251661"/>
                    <a:pt x="523782" y="239697"/>
                  </a:cubicBezTo>
                  <a:cubicBezTo>
                    <a:pt x="520252" y="222046"/>
                    <a:pt x="518810" y="204003"/>
                    <a:pt x="514905" y="186431"/>
                  </a:cubicBezTo>
                  <a:cubicBezTo>
                    <a:pt x="507407" y="152689"/>
                    <a:pt x="502342" y="160466"/>
                    <a:pt x="488272" y="124287"/>
                  </a:cubicBezTo>
                  <a:cubicBezTo>
                    <a:pt x="472327" y="83286"/>
                    <a:pt x="443883" y="0"/>
                    <a:pt x="443883" y="0"/>
                  </a:cubicBezTo>
                  <a:cubicBezTo>
                    <a:pt x="429087" y="5918"/>
                    <a:pt x="410082" y="5844"/>
                    <a:pt x="399495" y="17755"/>
                  </a:cubicBezTo>
                  <a:cubicBezTo>
                    <a:pt x="372223" y="48436"/>
                    <a:pt x="371414" y="96013"/>
                    <a:pt x="363984" y="133165"/>
                  </a:cubicBezTo>
                  <a:cubicBezTo>
                    <a:pt x="361591" y="145129"/>
                    <a:pt x="358965" y="157100"/>
                    <a:pt x="355107" y="168675"/>
                  </a:cubicBezTo>
                  <a:cubicBezTo>
                    <a:pt x="350493" y="182516"/>
                    <a:pt x="332632" y="220985"/>
                    <a:pt x="328474" y="239697"/>
                  </a:cubicBezTo>
                  <a:cubicBezTo>
                    <a:pt x="316460" y="293762"/>
                    <a:pt x="322981" y="317829"/>
                    <a:pt x="292963" y="372862"/>
                  </a:cubicBezTo>
                  <a:cubicBezTo>
                    <a:pt x="287854" y="382229"/>
                    <a:pt x="275873" y="385845"/>
                    <a:pt x="266330" y="390617"/>
                  </a:cubicBezTo>
                  <a:cubicBezTo>
                    <a:pt x="257960" y="394802"/>
                    <a:pt x="248873" y="397660"/>
                    <a:pt x="239697" y="399495"/>
                  </a:cubicBezTo>
                  <a:cubicBezTo>
                    <a:pt x="204396" y="406555"/>
                    <a:pt x="168676" y="411332"/>
                    <a:pt x="133165" y="417250"/>
                  </a:cubicBezTo>
                  <a:cubicBezTo>
                    <a:pt x="124287" y="423168"/>
                    <a:pt x="108154" y="424460"/>
                    <a:pt x="106532" y="435005"/>
                  </a:cubicBezTo>
                  <a:cubicBezTo>
                    <a:pt x="98342" y="488239"/>
                    <a:pt x="110201" y="517037"/>
                    <a:pt x="124287" y="559293"/>
                  </a:cubicBezTo>
                  <a:cubicBezTo>
                    <a:pt x="115409" y="571130"/>
                    <a:pt x="110888" y="588186"/>
                    <a:pt x="97654" y="594803"/>
                  </a:cubicBezTo>
                  <a:cubicBezTo>
                    <a:pt x="-17746" y="652503"/>
                    <a:pt x="42699" y="575142"/>
                    <a:pt x="0" y="639192"/>
                  </a:cubicBezTo>
                  <a:cubicBezTo>
                    <a:pt x="5918" y="653988"/>
                    <a:pt x="7553" y="671338"/>
                    <a:pt x="17755" y="683580"/>
                  </a:cubicBezTo>
                  <a:cubicBezTo>
                    <a:pt x="23746" y="690769"/>
                    <a:pt x="36773" y="687019"/>
                    <a:pt x="44388" y="692458"/>
                  </a:cubicBezTo>
                  <a:cubicBezTo>
                    <a:pt x="115687" y="743386"/>
                    <a:pt x="43863" y="718961"/>
                    <a:pt x="115409" y="736846"/>
                  </a:cubicBezTo>
                  <a:cubicBezTo>
                    <a:pt x="149334" y="838617"/>
                    <a:pt x="107362" y="684158"/>
                    <a:pt x="97654" y="781235"/>
                  </a:cubicBezTo>
                  <a:cubicBezTo>
                    <a:pt x="89595" y="861818"/>
                    <a:pt x="128545" y="858824"/>
                    <a:pt x="186431" y="887767"/>
                  </a:cubicBezTo>
                  <a:cubicBezTo>
                    <a:pt x="204186" y="914400"/>
                    <a:pt x="210797" y="953904"/>
                    <a:pt x="239697" y="967666"/>
                  </a:cubicBezTo>
                  <a:cubicBezTo>
                    <a:pt x="284259" y="988886"/>
                    <a:pt x="438742" y="971476"/>
                    <a:pt x="488272" y="967666"/>
                  </a:cubicBezTo>
                  <a:cubicBezTo>
                    <a:pt x="500109" y="964707"/>
                    <a:pt x="511747" y="960794"/>
                    <a:pt x="523782" y="958788"/>
                  </a:cubicBezTo>
                  <a:cubicBezTo>
                    <a:pt x="547316" y="954866"/>
                    <a:pt x="571223" y="953538"/>
                    <a:pt x="594804" y="949910"/>
                  </a:cubicBezTo>
                  <a:cubicBezTo>
                    <a:pt x="609718" y="947616"/>
                    <a:pt x="624396" y="943992"/>
                    <a:pt x="639192" y="941033"/>
                  </a:cubicBezTo>
                  <a:cubicBezTo>
                    <a:pt x="659907" y="932155"/>
                    <a:pt x="679956" y="921527"/>
                    <a:pt x="701336" y="914400"/>
                  </a:cubicBezTo>
                  <a:cubicBezTo>
                    <a:pt x="715651" y="909628"/>
                    <a:pt x="743926" y="920504"/>
                    <a:pt x="745724" y="905522"/>
                  </a:cubicBezTo>
                  <a:cubicBezTo>
                    <a:pt x="763004" y="761523"/>
                    <a:pt x="746406" y="615316"/>
                    <a:pt x="754602" y="470516"/>
                  </a:cubicBezTo>
                  <a:cubicBezTo>
                    <a:pt x="755350" y="457303"/>
                    <a:pt x="762309" y="443618"/>
                    <a:pt x="772357" y="435005"/>
                  </a:cubicBezTo>
                  <a:cubicBezTo>
                    <a:pt x="784456" y="424634"/>
                    <a:pt x="801949" y="423168"/>
                    <a:pt x="816745" y="417250"/>
                  </a:cubicBezTo>
                  <a:cubicBezTo>
                    <a:pt x="834500" y="420209"/>
                    <a:pt x="852770" y="420956"/>
                    <a:pt x="870011" y="426128"/>
                  </a:cubicBezTo>
                  <a:cubicBezTo>
                    <a:pt x="882687" y="429931"/>
                    <a:pt x="894032" y="437317"/>
                    <a:pt x="905522" y="443883"/>
                  </a:cubicBezTo>
                  <a:cubicBezTo>
                    <a:pt x="931654" y="458815"/>
                    <a:pt x="930467" y="459950"/>
                    <a:pt x="949910" y="479394"/>
                  </a:cubicBezTo>
                  <a:cubicBezTo>
                    <a:pt x="952869" y="494190"/>
                    <a:pt x="957422" y="508755"/>
                    <a:pt x="958788" y="523782"/>
                  </a:cubicBezTo>
                  <a:cubicBezTo>
                    <a:pt x="960076" y="537954"/>
                    <a:pt x="992063" y="764085"/>
                    <a:pt x="967666" y="843378"/>
                  </a:cubicBezTo>
                  <a:cubicBezTo>
                    <a:pt x="958352" y="873650"/>
                    <a:pt x="929633" y="907802"/>
                    <a:pt x="896644" y="914400"/>
                  </a:cubicBezTo>
                  <a:cubicBezTo>
                    <a:pt x="867627" y="920203"/>
                    <a:pt x="837460" y="914400"/>
                    <a:pt x="807868" y="914400"/>
                  </a:cubicBezTo>
                </a:path>
              </a:pathLst>
            </a:custGeom>
            <a:noFill/>
            <a:ln w="38100"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6628" name="TextovéPole 4"/>
          <p:cNvSpPr txBox="1">
            <a:spLocks noChangeArrowheads="1"/>
          </p:cNvSpPr>
          <p:nvPr/>
        </p:nvSpPr>
        <p:spPr bwMode="auto">
          <a:xfrm>
            <a:off x="488950" y="168275"/>
            <a:ext cx="5849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Čištění měděné mince. Co budeš potřebovat?</a:t>
            </a: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1873250" y="1144588"/>
            <a:ext cx="2132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měděnou minci</a:t>
            </a:r>
          </a:p>
        </p:txBody>
      </p:sp>
      <p:pic>
        <p:nvPicPr>
          <p:cNvPr id="26630" name="Picture 4" descr="Neutral Petri Dish Open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8950" y="3757613"/>
            <a:ext cx="28384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10" descr="Bzenecký ocet kvasný lihový 8% 1 l od 17 Kč | Zboží.cz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32188" y="2224088"/>
            <a:ext cx="1354137" cy="348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2" name="TextovéPole 10"/>
          <p:cNvSpPr txBox="1">
            <a:spLocks noChangeArrowheads="1"/>
          </p:cNvSpPr>
          <p:nvPr/>
        </p:nvSpPr>
        <p:spPr bwMode="auto">
          <a:xfrm>
            <a:off x="488950" y="5646738"/>
            <a:ext cx="31638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misky nalejeme ocet</a:t>
            </a:r>
          </a:p>
        </p:txBody>
      </p:sp>
      <p:pic>
        <p:nvPicPr>
          <p:cNvPr id="26633" name="Picture 4" descr="Neutral Petri Dish Open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37313" y="2087563"/>
            <a:ext cx="28384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4" name="TextovéPole 11"/>
          <p:cNvSpPr txBox="1">
            <a:spLocks noChangeArrowheads="1"/>
          </p:cNvSpPr>
          <p:nvPr/>
        </p:nvSpPr>
        <p:spPr bwMode="auto">
          <a:xfrm>
            <a:off x="5092700" y="755650"/>
            <a:ext cx="70929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Postup: 1. Do misky s octem na několik hodin ponoříme</a:t>
            </a:r>
          </a:p>
          <a:p>
            <a:r>
              <a:rPr lang="cs-CZ" altLang="cs-CZ" sz="2400"/>
              <a:t>                   silně zoxidovanou měděnou minci.</a:t>
            </a:r>
          </a:p>
          <a:p>
            <a:r>
              <a:rPr lang="cs-CZ" altLang="cs-CZ" sz="2400"/>
              <a:t>                  Co zpozorujeme?</a:t>
            </a:r>
          </a:p>
        </p:txBody>
      </p:sp>
      <p:grpSp>
        <p:nvGrpSpPr>
          <p:cNvPr id="26635" name="Skupina 16"/>
          <p:cNvGrpSpPr>
            <a:grpSpLocks/>
          </p:cNvGrpSpPr>
          <p:nvPr/>
        </p:nvGrpSpPr>
        <p:grpSpPr bwMode="auto">
          <a:xfrm>
            <a:off x="488950" y="1195388"/>
            <a:ext cx="950913" cy="461962"/>
            <a:chOff x="7197384" y="3230732"/>
            <a:chExt cx="1627019" cy="1543975"/>
          </a:xfrm>
        </p:grpSpPr>
        <p:sp>
          <p:nvSpPr>
            <p:cNvPr id="18" name="Ovál 17"/>
            <p:cNvSpPr/>
            <p:nvPr/>
          </p:nvSpPr>
          <p:spPr>
            <a:xfrm>
              <a:off x="7197384" y="3230732"/>
              <a:ext cx="1627019" cy="1543975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Volný tvar: obrazec 18"/>
            <p:cNvSpPr/>
            <p:nvPr/>
          </p:nvSpPr>
          <p:spPr>
            <a:xfrm>
              <a:off x="7523331" y="3511936"/>
              <a:ext cx="975125" cy="981568"/>
            </a:xfrm>
            <a:custGeom>
              <a:avLst/>
              <a:gdLst>
                <a:gd name="connsiteX0" fmla="*/ 754602 w 976812"/>
                <a:gd name="connsiteY0" fmla="*/ 470516 h 978002"/>
                <a:gd name="connsiteX1" fmla="*/ 710213 w 976812"/>
                <a:gd name="connsiteY1" fmla="*/ 461638 h 978002"/>
                <a:gd name="connsiteX2" fmla="*/ 665825 w 976812"/>
                <a:gd name="connsiteY2" fmla="*/ 426128 h 978002"/>
                <a:gd name="connsiteX3" fmla="*/ 639192 w 976812"/>
                <a:gd name="connsiteY3" fmla="*/ 417250 h 978002"/>
                <a:gd name="connsiteX4" fmla="*/ 603681 w 976812"/>
                <a:gd name="connsiteY4" fmla="*/ 363984 h 978002"/>
                <a:gd name="connsiteX5" fmla="*/ 568171 w 976812"/>
                <a:gd name="connsiteY5" fmla="*/ 319596 h 978002"/>
                <a:gd name="connsiteX6" fmla="*/ 550415 w 976812"/>
                <a:gd name="connsiteY6" fmla="*/ 301840 h 978002"/>
                <a:gd name="connsiteX7" fmla="*/ 532660 w 976812"/>
                <a:gd name="connsiteY7" fmla="*/ 275207 h 978002"/>
                <a:gd name="connsiteX8" fmla="*/ 523782 w 976812"/>
                <a:gd name="connsiteY8" fmla="*/ 239697 h 978002"/>
                <a:gd name="connsiteX9" fmla="*/ 514905 w 976812"/>
                <a:gd name="connsiteY9" fmla="*/ 186431 h 978002"/>
                <a:gd name="connsiteX10" fmla="*/ 488272 w 976812"/>
                <a:gd name="connsiteY10" fmla="*/ 124287 h 978002"/>
                <a:gd name="connsiteX11" fmla="*/ 443883 w 976812"/>
                <a:gd name="connsiteY11" fmla="*/ 0 h 978002"/>
                <a:gd name="connsiteX12" fmla="*/ 399495 w 976812"/>
                <a:gd name="connsiteY12" fmla="*/ 17755 h 978002"/>
                <a:gd name="connsiteX13" fmla="*/ 363984 w 976812"/>
                <a:gd name="connsiteY13" fmla="*/ 133165 h 978002"/>
                <a:gd name="connsiteX14" fmla="*/ 355107 w 976812"/>
                <a:gd name="connsiteY14" fmla="*/ 168675 h 978002"/>
                <a:gd name="connsiteX15" fmla="*/ 328474 w 976812"/>
                <a:gd name="connsiteY15" fmla="*/ 239697 h 978002"/>
                <a:gd name="connsiteX16" fmla="*/ 292963 w 976812"/>
                <a:gd name="connsiteY16" fmla="*/ 372862 h 978002"/>
                <a:gd name="connsiteX17" fmla="*/ 266330 w 976812"/>
                <a:gd name="connsiteY17" fmla="*/ 390617 h 978002"/>
                <a:gd name="connsiteX18" fmla="*/ 239697 w 976812"/>
                <a:gd name="connsiteY18" fmla="*/ 399495 h 978002"/>
                <a:gd name="connsiteX19" fmla="*/ 133165 w 976812"/>
                <a:gd name="connsiteY19" fmla="*/ 417250 h 978002"/>
                <a:gd name="connsiteX20" fmla="*/ 106532 w 976812"/>
                <a:gd name="connsiteY20" fmla="*/ 435005 h 978002"/>
                <a:gd name="connsiteX21" fmla="*/ 124287 w 976812"/>
                <a:gd name="connsiteY21" fmla="*/ 559293 h 978002"/>
                <a:gd name="connsiteX22" fmla="*/ 97654 w 976812"/>
                <a:gd name="connsiteY22" fmla="*/ 594803 h 978002"/>
                <a:gd name="connsiteX23" fmla="*/ 0 w 976812"/>
                <a:gd name="connsiteY23" fmla="*/ 639192 h 978002"/>
                <a:gd name="connsiteX24" fmla="*/ 17755 w 976812"/>
                <a:gd name="connsiteY24" fmla="*/ 683580 h 978002"/>
                <a:gd name="connsiteX25" fmla="*/ 44388 w 976812"/>
                <a:gd name="connsiteY25" fmla="*/ 692458 h 978002"/>
                <a:gd name="connsiteX26" fmla="*/ 115409 w 976812"/>
                <a:gd name="connsiteY26" fmla="*/ 736846 h 978002"/>
                <a:gd name="connsiteX27" fmla="*/ 97654 w 976812"/>
                <a:gd name="connsiteY27" fmla="*/ 781235 h 978002"/>
                <a:gd name="connsiteX28" fmla="*/ 186431 w 976812"/>
                <a:gd name="connsiteY28" fmla="*/ 887767 h 978002"/>
                <a:gd name="connsiteX29" fmla="*/ 239697 w 976812"/>
                <a:gd name="connsiteY29" fmla="*/ 967666 h 978002"/>
                <a:gd name="connsiteX30" fmla="*/ 488272 w 976812"/>
                <a:gd name="connsiteY30" fmla="*/ 967666 h 978002"/>
                <a:gd name="connsiteX31" fmla="*/ 523782 w 976812"/>
                <a:gd name="connsiteY31" fmla="*/ 958788 h 978002"/>
                <a:gd name="connsiteX32" fmla="*/ 594804 w 976812"/>
                <a:gd name="connsiteY32" fmla="*/ 949910 h 978002"/>
                <a:gd name="connsiteX33" fmla="*/ 639192 w 976812"/>
                <a:gd name="connsiteY33" fmla="*/ 941033 h 978002"/>
                <a:gd name="connsiteX34" fmla="*/ 701336 w 976812"/>
                <a:gd name="connsiteY34" fmla="*/ 914400 h 978002"/>
                <a:gd name="connsiteX35" fmla="*/ 745724 w 976812"/>
                <a:gd name="connsiteY35" fmla="*/ 905522 h 978002"/>
                <a:gd name="connsiteX36" fmla="*/ 754602 w 976812"/>
                <a:gd name="connsiteY36" fmla="*/ 470516 h 978002"/>
                <a:gd name="connsiteX37" fmla="*/ 772357 w 976812"/>
                <a:gd name="connsiteY37" fmla="*/ 435005 h 978002"/>
                <a:gd name="connsiteX38" fmla="*/ 816745 w 976812"/>
                <a:gd name="connsiteY38" fmla="*/ 417250 h 978002"/>
                <a:gd name="connsiteX39" fmla="*/ 870011 w 976812"/>
                <a:gd name="connsiteY39" fmla="*/ 426128 h 978002"/>
                <a:gd name="connsiteX40" fmla="*/ 905522 w 976812"/>
                <a:gd name="connsiteY40" fmla="*/ 443883 h 978002"/>
                <a:gd name="connsiteX41" fmla="*/ 949910 w 976812"/>
                <a:gd name="connsiteY41" fmla="*/ 479394 h 978002"/>
                <a:gd name="connsiteX42" fmla="*/ 958788 w 976812"/>
                <a:gd name="connsiteY42" fmla="*/ 523782 h 978002"/>
                <a:gd name="connsiteX43" fmla="*/ 967666 w 976812"/>
                <a:gd name="connsiteY43" fmla="*/ 843378 h 978002"/>
                <a:gd name="connsiteX44" fmla="*/ 896644 w 976812"/>
                <a:gd name="connsiteY44" fmla="*/ 914400 h 978002"/>
                <a:gd name="connsiteX45" fmla="*/ 807868 w 976812"/>
                <a:gd name="connsiteY45" fmla="*/ 914400 h 97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976812" h="978002">
                  <a:moveTo>
                    <a:pt x="754602" y="470516"/>
                  </a:moveTo>
                  <a:cubicBezTo>
                    <a:pt x="739806" y="467557"/>
                    <a:pt x="723709" y="468386"/>
                    <a:pt x="710213" y="461638"/>
                  </a:cubicBezTo>
                  <a:cubicBezTo>
                    <a:pt x="693265" y="453164"/>
                    <a:pt x="681893" y="436170"/>
                    <a:pt x="665825" y="426128"/>
                  </a:cubicBezTo>
                  <a:cubicBezTo>
                    <a:pt x="657889" y="421168"/>
                    <a:pt x="648070" y="420209"/>
                    <a:pt x="639192" y="417250"/>
                  </a:cubicBezTo>
                  <a:cubicBezTo>
                    <a:pt x="627355" y="399495"/>
                    <a:pt x="617011" y="380647"/>
                    <a:pt x="603681" y="363984"/>
                  </a:cubicBezTo>
                  <a:cubicBezTo>
                    <a:pt x="591844" y="349188"/>
                    <a:pt x="580502" y="333982"/>
                    <a:pt x="568171" y="319596"/>
                  </a:cubicBezTo>
                  <a:cubicBezTo>
                    <a:pt x="562724" y="313241"/>
                    <a:pt x="555644" y="308376"/>
                    <a:pt x="550415" y="301840"/>
                  </a:cubicBezTo>
                  <a:cubicBezTo>
                    <a:pt x="543750" y="293508"/>
                    <a:pt x="538578" y="284085"/>
                    <a:pt x="532660" y="275207"/>
                  </a:cubicBezTo>
                  <a:cubicBezTo>
                    <a:pt x="529701" y="263370"/>
                    <a:pt x="526175" y="251661"/>
                    <a:pt x="523782" y="239697"/>
                  </a:cubicBezTo>
                  <a:cubicBezTo>
                    <a:pt x="520252" y="222046"/>
                    <a:pt x="518810" y="204003"/>
                    <a:pt x="514905" y="186431"/>
                  </a:cubicBezTo>
                  <a:cubicBezTo>
                    <a:pt x="507407" y="152689"/>
                    <a:pt x="502342" y="160466"/>
                    <a:pt x="488272" y="124287"/>
                  </a:cubicBezTo>
                  <a:cubicBezTo>
                    <a:pt x="472327" y="83286"/>
                    <a:pt x="443883" y="0"/>
                    <a:pt x="443883" y="0"/>
                  </a:cubicBezTo>
                  <a:cubicBezTo>
                    <a:pt x="429087" y="5918"/>
                    <a:pt x="410082" y="5844"/>
                    <a:pt x="399495" y="17755"/>
                  </a:cubicBezTo>
                  <a:cubicBezTo>
                    <a:pt x="372223" y="48436"/>
                    <a:pt x="371414" y="96013"/>
                    <a:pt x="363984" y="133165"/>
                  </a:cubicBezTo>
                  <a:cubicBezTo>
                    <a:pt x="361591" y="145129"/>
                    <a:pt x="358965" y="157100"/>
                    <a:pt x="355107" y="168675"/>
                  </a:cubicBezTo>
                  <a:cubicBezTo>
                    <a:pt x="350493" y="182516"/>
                    <a:pt x="332632" y="220985"/>
                    <a:pt x="328474" y="239697"/>
                  </a:cubicBezTo>
                  <a:cubicBezTo>
                    <a:pt x="316460" y="293762"/>
                    <a:pt x="322981" y="317829"/>
                    <a:pt x="292963" y="372862"/>
                  </a:cubicBezTo>
                  <a:cubicBezTo>
                    <a:pt x="287854" y="382229"/>
                    <a:pt x="275873" y="385845"/>
                    <a:pt x="266330" y="390617"/>
                  </a:cubicBezTo>
                  <a:cubicBezTo>
                    <a:pt x="257960" y="394802"/>
                    <a:pt x="248873" y="397660"/>
                    <a:pt x="239697" y="399495"/>
                  </a:cubicBezTo>
                  <a:cubicBezTo>
                    <a:pt x="204396" y="406555"/>
                    <a:pt x="168676" y="411332"/>
                    <a:pt x="133165" y="417250"/>
                  </a:cubicBezTo>
                  <a:cubicBezTo>
                    <a:pt x="124287" y="423168"/>
                    <a:pt x="108154" y="424460"/>
                    <a:pt x="106532" y="435005"/>
                  </a:cubicBezTo>
                  <a:cubicBezTo>
                    <a:pt x="98342" y="488239"/>
                    <a:pt x="110201" y="517037"/>
                    <a:pt x="124287" y="559293"/>
                  </a:cubicBezTo>
                  <a:cubicBezTo>
                    <a:pt x="115409" y="571130"/>
                    <a:pt x="110888" y="588186"/>
                    <a:pt x="97654" y="594803"/>
                  </a:cubicBezTo>
                  <a:cubicBezTo>
                    <a:pt x="-17746" y="652503"/>
                    <a:pt x="42699" y="575142"/>
                    <a:pt x="0" y="639192"/>
                  </a:cubicBezTo>
                  <a:cubicBezTo>
                    <a:pt x="5918" y="653988"/>
                    <a:pt x="7553" y="671338"/>
                    <a:pt x="17755" y="683580"/>
                  </a:cubicBezTo>
                  <a:cubicBezTo>
                    <a:pt x="23746" y="690769"/>
                    <a:pt x="36773" y="687019"/>
                    <a:pt x="44388" y="692458"/>
                  </a:cubicBezTo>
                  <a:cubicBezTo>
                    <a:pt x="115687" y="743386"/>
                    <a:pt x="43863" y="718961"/>
                    <a:pt x="115409" y="736846"/>
                  </a:cubicBezTo>
                  <a:cubicBezTo>
                    <a:pt x="149334" y="838617"/>
                    <a:pt x="107362" y="684158"/>
                    <a:pt x="97654" y="781235"/>
                  </a:cubicBezTo>
                  <a:cubicBezTo>
                    <a:pt x="89595" y="861818"/>
                    <a:pt x="128545" y="858824"/>
                    <a:pt x="186431" y="887767"/>
                  </a:cubicBezTo>
                  <a:cubicBezTo>
                    <a:pt x="204186" y="914400"/>
                    <a:pt x="210797" y="953904"/>
                    <a:pt x="239697" y="967666"/>
                  </a:cubicBezTo>
                  <a:cubicBezTo>
                    <a:pt x="284259" y="988886"/>
                    <a:pt x="438742" y="971476"/>
                    <a:pt x="488272" y="967666"/>
                  </a:cubicBezTo>
                  <a:cubicBezTo>
                    <a:pt x="500109" y="964707"/>
                    <a:pt x="511747" y="960794"/>
                    <a:pt x="523782" y="958788"/>
                  </a:cubicBezTo>
                  <a:cubicBezTo>
                    <a:pt x="547316" y="954866"/>
                    <a:pt x="571223" y="953538"/>
                    <a:pt x="594804" y="949910"/>
                  </a:cubicBezTo>
                  <a:cubicBezTo>
                    <a:pt x="609718" y="947616"/>
                    <a:pt x="624396" y="943992"/>
                    <a:pt x="639192" y="941033"/>
                  </a:cubicBezTo>
                  <a:cubicBezTo>
                    <a:pt x="659907" y="932155"/>
                    <a:pt x="679956" y="921527"/>
                    <a:pt x="701336" y="914400"/>
                  </a:cubicBezTo>
                  <a:cubicBezTo>
                    <a:pt x="715651" y="909628"/>
                    <a:pt x="743926" y="920504"/>
                    <a:pt x="745724" y="905522"/>
                  </a:cubicBezTo>
                  <a:cubicBezTo>
                    <a:pt x="763004" y="761523"/>
                    <a:pt x="746406" y="615316"/>
                    <a:pt x="754602" y="470516"/>
                  </a:cubicBezTo>
                  <a:cubicBezTo>
                    <a:pt x="755350" y="457303"/>
                    <a:pt x="762309" y="443618"/>
                    <a:pt x="772357" y="435005"/>
                  </a:cubicBezTo>
                  <a:cubicBezTo>
                    <a:pt x="784456" y="424634"/>
                    <a:pt x="801949" y="423168"/>
                    <a:pt x="816745" y="417250"/>
                  </a:cubicBezTo>
                  <a:cubicBezTo>
                    <a:pt x="834500" y="420209"/>
                    <a:pt x="852770" y="420956"/>
                    <a:pt x="870011" y="426128"/>
                  </a:cubicBezTo>
                  <a:cubicBezTo>
                    <a:pt x="882687" y="429931"/>
                    <a:pt x="894032" y="437317"/>
                    <a:pt x="905522" y="443883"/>
                  </a:cubicBezTo>
                  <a:cubicBezTo>
                    <a:pt x="931654" y="458815"/>
                    <a:pt x="930467" y="459950"/>
                    <a:pt x="949910" y="479394"/>
                  </a:cubicBezTo>
                  <a:cubicBezTo>
                    <a:pt x="952869" y="494190"/>
                    <a:pt x="957422" y="508755"/>
                    <a:pt x="958788" y="523782"/>
                  </a:cubicBezTo>
                  <a:cubicBezTo>
                    <a:pt x="960076" y="537954"/>
                    <a:pt x="992063" y="764085"/>
                    <a:pt x="967666" y="843378"/>
                  </a:cubicBezTo>
                  <a:cubicBezTo>
                    <a:pt x="958352" y="873650"/>
                    <a:pt x="929633" y="907802"/>
                    <a:pt x="896644" y="914400"/>
                  </a:cubicBezTo>
                  <a:cubicBezTo>
                    <a:pt x="867627" y="920203"/>
                    <a:pt x="837460" y="914400"/>
                    <a:pt x="807868" y="914400"/>
                  </a:cubicBezTo>
                </a:path>
              </a:pathLst>
            </a:custGeom>
            <a:noFill/>
            <a:ln w="38100"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6636" name="TextovéPole 13"/>
          <p:cNvSpPr txBox="1">
            <a:spLocks noChangeArrowheads="1"/>
          </p:cNvSpPr>
          <p:nvPr/>
        </p:nvSpPr>
        <p:spPr bwMode="auto">
          <a:xfrm>
            <a:off x="5513388" y="3757613"/>
            <a:ext cx="60071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to funguje?</a:t>
            </a:r>
          </a:p>
          <a:p>
            <a:endParaRPr lang="cs-CZ" altLang="cs-CZ" sz="2400"/>
          </a:p>
          <a:p>
            <a:r>
              <a:rPr lang="cs-CZ" altLang="cs-CZ" sz="2400"/>
              <a:t>Ocet je kyselina, proto by se měla zoxidovaná</a:t>
            </a:r>
          </a:p>
          <a:p>
            <a:r>
              <a:rPr lang="cs-CZ" altLang="cs-CZ" sz="2400"/>
              <a:t>vrstva odstranit. Kyselina octová je slabší</a:t>
            </a:r>
          </a:p>
          <a:p>
            <a:r>
              <a:rPr lang="cs-CZ" altLang="cs-CZ" sz="2400"/>
              <a:t>kyselina, proto je třeba ji nechat působit delší</a:t>
            </a:r>
          </a:p>
          <a:p>
            <a:r>
              <a:rPr lang="cs-CZ" altLang="cs-CZ" sz="2400"/>
              <a:t>dobu.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69606" y="4412797"/>
            <a:ext cx="6243637" cy="1673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ovéPole 1"/>
          <p:cNvSpPr txBox="1">
            <a:spLocks noChangeArrowheads="1"/>
          </p:cNvSpPr>
          <p:nvPr/>
        </p:nvSpPr>
        <p:spPr bwMode="auto">
          <a:xfrm>
            <a:off x="420688" y="25400"/>
            <a:ext cx="3835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Vařič.   Co budeš potřebovat?</a:t>
            </a:r>
          </a:p>
        </p:txBody>
      </p:sp>
      <p:pic>
        <p:nvPicPr>
          <p:cNvPr id="27651" name="Picture 4" descr="Car Battery Black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775" y="898525"/>
            <a:ext cx="1674813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6" descr="Penci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8204996">
            <a:off x="6556375" y="1465263"/>
            <a:ext cx="27305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Skupina 6"/>
          <p:cNvGrpSpPr>
            <a:grpSpLocks/>
          </p:cNvGrpSpPr>
          <p:nvPr/>
        </p:nvGrpSpPr>
        <p:grpSpPr bwMode="auto">
          <a:xfrm>
            <a:off x="420021" y="5061870"/>
            <a:ext cx="1868059" cy="1279525"/>
            <a:chOff x="4050899" y="740592"/>
            <a:chExt cx="1093788" cy="1280126"/>
          </a:xfrm>
          <a:solidFill>
            <a:schemeClr val="bg1">
              <a:lumMod val="75000"/>
            </a:schemeClr>
          </a:solidFill>
        </p:grpSpPr>
        <p:sp>
          <p:nvSpPr>
            <p:cNvPr id="7" name="Válec 6"/>
            <p:cNvSpPr/>
            <p:nvPr/>
          </p:nvSpPr>
          <p:spPr>
            <a:xfrm>
              <a:off x="4050899" y="740592"/>
              <a:ext cx="1093788" cy="1008536"/>
            </a:xfrm>
            <a:prstGeom prst="ca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Válec 7"/>
            <p:cNvSpPr/>
            <p:nvPr/>
          </p:nvSpPr>
          <p:spPr>
            <a:xfrm>
              <a:off x="4050899" y="1012183"/>
              <a:ext cx="1093788" cy="1008535"/>
            </a:xfrm>
            <a:prstGeom prst="can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  <a:effectLst>
              <a:innerShdw blurRad="63500" dist="50800" dir="54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" name="Volný tvar: obrazec 2"/>
          <p:cNvSpPr/>
          <p:nvPr/>
        </p:nvSpPr>
        <p:spPr>
          <a:xfrm>
            <a:off x="2797175" y="5708650"/>
            <a:ext cx="2654300" cy="788988"/>
          </a:xfrm>
          <a:custGeom>
            <a:avLst/>
            <a:gdLst>
              <a:gd name="connsiteX0" fmla="*/ 0 w 2654423"/>
              <a:gd name="connsiteY0" fmla="*/ 0 h 788965"/>
              <a:gd name="connsiteX1" fmla="*/ 44388 w 2654423"/>
              <a:gd name="connsiteY1" fmla="*/ 26633 h 788965"/>
              <a:gd name="connsiteX2" fmla="*/ 124287 w 2654423"/>
              <a:gd name="connsiteY2" fmla="*/ 44388 h 788965"/>
              <a:gd name="connsiteX3" fmla="*/ 230819 w 2654423"/>
              <a:gd name="connsiteY3" fmla="*/ 177553 h 788965"/>
              <a:gd name="connsiteX4" fmla="*/ 284085 w 2654423"/>
              <a:gd name="connsiteY4" fmla="*/ 213064 h 788965"/>
              <a:gd name="connsiteX5" fmla="*/ 390617 w 2654423"/>
              <a:gd name="connsiteY5" fmla="*/ 195308 h 788965"/>
              <a:gd name="connsiteX6" fmla="*/ 417251 w 2654423"/>
              <a:gd name="connsiteY6" fmla="*/ 168675 h 788965"/>
              <a:gd name="connsiteX7" fmla="*/ 497150 w 2654423"/>
              <a:gd name="connsiteY7" fmla="*/ 159798 h 788965"/>
              <a:gd name="connsiteX8" fmla="*/ 1260629 w 2654423"/>
              <a:gd name="connsiteY8" fmla="*/ 133165 h 788965"/>
              <a:gd name="connsiteX9" fmla="*/ 1429305 w 2654423"/>
              <a:gd name="connsiteY9" fmla="*/ 168675 h 788965"/>
              <a:gd name="connsiteX10" fmla="*/ 1455938 w 2654423"/>
              <a:gd name="connsiteY10" fmla="*/ 186431 h 788965"/>
              <a:gd name="connsiteX11" fmla="*/ 1757779 w 2654423"/>
              <a:gd name="connsiteY11" fmla="*/ 195308 h 788965"/>
              <a:gd name="connsiteX12" fmla="*/ 1890944 w 2654423"/>
              <a:gd name="connsiteY12" fmla="*/ 239697 h 788965"/>
              <a:gd name="connsiteX13" fmla="*/ 2139518 w 2654423"/>
              <a:gd name="connsiteY13" fmla="*/ 479394 h 788965"/>
              <a:gd name="connsiteX14" fmla="*/ 2592280 w 2654423"/>
              <a:gd name="connsiteY14" fmla="*/ 568171 h 788965"/>
              <a:gd name="connsiteX15" fmla="*/ 2645546 w 2654423"/>
              <a:gd name="connsiteY15" fmla="*/ 656947 h 788965"/>
              <a:gd name="connsiteX16" fmla="*/ 2654423 w 2654423"/>
              <a:gd name="connsiteY16" fmla="*/ 736846 h 788965"/>
              <a:gd name="connsiteX17" fmla="*/ 2450237 w 2654423"/>
              <a:gd name="connsiteY17" fmla="*/ 763479 h 788965"/>
              <a:gd name="connsiteX18" fmla="*/ 2361460 w 2654423"/>
              <a:gd name="connsiteY18" fmla="*/ 736846 h 788965"/>
              <a:gd name="connsiteX19" fmla="*/ 2263806 w 2654423"/>
              <a:gd name="connsiteY19" fmla="*/ 727969 h 788965"/>
              <a:gd name="connsiteX20" fmla="*/ 2175029 w 2654423"/>
              <a:gd name="connsiteY20" fmla="*/ 719091 h 788965"/>
              <a:gd name="connsiteX21" fmla="*/ 2104008 w 2654423"/>
              <a:gd name="connsiteY21" fmla="*/ 745724 h 788965"/>
              <a:gd name="connsiteX22" fmla="*/ 2068497 w 2654423"/>
              <a:gd name="connsiteY22" fmla="*/ 754602 h 788965"/>
              <a:gd name="connsiteX23" fmla="*/ 1580225 w 2654423"/>
              <a:gd name="connsiteY23" fmla="*/ 701336 h 788965"/>
              <a:gd name="connsiteX24" fmla="*/ 1447060 w 2654423"/>
              <a:gd name="connsiteY24" fmla="*/ 612559 h 788965"/>
              <a:gd name="connsiteX25" fmla="*/ 1376039 w 2654423"/>
              <a:gd name="connsiteY25" fmla="*/ 656947 h 788965"/>
              <a:gd name="connsiteX26" fmla="*/ 1296140 w 2654423"/>
              <a:gd name="connsiteY26" fmla="*/ 648070 h 788965"/>
              <a:gd name="connsiteX27" fmla="*/ 1278384 w 2654423"/>
              <a:gd name="connsiteY27" fmla="*/ 630314 h 788965"/>
              <a:gd name="connsiteX28" fmla="*/ 1251751 w 2654423"/>
              <a:gd name="connsiteY28" fmla="*/ 612559 h 788965"/>
              <a:gd name="connsiteX29" fmla="*/ 1233996 w 2654423"/>
              <a:gd name="connsiteY29" fmla="*/ 559293 h 788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654423" h="788965">
                <a:moveTo>
                  <a:pt x="0" y="0"/>
                </a:moveTo>
                <a:cubicBezTo>
                  <a:pt x="14796" y="8878"/>
                  <a:pt x="28138" y="20830"/>
                  <a:pt x="44388" y="26633"/>
                </a:cubicBezTo>
                <a:cubicBezTo>
                  <a:pt x="70081" y="35809"/>
                  <a:pt x="103082" y="27222"/>
                  <a:pt x="124287" y="44388"/>
                </a:cubicBezTo>
                <a:cubicBezTo>
                  <a:pt x="168469" y="80155"/>
                  <a:pt x="191724" y="136286"/>
                  <a:pt x="230819" y="177553"/>
                </a:cubicBezTo>
                <a:cubicBezTo>
                  <a:pt x="245495" y="193044"/>
                  <a:pt x="266330" y="201227"/>
                  <a:pt x="284085" y="213064"/>
                </a:cubicBezTo>
                <a:cubicBezTo>
                  <a:pt x="319596" y="207145"/>
                  <a:pt x="356464" y="206692"/>
                  <a:pt x="390617" y="195308"/>
                </a:cubicBezTo>
                <a:cubicBezTo>
                  <a:pt x="402528" y="191338"/>
                  <a:pt x="405340" y="172645"/>
                  <a:pt x="417251" y="168675"/>
                </a:cubicBezTo>
                <a:cubicBezTo>
                  <a:pt x="442673" y="160201"/>
                  <a:pt x="470377" y="160925"/>
                  <a:pt x="497150" y="159798"/>
                </a:cubicBezTo>
                <a:lnTo>
                  <a:pt x="1260629" y="133165"/>
                </a:lnTo>
                <a:cubicBezTo>
                  <a:pt x="1316854" y="145002"/>
                  <a:pt x="1373872" y="153557"/>
                  <a:pt x="1429305" y="168675"/>
                </a:cubicBezTo>
                <a:cubicBezTo>
                  <a:pt x="1439599" y="171482"/>
                  <a:pt x="1445303" y="185569"/>
                  <a:pt x="1455938" y="186431"/>
                </a:cubicBezTo>
                <a:cubicBezTo>
                  <a:pt x="1556266" y="194566"/>
                  <a:pt x="1657165" y="192349"/>
                  <a:pt x="1757779" y="195308"/>
                </a:cubicBezTo>
                <a:cubicBezTo>
                  <a:pt x="1802167" y="210104"/>
                  <a:pt x="1854259" y="210655"/>
                  <a:pt x="1890944" y="239697"/>
                </a:cubicBezTo>
                <a:cubicBezTo>
                  <a:pt x="2131282" y="429965"/>
                  <a:pt x="1759228" y="324173"/>
                  <a:pt x="2139518" y="479394"/>
                </a:cubicBezTo>
                <a:cubicBezTo>
                  <a:pt x="2251191" y="524975"/>
                  <a:pt x="2464198" y="549874"/>
                  <a:pt x="2592280" y="568171"/>
                </a:cubicBezTo>
                <a:cubicBezTo>
                  <a:pt x="2612878" y="595634"/>
                  <a:pt x="2636374" y="622550"/>
                  <a:pt x="2645546" y="656947"/>
                </a:cubicBezTo>
                <a:cubicBezTo>
                  <a:pt x="2652450" y="682839"/>
                  <a:pt x="2651464" y="710213"/>
                  <a:pt x="2654423" y="736846"/>
                </a:cubicBezTo>
                <a:cubicBezTo>
                  <a:pt x="2594964" y="816126"/>
                  <a:pt x="2631640" y="787666"/>
                  <a:pt x="2450237" y="763479"/>
                </a:cubicBezTo>
                <a:cubicBezTo>
                  <a:pt x="2419613" y="759396"/>
                  <a:pt x="2391810" y="742627"/>
                  <a:pt x="2361460" y="736846"/>
                </a:cubicBezTo>
                <a:cubicBezTo>
                  <a:pt x="2329352" y="730730"/>
                  <a:pt x="2296344" y="731068"/>
                  <a:pt x="2263806" y="727969"/>
                </a:cubicBezTo>
                <a:lnTo>
                  <a:pt x="2175029" y="719091"/>
                </a:lnTo>
                <a:cubicBezTo>
                  <a:pt x="2151355" y="727969"/>
                  <a:pt x="2127994" y="737729"/>
                  <a:pt x="2104008" y="745724"/>
                </a:cubicBezTo>
                <a:cubicBezTo>
                  <a:pt x="2092433" y="749582"/>
                  <a:pt x="2080692" y="755009"/>
                  <a:pt x="2068497" y="754602"/>
                </a:cubicBezTo>
                <a:cubicBezTo>
                  <a:pt x="1883500" y="748435"/>
                  <a:pt x="1765713" y="726920"/>
                  <a:pt x="1580225" y="701336"/>
                </a:cubicBezTo>
                <a:cubicBezTo>
                  <a:pt x="1535837" y="671744"/>
                  <a:pt x="1499191" y="623892"/>
                  <a:pt x="1447060" y="612559"/>
                </a:cubicBezTo>
                <a:cubicBezTo>
                  <a:pt x="1419780" y="606628"/>
                  <a:pt x="1403214" y="650553"/>
                  <a:pt x="1376039" y="656947"/>
                </a:cubicBezTo>
                <a:cubicBezTo>
                  <a:pt x="1349954" y="663085"/>
                  <a:pt x="1322773" y="651029"/>
                  <a:pt x="1296140" y="648070"/>
                </a:cubicBezTo>
                <a:cubicBezTo>
                  <a:pt x="1290221" y="642151"/>
                  <a:pt x="1284920" y="635543"/>
                  <a:pt x="1278384" y="630314"/>
                </a:cubicBezTo>
                <a:cubicBezTo>
                  <a:pt x="1270052" y="623649"/>
                  <a:pt x="1258581" y="620756"/>
                  <a:pt x="1251751" y="612559"/>
                </a:cubicBezTo>
                <a:cubicBezTo>
                  <a:pt x="1231349" y="588077"/>
                  <a:pt x="1233996" y="582983"/>
                  <a:pt x="1233996" y="559293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olný tvar: obrazec 3"/>
          <p:cNvSpPr/>
          <p:nvPr/>
        </p:nvSpPr>
        <p:spPr>
          <a:xfrm>
            <a:off x="2414588" y="5334000"/>
            <a:ext cx="1890712" cy="1285875"/>
          </a:xfrm>
          <a:custGeom>
            <a:avLst/>
            <a:gdLst>
              <a:gd name="connsiteX0" fmla="*/ 0 w 1890944"/>
              <a:gd name="connsiteY0" fmla="*/ 0 h 1287269"/>
              <a:gd name="connsiteX1" fmla="*/ 133165 w 1890944"/>
              <a:gd name="connsiteY1" fmla="*/ 97655 h 1287269"/>
              <a:gd name="connsiteX2" fmla="*/ 230820 w 1890944"/>
              <a:gd name="connsiteY2" fmla="*/ 106532 h 1287269"/>
              <a:gd name="connsiteX3" fmla="*/ 621437 w 1890944"/>
              <a:gd name="connsiteY3" fmla="*/ 44389 h 1287269"/>
              <a:gd name="connsiteX4" fmla="*/ 727969 w 1890944"/>
              <a:gd name="connsiteY4" fmla="*/ 53266 h 1287269"/>
              <a:gd name="connsiteX5" fmla="*/ 816746 w 1890944"/>
              <a:gd name="connsiteY5" fmla="*/ 115410 h 1287269"/>
              <a:gd name="connsiteX6" fmla="*/ 896645 w 1890944"/>
              <a:gd name="connsiteY6" fmla="*/ 159798 h 1287269"/>
              <a:gd name="connsiteX7" fmla="*/ 1500327 w 1890944"/>
              <a:gd name="connsiteY7" fmla="*/ 106532 h 1287269"/>
              <a:gd name="connsiteX8" fmla="*/ 1748901 w 1890944"/>
              <a:gd name="connsiteY8" fmla="*/ 115410 h 1287269"/>
              <a:gd name="connsiteX9" fmla="*/ 1642369 w 1890944"/>
              <a:gd name="connsiteY9" fmla="*/ 363985 h 1287269"/>
              <a:gd name="connsiteX10" fmla="*/ 1518082 w 1890944"/>
              <a:gd name="connsiteY10" fmla="*/ 435006 h 1287269"/>
              <a:gd name="connsiteX11" fmla="*/ 1340528 w 1890944"/>
              <a:gd name="connsiteY11" fmla="*/ 497150 h 1287269"/>
              <a:gd name="connsiteX12" fmla="*/ 1207363 w 1890944"/>
              <a:gd name="connsiteY12" fmla="*/ 612560 h 1287269"/>
              <a:gd name="connsiteX13" fmla="*/ 1180730 w 1890944"/>
              <a:gd name="connsiteY13" fmla="*/ 674703 h 1287269"/>
              <a:gd name="connsiteX14" fmla="*/ 852257 w 1890944"/>
              <a:gd name="connsiteY14" fmla="*/ 719092 h 1287269"/>
              <a:gd name="connsiteX15" fmla="*/ 514905 w 1890944"/>
              <a:gd name="connsiteY15" fmla="*/ 763480 h 1287269"/>
              <a:gd name="connsiteX16" fmla="*/ 470517 w 1890944"/>
              <a:gd name="connsiteY16" fmla="*/ 852257 h 1287269"/>
              <a:gd name="connsiteX17" fmla="*/ 301841 w 1890944"/>
              <a:gd name="connsiteY17" fmla="*/ 932156 h 1287269"/>
              <a:gd name="connsiteX18" fmla="*/ 337352 w 1890944"/>
              <a:gd name="connsiteY18" fmla="*/ 1056443 h 1287269"/>
              <a:gd name="connsiteX19" fmla="*/ 381740 w 1890944"/>
              <a:gd name="connsiteY19" fmla="*/ 1100831 h 1287269"/>
              <a:gd name="connsiteX20" fmla="*/ 870012 w 1890944"/>
              <a:gd name="connsiteY20" fmla="*/ 1118587 h 1287269"/>
              <a:gd name="connsiteX21" fmla="*/ 994299 w 1890944"/>
              <a:gd name="connsiteY21" fmla="*/ 1145220 h 1287269"/>
              <a:gd name="connsiteX22" fmla="*/ 1207363 w 1890944"/>
              <a:gd name="connsiteY22" fmla="*/ 1162975 h 1287269"/>
              <a:gd name="connsiteX23" fmla="*/ 1606859 w 1890944"/>
              <a:gd name="connsiteY23" fmla="*/ 1136342 h 1287269"/>
              <a:gd name="connsiteX24" fmla="*/ 1660125 w 1890944"/>
              <a:gd name="connsiteY24" fmla="*/ 1136342 h 1287269"/>
              <a:gd name="connsiteX25" fmla="*/ 1677880 w 1890944"/>
              <a:gd name="connsiteY25" fmla="*/ 1189608 h 1287269"/>
              <a:gd name="connsiteX26" fmla="*/ 1757779 w 1890944"/>
              <a:gd name="connsiteY26" fmla="*/ 1225119 h 1287269"/>
              <a:gd name="connsiteX27" fmla="*/ 1784412 w 1890944"/>
              <a:gd name="connsiteY27" fmla="*/ 1251752 h 1287269"/>
              <a:gd name="connsiteX28" fmla="*/ 1828800 w 1890944"/>
              <a:gd name="connsiteY28" fmla="*/ 1269507 h 1287269"/>
              <a:gd name="connsiteX29" fmla="*/ 1890944 w 1890944"/>
              <a:gd name="connsiteY29" fmla="*/ 1287262 h 1287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890944" h="1287269">
                <a:moveTo>
                  <a:pt x="0" y="0"/>
                </a:moveTo>
                <a:cubicBezTo>
                  <a:pt x="46270" y="46270"/>
                  <a:pt x="67193" y="80294"/>
                  <a:pt x="133165" y="97655"/>
                </a:cubicBezTo>
                <a:cubicBezTo>
                  <a:pt x="164775" y="105973"/>
                  <a:pt x="198268" y="103573"/>
                  <a:pt x="230820" y="106532"/>
                </a:cubicBezTo>
                <a:cubicBezTo>
                  <a:pt x="361026" y="85818"/>
                  <a:pt x="490344" y="58435"/>
                  <a:pt x="621437" y="44389"/>
                </a:cubicBezTo>
                <a:cubicBezTo>
                  <a:pt x="656868" y="40593"/>
                  <a:pt x="694481" y="41088"/>
                  <a:pt x="727969" y="53266"/>
                </a:cubicBezTo>
                <a:cubicBezTo>
                  <a:pt x="761916" y="65610"/>
                  <a:pt x="786205" y="96121"/>
                  <a:pt x="816746" y="115410"/>
                </a:cubicBezTo>
                <a:cubicBezTo>
                  <a:pt x="842506" y="131679"/>
                  <a:pt x="870012" y="145002"/>
                  <a:pt x="896645" y="159798"/>
                </a:cubicBezTo>
                <a:cubicBezTo>
                  <a:pt x="1097872" y="142043"/>
                  <a:pt x="1298591" y="117039"/>
                  <a:pt x="1500327" y="106532"/>
                </a:cubicBezTo>
                <a:cubicBezTo>
                  <a:pt x="1583126" y="102220"/>
                  <a:pt x="1690274" y="56783"/>
                  <a:pt x="1748901" y="115410"/>
                </a:cubicBezTo>
                <a:cubicBezTo>
                  <a:pt x="1970622" y="337131"/>
                  <a:pt x="1716145" y="350571"/>
                  <a:pt x="1642369" y="363985"/>
                </a:cubicBezTo>
                <a:cubicBezTo>
                  <a:pt x="1600940" y="387659"/>
                  <a:pt x="1561841" y="415981"/>
                  <a:pt x="1518082" y="435006"/>
                </a:cubicBezTo>
                <a:cubicBezTo>
                  <a:pt x="1394808" y="488603"/>
                  <a:pt x="1474121" y="404662"/>
                  <a:pt x="1340528" y="497150"/>
                </a:cubicBezTo>
                <a:cubicBezTo>
                  <a:pt x="1292233" y="530585"/>
                  <a:pt x="1251751" y="574090"/>
                  <a:pt x="1207363" y="612560"/>
                </a:cubicBezTo>
                <a:cubicBezTo>
                  <a:pt x="1198485" y="633274"/>
                  <a:pt x="1197343" y="659475"/>
                  <a:pt x="1180730" y="674703"/>
                </a:cubicBezTo>
                <a:cubicBezTo>
                  <a:pt x="1108507" y="740907"/>
                  <a:pt x="892588" y="717652"/>
                  <a:pt x="852257" y="719092"/>
                </a:cubicBezTo>
                <a:cubicBezTo>
                  <a:pt x="739806" y="733888"/>
                  <a:pt x="621996" y="726123"/>
                  <a:pt x="514905" y="763480"/>
                </a:cubicBezTo>
                <a:cubicBezTo>
                  <a:pt x="483666" y="774377"/>
                  <a:pt x="499710" y="836688"/>
                  <a:pt x="470517" y="852257"/>
                </a:cubicBezTo>
                <a:cubicBezTo>
                  <a:pt x="326586" y="929020"/>
                  <a:pt x="386157" y="911077"/>
                  <a:pt x="301841" y="932156"/>
                </a:cubicBezTo>
                <a:cubicBezTo>
                  <a:pt x="313678" y="973585"/>
                  <a:pt x="318907" y="1017504"/>
                  <a:pt x="337352" y="1056443"/>
                </a:cubicBezTo>
                <a:cubicBezTo>
                  <a:pt x="346310" y="1075353"/>
                  <a:pt x="360956" y="1098406"/>
                  <a:pt x="381740" y="1100831"/>
                </a:cubicBezTo>
                <a:cubicBezTo>
                  <a:pt x="543508" y="1119704"/>
                  <a:pt x="707255" y="1112668"/>
                  <a:pt x="870012" y="1118587"/>
                </a:cubicBezTo>
                <a:cubicBezTo>
                  <a:pt x="911441" y="1127465"/>
                  <a:pt x="952140" y="1141004"/>
                  <a:pt x="994299" y="1145220"/>
                </a:cubicBezTo>
                <a:cubicBezTo>
                  <a:pt x="1124404" y="1158230"/>
                  <a:pt x="1053412" y="1151978"/>
                  <a:pt x="1207363" y="1162975"/>
                </a:cubicBezTo>
                <a:cubicBezTo>
                  <a:pt x="1340528" y="1154097"/>
                  <a:pt x="1474116" y="1150169"/>
                  <a:pt x="1606859" y="1136342"/>
                </a:cubicBezTo>
                <a:cubicBezTo>
                  <a:pt x="1668283" y="1129944"/>
                  <a:pt x="1598701" y="1095394"/>
                  <a:pt x="1660125" y="1136342"/>
                </a:cubicBezTo>
                <a:cubicBezTo>
                  <a:pt x="1666043" y="1154097"/>
                  <a:pt x="1667961" y="1173737"/>
                  <a:pt x="1677880" y="1189608"/>
                </a:cubicBezTo>
                <a:cubicBezTo>
                  <a:pt x="1688986" y="1207378"/>
                  <a:pt x="1748944" y="1222174"/>
                  <a:pt x="1757779" y="1225119"/>
                </a:cubicBezTo>
                <a:cubicBezTo>
                  <a:pt x="1766657" y="1233997"/>
                  <a:pt x="1773765" y="1245098"/>
                  <a:pt x="1784412" y="1251752"/>
                </a:cubicBezTo>
                <a:cubicBezTo>
                  <a:pt x="1797926" y="1260198"/>
                  <a:pt x="1813824" y="1264061"/>
                  <a:pt x="1828800" y="1269507"/>
                </a:cubicBezTo>
                <a:cubicBezTo>
                  <a:pt x="1880201" y="1288198"/>
                  <a:pt x="1864089" y="1287262"/>
                  <a:pt x="1890944" y="1287262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7656" name="Picture 8" descr="Swiss Army Knif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807700">
            <a:off x="2005013" y="2833687"/>
            <a:ext cx="28575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7" name="TextovéPole 4"/>
          <p:cNvSpPr txBox="1">
            <a:spLocks noChangeArrowheads="1"/>
          </p:cNvSpPr>
          <p:nvPr/>
        </p:nvSpPr>
        <p:spPr bwMode="auto">
          <a:xfrm>
            <a:off x="2530475" y="1165225"/>
            <a:ext cx="16462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autobaterie</a:t>
            </a:r>
          </a:p>
        </p:txBody>
      </p:sp>
      <p:sp>
        <p:nvSpPr>
          <p:cNvPr id="27658" name="TextovéPole 8"/>
          <p:cNvSpPr txBox="1">
            <a:spLocks noChangeArrowheads="1"/>
          </p:cNvSpPr>
          <p:nvPr/>
        </p:nvSpPr>
        <p:spPr bwMode="auto">
          <a:xfrm>
            <a:off x="1354138" y="3017838"/>
            <a:ext cx="1141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tužka</a:t>
            </a:r>
          </a:p>
        </p:txBody>
      </p:sp>
      <p:sp>
        <p:nvSpPr>
          <p:cNvPr id="27659" name="TextovéPole 9"/>
          <p:cNvSpPr txBox="1">
            <a:spLocks noChangeArrowheads="1"/>
          </p:cNvSpPr>
          <p:nvPr/>
        </p:nvSpPr>
        <p:spPr bwMode="auto">
          <a:xfrm>
            <a:off x="1668463" y="3816350"/>
            <a:ext cx="1649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kapesní nůž</a:t>
            </a:r>
          </a:p>
        </p:txBody>
      </p:sp>
      <p:sp>
        <p:nvSpPr>
          <p:cNvPr id="27660" name="TextovéPole 10"/>
          <p:cNvSpPr txBox="1">
            <a:spLocks noChangeArrowheads="1"/>
          </p:cNvSpPr>
          <p:nvPr/>
        </p:nvSpPr>
        <p:spPr bwMode="auto">
          <a:xfrm>
            <a:off x="477838" y="6342063"/>
            <a:ext cx="19446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miska s vodou</a:t>
            </a:r>
          </a:p>
        </p:txBody>
      </p:sp>
      <p:sp>
        <p:nvSpPr>
          <p:cNvPr id="27661" name="TextovéPole 11"/>
          <p:cNvSpPr txBox="1">
            <a:spLocks noChangeArrowheads="1"/>
          </p:cNvSpPr>
          <p:nvPr/>
        </p:nvSpPr>
        <p:spPr bwMode="auto">
          <a:xfrm>
            <a:off x="3322638" y="5041900"/>
            <a:ext cx="2251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izolované vodiče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418013" y="-34925"/>
            <a:ext cx="3648075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Tužku opatrně podélně</a:t>
            </a:r>
          </a:p>
          <a:p>
            <a:pPr>
              <a:defRPr/>
            </a:pPr>
            <a:r>
              <a:rPr lang="cs-CZ" sz="2400" dirty="0"/>
              <a:t>       rozpůlíme pomocí nože.</a:t>
            </a:r>
          </a:p>
        </p:txBody>
      </p:sp>
      <p:pic>
        <p:nvPicPr>
          <p:cNvPr id="27663" name="Picture 6" descr="Penci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9205679">
            <a:off x="804863" y="2268538"/>
            <a:ext cx="338137" cy="242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8" descr="Swiss Army Knif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9732146">
            <a:off x="5162550" y="1957388"/>
            <a:ext cx="2222500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65" name="TextovéPole 14"/>
          <p:cNvSpPr txBox="1">
            <a:spLocks noChangeArrowheads="1"/>
          </p:cNvSpPr>
          <p:nvPr/>
        </p:nvSpPr>
        <p:spPr bwMode="auto">
          <a:xfrm>
            <a:off x="4598988" y="3698875"/>
            <a:ext cx="3389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 Z tužky vyjmeme tuhu.</a:t>
            </a:r>
          </a:p>
        </p:txBody>
      </p:sp>
      <p:pic>
        <p:nvPicPr>
          <p:cNvPr id="27666" name="Picture 6" descr="Pencil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96063" y="4276725"/>
            <a:ext cx="273050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Přímá spojnice 16"/>
          <p:cNvCxnSpPr>
            <a:stCxn id="0" idx="2"/>
            <a:endCxn id="0" idx="0"/>
          </p:cNvCxnSpPr>
          <p:nvPr/>
        </p:nvCxnSpPr>
        <p:spPr>
          <a:xfrm>
            <a:off x="6732588" y="4276725"/>
            <a:ext cx="0" cy="187801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68" name="TextovéPole 22"/>
          <p:cNvSpPr txBox="1">
            <a:spLocks noChangeArrowheads="1"/>
          </p:cNvSpPr>
          <p:nvPr/>
        </p:nvSpPr>
        <p:spPr bwMode="auto">
          <a:xfrm>
            <a:off x="7988300" y="0"/>
            <a:ext cx="394493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dirty="0"/>
              <a:t>3. Tuhu ponoříme do misky </a:t>
            </a:r>
            <a:r>
              <a:rPr lang="cs-CZ" altLang="cs-CZ" sz="2400" dirty="0" smtClean="0"/>
              <a:t>  </a:t>
            </a:r>
          </a:p>
          <a:p>
            <a:r>
              <a:rPr lang="cs-CZ" altLang="cs-CZ" sz="2400" dirty="0"/>
              <a:t> </a:t>
            </a:r>
            <a:r>
              <a:rPr lang="cs-CZ" altLang="cs-CZ" sz="2400" dirty="0" smtClean="0"/>
              <a:t>   s vodou </a:t>
            </a:r>
            <a:r>
              <a:rPr lang="cs-CZ" altLang="cs-CZ" sz="2400" dirty="0"/>
              <a:t>a zapojíme podle</a:t>
            </a:r>
          </a:p>
          <a:p>
            <a:r>
              <a:rPr lang="cs-CZ" altLang="cs-CZ" sz="2400" dirty="0"/>
              <a:t>    obrázku. Tuha se rozžhaví,</a:t>
            </a:r>
          </a:p>
          <a:p>
            <a:r>
              <a:rPr lang="cs-CZ" altLang="cs-CZ" sz="2400" dirty="0"/>
              <a:t>    voda se bude vařit.</a:t>
            </a:r>
          </a:p>
        </p:txBody>
      </p:sp>
      <p:grpSp>
        <p:nvGrpSpPr>
          <p:cNvPr id="27669" name="Skupina 34"/>
          <p:cNvGrpSpPr>
            <a:grpSpLocks/>
          </p:cNvGrpSpPr>
          <p:nvPr/>
        </p:nvGrpSpPr>
        <p:grpSpPr bwMode="auto">
          <a:xfrm>
            <a:off x="8462963" y="1519238"/>
            <a:ext cx="3467100" cy="2425700"/>
            <a:chOff x="8463363" y="1518819"/>
            <a:chExt cx="3466054" cy="2426217"/>
          </a:xfrm>
        </p:grpSpPr>
        <p:grpSp>
          <p:nvGrpSpPr>
            <p:cNvPr id="31" name="Skupina 6"/>
            <p:cNvGrpSpPr>
              <a:grpSpLocks/>
            </p:cNvGrpSpPr>
            <p:nvPr/>
          </p:nvGrpSpPr>
          <p:grpSpPr bwMode="auto">
            <a:xfrm>
              <a:off x="8463363" y="2665511"/>
              <a:ext cx="1868059" cy="1279525"/>
              <a:chOff x="4050899" y="740592"/>
              <a:chExt cx="1093788" cy="1280126"/>
            </a:xfrm>
            <a:solidFill>
              <a:schemeClr val="bg1">
                <a:lumMod val="75000"/>
              </a:schemeClr>
            </a:solidFill>
          </p:grpSpPr>
          <p:sp>
            <p:nvSpPr>
              <p:cNvPr id="32" name="Válec 31"/>
              <p:cNvSpPr/>
              <p:nvPr/>
            </p:nvSpPr>
            <p:spPr>
              <a:xfrm>
                <a:off x="4050899" y="740592"/>
                <a:ext cx="1093788" cy="1008536"/>
              </a:xfrm>
              <a:prstGeom prst="can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3" name="Válec 32"/>
              <p:cNvSpPr/>
              <p:nvPr/>
            </p:nvSpPr>
            <p:spPr>
              <a:xfrm>
                <a:off x="4050899" y="1012183"/>
                <a:ext cx="1093788" cy="1008535"/>
              </a:xfrm>
              <a:prstGeom prst="can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1">
                    <a:lumMod val="40000"/>
                    <a:lumOff val="60000"/>
                  </a:schemeClr>
                </a:solidFill>
              </a:ln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pic>
          <p:nvPicPr>
            <p:cNvPr id="27681" name="Picture 4" descr="Car Battery Black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0253896" y="1518819"/>
              <a:ext cx="1675521" cy="13617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5" name="Přímá spojnice 24"/>
            <p:cNvCxnSpPr/>
            <p:nvPr/>
          </p:nvCxnSpPr>
          <p:spPr>
            <a:xfrm flipV="1">
              <a:off x="8696655" y="3292434"/>
              <a:ext cx="1401340" cy="43189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Volný tvar: obrazec 25"/>
            <p:cNvSpPr/>
            <p:nvPr/>
          </p:nvSpPr>
          <p:spPr>
            <a:xfrm>
              <a:off x="8696655" y="1728414"/>
              <a:ext cx="1818726" cy="1992737"/>
            </a:xfrm>
            <a:custGeom>
              <a:avLst/>
              <a:gdLst>
                <a:gd name="connsiteX0" fmla="*/ 0 w 1819656"/>
                <a:gd name="connsiteY0" fmla="*/ 1993392 h 1993392"/>
                <a:gd name="connsiteX1" fmla="*/ 36576 w 1819656"/>
                <a:gd name="connsiteY1" fmla="*/ 1947672 h 1993392"/>
                <a:gd name="connsiteX2" fmla="*/ 45720 w 1819656"/>
                <a:gd name="connsiteY2" fmla="*/ 1892808 h 1993392"/>
                <a:gd name="connsiteX3" fmla="*/ 64008 w 1819656"/>
                <a:gd name="connsiteY3" fmla="*/ 1636776 h 1993392"/>
                <a:gd name="connsiteX4" fmla="*/ 100584 w 1819656"/>
                <a:gd name="connsiteY4" fmla="*/ 1271016 h 1993392"/>
                <a:gd name="connsiteX5" fmla="*/ 164592 w 1819656"/>
                <a:gd name="connsiteY5" fmla="*/ 1143000 h 1993392"/>
                <a:gd name="connsiteX6" fmla="*/ 338328 w 1819656"/>
                <a:gd name="connsiteY6" fmla="*/ 1024128 h 1993392"/>
                <a:gd name="connsiteX7" fmla="*/ 356616 w 1819656"/>
                <a:gd name="connsiteY7" fmla="*/ 841248 h 1993392"/>
                <a:gd name="connsiteX8" fmla="*/ 429768 w 1819656"/>
                <a:gd name="connsiteY8" fmla="*/ 685800 h 1993392"/>
                <a:gd name="connsiteX9" fmla="*/ 530352 w 1819656"/>
                <a:gd name="connsiteY9" fmla="*/ 603504 h 1993392"/>
                <a:gd name="connsiteX10" fmla="*/ 740664 w 1819656"/>
                <a:gd name="connsiteY10" fmla="*/ 484632 h 1993392"/>
                <a:gd name="connsiteX11" fmla="*/ 768096 w 1819656"/>
                <a:gd name="connsiteY11" fmla="*/ 475488 h 1993392"/>
                <a:gd name="connsiteX12" fmla="*/ 841248 w 1819656"/>
                <a:gd name="connsiteY12" fmla="*/ 438912 h 1993392"/>
                <a:gd name="connsiteX13" fmla="*/ 969264 w 1819656"/>
                <a:gd name="connsiteY13" fmla="*/ 365760 h 1993392"/>
                <a:gd name="connsiteX14" fmla="*/ 1014984 w 1819656"/>
                <a:gd name="connsiteY14" fmla="*/ 320040 h 1993392"/>
                <a:gd name="connsiteX15" fmla="*/ 1097280 w 1819656"/>
                <a:gd name="connsiteY15" fmla="*/ 283464 h 1993392"/>
                <a:gd name="connsiteX16" fmla="*/ 1143000 w 1819656"/>
                <a:gd name="connsiteY16" fmla="*/ 237744 h 1993392"/>
                <a:gd name="connsiteX17" fmla="*/ 1161288 w 1819656"/>
                <a:gd name="connsiteY17" fmla="*/ 210312 h 1993392"/>
                <a:gd name="connsiteX18" fmla="*/ 1188720 w 1819656"/>
                <a:gd name="connsiteY18" fmla="*/ 201168 h 1993392"/>
                <a:gd name="connsiteX19" fmla="*/ 1261872 w 1819656"/>
                <a:gd name="connsiteY19" fmla="*/ 155448 h 1993392"/>
                <a:gd name="connsiteX20" fmla="*/ 1408176 w 1819656"/>
                <a:gd name="connsiteY20" fmla="*/ 73152 h 1993392"/>
                <a:gd name="connsiteX21" fmla="*/ 1545336 w 1819656"/>
                <a:gd name="connsiteY21" fmla="*/ 0 h 1993392"/>
                <a:gd name="connsiteX22" fmla="*/ 1719072 w 1819656"/>
                <a:gd name="connsiteY22" fmla="*/ 18288 h 1993392"/>
                <a:gd name="connsiteX23" fmla="*/ 1819656 w 1819656"/>
                <a:gd name="connsiteY23" fmla="*/ 27432 h 199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19656" h="1993392">
                  <a:moveTo>
                    <a:pt x="0" y="1993392"/>
                  </a:moveTo>
                  <a:cubicBezTo>
                    <a:pt x="12192" y="1978152"/>
                    <a:pt x="28500" y="1965439"/>
                    <a:pt x="36576" y="1947672"/>
                  </a:cubicBezTo>
                  <a:cubicBezTo>
                    <a:pt x="44248" y="1930794"/>
                    <a:pt x="44090" y="1911277"/>
                    <a:pt x="45720" y="1892808"/>
                  </a:cubicBezTo>
                  <a:cubicBezTo>
                    <a:pt x="53240" y="1807578"/>
                    <a:pt x="57912" y="1722120"/>
                    <a:pt x="64008" y="1636776"/>
                  </a:cubicBezTo>
                  <a:cubicBezTo>
                    <a:pt x="69513" y="1466123"/>
                    <a:pt x="44655" y="1399653"/>
                    <a:pt x="100584" y="1271016"/>
                  </a:cubicBezTo>
                  <a:cubicBezTo>
                    <a:pt x="119607" y="1227264"/>
                    <a:pt x="121920" y="1164336"/>
                    <a:pt x="164592" y="1143000"/>
                  </a:cubicBezTo>
                  <a:cubicBezTo>
                    <a:pt x="301308" y="1074642"/>
                    <a:pt x="245404" y="1117052"/>
                    <a:pt x="338328" y="1024128"/>
                  </a:cubicBezTo>
                  <a:cubicBezTo>
                    <a:pt x="344424" y="963168"/>
                    <a:pt x="340632" y="900390"/>
                    <a:pt x="356616" y="841248"/>
                  </a:cubicBezTo>
                  <a:cubicBezTo>
                    <a:pt x="371557" y="785965"/>
                    <a:pt x="395980" y="732037"/>
                    <a:pt x="429768" y="685800"/>
                  </a:cubicBezTo>
                  <a:cubicBezTo>
                    <a:pt x="455328" y="650824"/>
                    <a:pt x="493982" y="627038"/>
                    <a:pt x="530352" y="603504"/>
                  </a:cubicBezTo>
                  <a:cubicBezTo>
                    <a:pt x="597960" y="559757"/>
                    <a:pt x="669762" y="522810"/>
                    <a:pt x="740664" y="484632"/>
                  </a:cubicBezTo>
                  <a:cubicBezTo>
                    <a:pt x="749151" y="480062"/>
                    <a:pt x="759321" y="479476"/>
                    <a:pt x="768096" y="475488"/>
                  </a:cubicBezTo>
                  <a:cubicBezTo>
                    <a:pt x="792915" y="464207"/>
                    <a:pt x="817315" y="451967"/>
                    <a:pt x="841248" y="438912"/>
                  </a:cubicBezTo>
                  <a:cubicBezTo>
                    <a:pt x="884394" y="415378"/>
                    <a:pt x="928702" y="393513"/>
                    <a:pt x="969264" y="365760"/>
                  </a:cubicBezTo>
                  <a:cubicBezTo>
                    <a:pt x="987052" y="353590"/>
                    <a:pt x="998154" y="333504"/>
                    <a:pt x="1014984" y="320040"/>
                  </a:cubicBezTo>
                  <a:cubicBezTo>
                    <a:pt x="1050936" y="291278"/>
                    <a:pt x="1057989" y="293287"/>
                    <a:pt x="1097280" y="283464"/>
                  </a:cubicBezTo>
                  <a:cubicBezTo>
                    <a:pt x="1112520" y="268224"/>
                    <a:pt x="1128808" y="253964"/>
                    <a:pt x="1143000" y="237744"/>
                  </a:cubicBezTo>
                  <a:cubicBezTo>
                    <a:pt x="1150237" y="229473"/>
                    <a:pt x="1152706" y="217177"/>
                    <a:pt x="1161288" y="210312"/>
                  </a:cubicBezTo>
                  <a:cubicBezTo>
                    <a:pt x="1168814" y="204291"/>
                    <a:pt x="1179576" y="204216"/>
                    <a:pt x="1188720" y="201168"/>
                  </a:cubicBezTo>
                  <a:cubicBezTo>
                    <a:pt x="1250234" y="155032"/>
                    <a:pt x="1199113" y="189965"/>
                    <a:pt x="1261872" y="155448"/>
                  </a:cubicBezTo>
                  <a:cubicBezTo>
                    <a:pt x="1310900" y="128483"/>
                    <a:pt x="1358129" y="98175"/>
                    <a:pt x="1408176" y="73152"/>
                  </a:cubicBezTo>
                  <a:cubicBezTo>
                    <a:pt x="1527734" y="13373"/>
                    <a:pt x="1483879" y="40971"/>
                    <a:pt x="1545336" y="0"/>
                  </a:cubicBezTo>
                  <a:lnTo>
                    <a:pt x="1719072" y="18288"/>
                  </a:lnTo>
                  <a:cubicBezTo>
                    <a:pt x="1816151" y="29937"/>
                    <a:pt x="1733052" y="27432"/>
                    <a:pt x="1819656" y="27432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Volný tvar: obrazec 26"/>
            <p:cNvSpPr/>
            <p:nvPr/>
          </p:nvSpPr>
          <p:spPr>
            <a:xfrm>
              <a:off x="10077363" y="1874495"/>
              <a:ext cx="1474343" cy="1435406"/>
            </a:xfrm>
            <a:custGeom>
              <a:avLst/>
              <a:gdLst>
                <a:gd name="connsiteX0" fmla="*/ 0 w 1475385"/>
                <a:gd name="connsiteY0" fmla="*/ 1435608 h 1435608"/>
                <a:gd name="connsiteX1" fmla="*/ 9144 w 1475385"/>
                <a:gd name="connsiteY1" fmla="*/ 1225296 h 1435608"/>
                <a:gd name="connsiteX2" fmla="*/ 45720 w 1475385"/>
                <a:gd name="connsiteY2" fmla="*/ 1152144 h 1435608"/>
                <a:gd name="connsiteX3" fmla="*/ 64008 w 1475385"/>
                <a:gd name="connsiteY3" fmla="*/ 1106424 h 1435608"/>
                <a:gd name="connsiteX4" fmla="*/ 100584 w 1475385"/>
                <a:gd name="connsiteY4" fmla="*/ 1033272 h 1435608"/>
                <a:gd name="connsiteX5" fmla="*/ 118872 w 1475385"/>
                <a:gd name="connsiteY5" fmla="*/ 987552 h 1435608"/>
                <a:gd name="connsiteX6" fmla="*/ 146304 w 1475385"/>
                <a:gd name="connsiteY6" fmla="*/ 960120 h 1435608"/>
                <a:gd name="connsiteX7" fmla="*/ 192024 w 1475385"/>
                <a:gd name="connsiteY7" fmla="*/ 896112 h 1435608"/>
                <a:gd name="connsiteX8" fmla="*/ 256032 w 1475385"/>
                <a:gd name="connsiteY8" fmla="*/ 868680 h 1435608"/>
                <a:gd name="connsiteX9" fmla="*/ 338328 w 1475385"/>
                <a:gd name="connsiteY9" fmla="*/ 822960 h 1435608"/>
                <a:gd name="connsiteX10" fmla="*/ 448056 w 1475385"/>
                <a:gd name="connsiteY10" fmla="*/ 740664 h 1435608"/>
                <a:gd name="connsiteX11" fmla="*/ 502920 w 1475385"/>
                <a:gd name="connsiteY11" fmla="*/ 713232 h 1435608"/>
                <a:gd name="connsiteX12" fmla="*/ 630936 w 1475385"/>
                <a:gd name="connsiteY12" fmla="*/ 658368 h 1435608"/>
                <a:gd name="connsiteX13" fmla="*/ 749808 w 1475385"/>
                <a:gd name="connsiteY13" fmla="*/ 576072 h 1435608"/>
                <a:gd name="connsiteX14" fmla="*/ 905256 w 1475385"/>
                <a:gd name="connsiteY14" fmla="*/ 484632 h 1435608"/>
                <a:gd name="connsiteX15" fmla="*/ 1033272 w 1475385"/>
                <a:gd name="connsiteY15" fmla="*/ 393192 h 1435608"/>
                <a:gd name="connsiteX16" fmla="*/ 1152144 w 1475385"/>
                <a:gd name="connsiteY16" fmla="*/ 329184 h 1435608"/>
                <a:gd name="connsiteX17" fmla="*/ 1298448 w 1475385"/>
                <a:gd name="connsiteY17" fmla="*/ 274320 h 1435608"/>
                <a:gd name="connsiteX18" fmla="*/ 1335024 w 1475385"/>
                <a:gd name="connsiteY18" fmla="*/ 228600 h 1435608"/>
                <a:gd name="connsiteX19" fmla="*/ 1362456 w 1475385"/>
                <a:gd name="connsiteY19" fmla="*/ 201168 h 1435608"/>
                <a:gd name="connsiteX20" fmla="*/ 1380744 w 1475385"/>
                <a:gd name="connsiteY20" fmla="*/ 164592 h 1435608"/>
                <a:gd name="connsiteX21" fmla="*/ 1472184 w 1475385"/>
                <a:gd name="connsiteY21" fmla="*/ 54864 h 1435608"/>
                <a:gd name="connsiteX22" fmla="*/ 1472184 w 1475385"/>
                <a:gd name="connsiteY22" fmla="*/ 0 h 143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75385" h="1435608">
                  <a:moveTo>
                    <a:pt x="0" y="1435608"/>
                  </a:moveTo>
                  <a:cubicBezTo>
                    <a:pt x="3048" y="1365504"/>
                    <a:pt x="-2029" y="1294571"/>
                    <a:pt x="9144" y="1225296"/>
                  </a:cubicBezTo>
                  <a:cubicBezTo>
                    <a:pt x="13485" y="1198382"/>
                    <a:pt x="34296" y="1176897"/>
                    <a:pt x="45720" y="1152144"/>
                  </a:cubicBezTo>
                  <a:cubicBezTo>
                    <a:pt x="52598" y="1137241"/>
                    <a:pt x="57130" y="1121327"/>
                    <a:pt x="64008" y="1106424"/>
                  </a:cubicBezTo>
                  <a:cubicBezTo>
                    <a:pt x="75432" y="1081671"/>
                    <a:pt x="89160" y="1058025"/>
                    <a:pt x="100584" y="1033272"/>
                  </a:cubicBezTo>
                  <a:cubicBezTo>
                    <a:pt x="107462" y="1018369"/>
                    <a:pt x="110173" y="1001471"/>
                    <a:pt x="118872" y="987552"/>
                  </a:cubicBezTo>
                  <a:cubicBezTo>
                    <a:pt x="125726" y="976586"/>
                    <a:pt x="138226" y="970218"/>
                    <a:pt x="146304" y="960120"/>
                  </a:cubicBezTo>
                  <a:cubicBezTo>
                    <a:pt x="162683" y="939646"/>
                    <a:pt x="171881" y="912898"/>
                    <a:pt x="192024" y="896112"/>
                  </a:cubicBezTo>
                  <a:cubicBezTo>
                    <a:pt x="209857" y="881251"/>
                    <a:pt x="235270" y="879061"/>
                    <a:pt x="256032" y="868680"/>
                  </a:cubicBezTo>
                  <a:cubicBezTo>
                    <a:pt x="284100" y="854646"/>
                    <a:pt x="312217" y="840367"/>
                    <a:pt x="338328" y="822960"/>
                  </a:cubicBezTo>
                  <a:cubicBezTo>
                    <a:pt x="376369" y="797599"/>
                    <a:pt x="410015" y="766025"/>
                    <a:pt x="448056" y="740664"/>
                  </a:cubicBezTo>
                  <a:cubicBezTo>
                    <a:pt x="465069" y="729322"/>
                    <a:pt x="484306" y="721693"/>
                    <a:pt x="502920" y="713232"/>
                  </a:cubicBezTo>
                  <a:cubicBezTo>
                    <a:pt x="548809" y="692373"/>
                    <a:pt x="584306" y="685922"/>
                    <a:pt x="630936" y="658368"/>
                  </a:cubicBezTo>
                  <a:cubicBezTo>
                    <a:pt x="672427" y="633851"/>
                    <a:pt x="707680" y="599477"/>
                    <a:pt x="749808" y="576072"/>
                  </a:cubicBezTo>
                  <a:cubicBezTo>
                    <a:pt x="805668" y="545039"/>
                    <a:pt x="852749" y="520730"/>
                    <a:pt x="905256" y="484632"/>
                  </a:cubicBezTo>
                  <a:cubicBezTo>
                    <a:pt x="958333" y="448142"/>
                    <a:pt x="980203" y="423916"/>
                    <a:pt x="1033272" y="393192"/>
                  </a:cubicBezTo>
                  <a:cubicBezTo>
                    <a:pt x="1072219" y="370644"/>
                    <a:pt x="1111545" y="348601"/>
                    <a:pt x="1152144" y="329184"/>
                  </a:cubicBezTo>
                  <a:cubicBezTo>
                    <a:pt x="1202440" y="305130"/>
                    <a:pt x="1247112" y="291432"/>
                    <a:pt x="1298448" y="274320"/>
                  </a:cubicBezTo>
                  <a:cubicBezTo>
                    <a:pt x="1310640" y="259080"/>
                    <a:pt x="1322172" y="243288"/>
                    <a:pt x="1335024" y="228600"/>
                  </a:cubicBezTo>
                  <a:cubicBezTo>
                    <a:pt x="1343539" y="218868"/>
                    <a:pt x="1354940" y="211691"/>
                    <a:pt x="1362456" y="201168"/>
                  </a:cubicBezTo>
                  <a:cubicBezTo>
                    <a:pt x="1370379" y="190076"/>
                    <a:pt x="1372565" y="175497"/>
                    <a:pt x="1380744" y="164592"/>
                  </a:cubicBezTo>
                  <a:cubicBezTo>
                    <a:pt x="1421361" y="110436"/>
                    <a:pt x="1437931" y="134787"/>
                    <a:pt x="1472184" y="54864"/>
                  </a:cubicBezTo>
                  <a:cubicBezTo>
                    <a:pt x="1479388" y="38055"/>
                    <a:pt x="1472184" y="18288"/>
                    <a:pt x="1472184" y="0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1" name="Skupina 6"/>
          <p:cNvGrpSpPr>
            <a:grpSpLocks/>
          </p:cNvGrpSpPr>
          <p:nvPr/>
        </p:nvGrpSpPr>
        <p:grpSpPr bwMode="auto">
          <a:xfrm>
            <a:off x="8302793" y="5523070"/>
            <a:ext cx="1868059" cy="1279525"/>
            <a:chOff x="4050899" y="740592"/>
            <a:chExt cx="1093788" cy="1280126"/>
          </a:xfrm>
          <a:solidFill>
            <a:schemeClr val="bg1">
              <a:lumMod val="75000"/>
            </a:schemeClr>
          </a:solidFill>
        </p:grpSpPr>
        <p:sp>
          <p:nvSpPr>
            <p:cNvPr id="46" name="Válec 45"/>
            <p:cNvSpPr/>
            <p:nvPr/>
          </p:nvSpPr>
          <p:spPr>
            <a:xfrm>
              <a:off x="4050899" y="740592"/>
              <a:ext cx="1093788" cy="1008536"/>
            </a:xfrm>
            <a:prstGeom prst="ca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7" name="Válec 46"/>
            <p:cNvSpPr/>
            <p:nvPr/>
          </p:nvSpPr>
          <p:spPr>
            <a:xfrm>
              <a:off x="4050899" y="1012183"/>
              <a:ext cx="1093788" cy="1008535"/>
            </a:xfrm>
            <a:prstGeom prst="can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  <a:effectLst>
              <a:innerShdw blurRad="63500" dist="50800" dir="54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27671" name="Picture 4" descr="Car Battery Black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93325" y="4376738"/>
            <a:ext cx="1674813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3" name="Přímá spojnice 42"/>
          <p:cNvCxnSpPr/>
          <p:nvPr/>
        </p:nvCxnSpPr>
        <p:spPr>
          <a:xfrm flipV="1">
            <a:off x="8535988" y="6149975"/>
            <a:ext cx="1401762" cy="4318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Volný tvar: obrazec 43"/>
          <p:cNvSpPr/>
          <p:nvPr/>
        </p:nvSpPr>
        <p:spPr>
          <a:xfrm>
            <a:off x="8535988" y="4586288"/>
            <a:ext cx="1819275" cy="1992312"/>
          </a:xfrm>
          <a:custGeom>
            <a:avLst/>
            <a:gdLst>
              <a:gd name="connsiteX0" fmla="*/ 0 w 1819656"/>
              <a:gd name="connsiteY0" fmla="*/ 1993392 h 1993392"/>
              <a:gd name="connsiteX1" fmla="*/ 36576 w 1819656"/>
              <a:gd name="connsiteY1" fmla="*/ 1947672 h 1993392"/>
              <a:gd name="connsiteX2" fmla="*/ 45720 w 1819656"/>
              <a:gd name="connsiteY2" fmla="*/ 1892808 h 1993392"/>
              <a:gd name="connsiteX3" fmla="*/ 64008 w 1819656"/>
              <a:gd name="connsiteY3" fmla="*/ 1636776 h 1993392"/>
              <a:gd name="connsiteX4" fmla="*/ 100584 w 1819656"/>
              <a:gd name="connsiteY4" fmla="*/ 1271016 h 1993392"/>
              <a:gd name="connsiteX5" fmla="*/ 164592 w 1819656"/>
              <a:gd name="connsiteY5" fmla="*/ 1143000 h 1993392"/>
              <a:gd name="connsiteX6" fmla="*/ 338328 w 1819656"/>
              <a:gd name="connsiteY6" fmla="*/ 1024128 h 1993392"/>
              <a:gd name="connsiteX7" fmla="*/ 356616 w 1819656"/>
              <a:gd name="connsiteY7" fmla="*/ 841248 h 1993392"/>
              <a:gd name="connsiteX8" fmla="*/ 429768 w 1819656"/>
              <a:gd name="connsiteY8" fmla="*/ 685800 h 1993392"/>
              <a:gd name="connsiteX9" fmla="*/ 530352 w 1819656"/>
              <a:gd name="connsiteY9" fmla="*/ 603504 h 1993392"/>
              <a:gd name="connsiteX10" fmla="*/ 740664 w 1819656"/>
              <a:gd name="connsiteY10" fmla="*/ 484632 h 1993392"/>
              <a:gd name="connsiteX11" fmla="*/ 768096 w 1819656"/>
              <a:gd name="connsiteY11" fmla="*/ 475488 h 1993392"/>
              <a:gd name="connsiteX12" fmla="*/ 841248 w 1819656"/>
              <a:gd name="connsiteY12" fmla="*/ 438912 h 1993392"/>
              <a:gd name="connsiteX13" fmla="*/ 969264 w 1819656"/>
              <a:gd name="connsiteY13" fmla="*/ 365760 h 1993392"/>
              <a:gd name="connsiteX14" fmla="*/ 1014984 w 1819656"/>
              <a:gd name="connsiteY14" fmla="*/ 320040 h 1993392"/>
              <a:gd name="connsiteX15" fmla="*/ 1097280 w 1819656"/>
              <a:gd name="connsiteY15" fmla="*/ 283464 h 1993392"/>
              <a:gd name="connsiteX16" fmla="*/ 1143000 w 1819656"/>
              <a:gd name="connsiteY16" fmla="*/ 237744 h 1993392"/>
              <a:gd name="connsiteX17" fmla="*/ 1161288 w 1819656"/>
              <a:gd name="connsiteY17" fmla="*/ 210312 h 1993392"/>
              <a:gd name="connsiteX18" fmla="*/ 1188720 w 1819656"/>
              <a:gd name="connsiteY18" fmla="*/ 201168 h 1993392"/>
              <a:gd name="connsiteX19" fmla="*/ 1261872 w 1819656"/>
              <a:gd name="connsiteY19" fmla="*/ 155448 h 1993392"/>
              <a:gd name="connsiteX20" fmla="*/ 1408176 w 1819656"/>
              <a:gd name="connsiteY20" fmla="*/ 73152 h 1993392"/>
              <a:gd name="connsiteX21" fmla="*/ 1545336 w 1819656"/>
              <a:gd name="connsiteY21" fmla="*/ 0 h 1993392"/>
              <a:gd name="connsiteX22" fmla="*/ 1719072 w 1819656"/>
              <a:gd name="connsiteY22" fmla="*/ 18288 h 1993392"/>
              <a:gd name="connsiteX23" fmla="*/ 1819656 w 1819656"/>
              <a:gd name="connsiteY23" fmla="*/ 27432 h 19933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819656" h="1993392">
                <a:moveTo>
                  <a:pt x="0" y="1993392"/>
                </a:moveTo>
                <a:cubicBezTo>
                  <a:pt x="12192" y="1978152"/>
                  <a:pt x="28500" y="1965439"/>
                  <a:pt x="36576" y="1947672"/>
                </a:cubicBezTo>
                <a:cubicBezTo>
                  <a:pt x="44248" y="1930794"/>
                  <a:pt x="44090" y="1911277"/>
                  <a:pt x="45720" y="1892808"/>
                </a:cubicBezTo>
                <a:cubicBezTo>
                  <a:pt x="53240" y="1807578"/>
                  <a:pt x="57912" y="1722120"/>
                  <a:pt x="64008" y="1636776"/>
                </a:cubicBezTo>
                <a:cubicBezTo>
                  <a:pt x="69513" y="1466123"/>
                  <a:pt x="44655" y="1399653"/>
                  <a:pt x="100584" y="1271016"/>
                </a:cubicBezTo>
                <a:cubicBezTo>
                  <a:pt x="119607" y="1227264"/>
                  <a:pt x="121920" y="1164336"/>
                  <a:pt x="164592" y="1143000"/>
                </a:cubicBezTo>
                <a:cubicBezTo>
                  <a:pt x="301308" y="1074642"/>
                  <a:pt x="245404" y="1117052"/>
                  <a:pt x="338328" y="1024128"/>
                </a:cubicBezTo>
                <a:cubicBezTo>
                  <a:pt x="344424" y="963168"/>
                  <a:pt x="340632" y="900390"/>
                  <a:pt x="356616" y="841248"/>
                </a:cubicBezTo>
                <a:cubicBezTo>
                  <a:pt x="371557" y="785965"/>
                  <a:pt x="395980" y="732037"/>
                  <a:pt x="429768" y="685800"/>
                </a:cubicBezTo>
                <a:cubicBezTo>
                  <a:pt x="455328" y="650824"/>
                  <a:pt x="493982" y="627038"/>
                  <a:pt x="530352" y="603504"/>
                </a:cubicBezTo>
                <a:cubicBezTo>
                  <a:pt x="597960" y="559757"/>
                  <a:pt x="669762" y="522810"/>
                  <a:pt x="740664" y="484632"/>
                </a:cubicBezTo>
                <a:cubicBezTo>
                  <a:pt x="749151" y="480062"/>
                  <a:pt x="759321" y="479476"/>
                  <a:pt x="768096" y="475488"/>
                </a:cubicBezTo>
                <a:cubicBezTo>
                  <a:pt x="792915" y="464207"/>
                  <a:pt x="817315" y="451967"/>
                  <a:pt x="841248" y="438912"/>
                </a:cubicBezTo>
                <a:cubicBezTo>
                  <a:pt x="884394" y="415378"/>
                  <a:pt x="928702" y="393513"/>
                  <a:pt x="969264" y="365760"/>
                </a:cubicBezTo>
                <a:cubicBezTo>
                  <a:pt x="987052" y="353590"/>
                  <a:pt x="998154" y="333504"/>
                  <a:pt x="1014984" y="320040"/>
                </a:cubicBezTo>
                <a:cubicBezTo>
                  <a:pt x="1050936" y="291278"/>
                  <a:pt x="1057989" y="293287"/>
                  <a:pt x="1097280" y="283464"/>
                </a:cubicBezTo>
                <a:cubicBezTo>
                  <a:pt x="1112520" y="268224"/>
                  <a:pt x="1128808" y="253964"/>
                  <a:pt x="1143000" y="237744"/>
                </a:cubicBezTo>
                <a:cubicBezTo>
                  <a:pt x="1150237" y="229473"/>
                  <a:pt x="1152706" y="217177"/>
                  <a:pt x="1161288" y="210312"/>
                </a:cubicBezTo>
                <a:cubicBezTo>
                  <a:pt x="1168814" y="204291"/>
                  <a:pt x="1179576" y="204216"/>
                  <a:pt x="1188720" y="201168"/>
                </a:cubicBezTo>
                <a:cubicBezTo>
                  <a:pt x="1250234" y="155032"/>
                  <a:pt x="1199113" y="189965"/>
                  <a:pt x="1261872" y="155448"/>
                </a:cubicBezTo>
                <a:cubicBezTo>
                  <a:pt x="1310900" y="128483"/>
                  <a:pt x="1358129" y="98175"/>
                  <a:pt x="1408176" y="73152"/>
                </a:cubicBezTo>
                <a:cubicBezTo>
                  <a:pt x="1527734" y="13373"/>
                  <a:pt x="1483879" y="40971"/>
                  <a:pt x="1545336" y="0"/>
                </a:cubicBezTo>
                <a:lnTo>
                  <a:pt x="1719072" y="18288"/>
                </a:lnTo>
                <a:cubicBezTo>
                  <a:pt x="1816151" y="29937"/>
                  <a:pt x="1733052" y="27432"/>
                  <a:pt x="1819656" y="27432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Volný tvar: obrazec 44"/>
          <p:cNvSpPr/>
          <p:nvPr/>
        </p:nvSpPr>
        <p:spPr>
          <a:xfrm>
            <a:off x="9915525" y="4732338"/>
            <a:ext cx="1476375" cy="1435100"/>
          </a:xfrm>
          <a:custGeom>
            <a:avLst/>
            <a:gdLst>
              <a:gd name="connsiteX0" fmla="*/ 0 w 1475385"/>
              <a:gd name="connsiteY0" fmla="*/ 1435608 h 1435608"/>
              <a:gd name="connsiteX1" fmla="*/ 9144 w 1475385"/>
              <a:gd name="connsiteY1" fmla="*/ 1225296 h 1435608"/>
              <a:gd name="connsiteX2" fmla="*/ 45720 w 1475385"/>
              <a:gd name="connsiteY2" fmla="*/ 1152144 h 1435608"/>
              <a:gd name="connsiteX3" fmla="*/ 64008 w 1475385"/>
              <a:gd name="connsiteY3" fmla="*/ 1106424 h 1435608"/>
              <a:gd name="connsiteX4" fmla="*/ 100584 w 1475385"/>
              <a:gd name="connsiteY4" fmla="*/ 1033272 h 1435608"/>
              <a:gd name="connsiteX5" fmla="*/ 118872 w 1475385"/>
              <a:gd name="connsiteY5" fmla="*/ 987552 h 1435608"/>
              <a:gd name="connsiteX6" fmla="*/ 146304 w 1475385"/>
              <a:gd name="connsiteY6" fmla="*/ 960120 h 1435608"/>
              <a:gd name="connsiteX7" fmla="*/ 192024 w 1475385"/>
              <a:gd name="connsiteY7" fmla="*/ 896112 h 1435608"/>
              <a:gd name="connsiteX8" fmla="*/ 256032 w 1475385"/>
              <a:gd name="connsiteY8" fmla="*/ 868680 h 1435608"/>
              <a:gd name="connsiteX9" fmla="*/ 338328 w 1475385"/>
              <a:gd name="connsiteY9" fmla="*/ 822960 h 1435608"/>
              <a:gd name="connsiteX10" fmla="*/ 448056 w 1475385"/>
              <a:gd name="connsiteY10" fmla="*/ 740664 h 1435608"/>
              <a:gd name="connsiteX11" fmla="*/ 502920 w 1475385"/>
              <a:gd name="connsiteY11" fmla="*/ 713232 h 1435608"/>
              <a:gd name="connsiteX12" fmla="*/ 630936 w 1475385"/>
              <a:gd name="connsiteY12" fmla="*/ 658368 h 1435608"/>
              <a:gd name="connsiteX13" fmla="*/ 749808 w 1475385"/>
              <a:gd name="connsiteY13" fmla="*/ 576072 h 1435608"/>
              <a:gd name="connsiteX14" fmla="*/ 905256 w 1475385"/>
              <a:gd name="connsiteY14" fmla="*/ 484632 h 1435608"/>
              <a:gd name="connsiteX15" fmla="*/ 1033272 w 1475385"/>
              <a:gd name="connsiteY15" fmla="*/ 393192 h 1435608"/>
              <a:gd name="connsiteX16" fmla="*/ 1152144 w 1475385"/>
              <a:gd name="connsiteY16" fmla="*/ 329184 h 1435608"/>
              <a:gd name="connsiteX17" fmla="*/ 1298448 w 1475385"/>
              <a:gd name="connsiteY17" fmla="*/ 274320 h 1435608"/>
              <a:gd name="connsiteX18" fmla="*/ 1335024 w 1475385"/>
              <a:gd name="connsiteY18" fmla="*/ 228600 h 1435608"/>
              <a:gd name="connsiteX19" fmla="*/ 1362456 w 1475385"/>
              <a:gd name="connsiteY19" fmla="*/ 201168 h 1435608"/>
              <a:gd name="connsiteX20" fmla="*/ 1380744 w 1475385"/>
              <a:gd name="connsiteY20" fmla="*/ 164592 h 1435608"/>
              <a:gd name="connsiteX21" fmla="*/ 1472184 w 1475385"/>
              <a:gd name="connsiteY21" fmla="*/ 54864 h 1435608"/>
              <a:gd name="connsiteX22" fmla="*/ 1472184 w 1475385"/>
              <a:gd name="connsiteY22" fmla="*/ 0 h 1435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475385" h="1435608">
                <a:moveTo>
                  <a:pt x="0" y="1435608"/>
                </a:moveTo>
                <a:cubicBezTo>
                  <a:pt x="3048" y="1365504"/>
                  <a:pt x="-2029" y="1294571"/>
                  <a:pt x="9144" y="1225296"/>
                </a:cubicBezTo>
                <a:cubicBezTo>
                  <a:pt x="13485" y="1198382"/>
                  <a:pt x="34296" y="1176897"/>
                  <a:pt x="45720" y="1152144"/>
                </a:cubicBezTo>
                <a:cubicBezTo>
                  <a:pt x="52598" y="1137241"/>
                  <a:pt x="57130" y="1121327"/>
                  <a:pt x="64008" y="1106424"/>
                </a:cubicBezTo>
                <a:cubicBezTo>
                  <a:pt x="75432" y="1081671"/>
                  <a:pt x="89160" y="1058025"/>
                  <a:pt x="100584" y="1033272"/>
                </a:cubicBezTo>
                <a:cubicBezTo>
                  <a:pt x="107462" y="1018369"/>
                  <a:pt x="110173" y="1001471"/>
                  <a:pt x="118872" y="987552"/>
                </a:cubicBezTo>
                <a:cubicBezTo>
                  <a:pt x="125726" y="976586"/>
                  <a:pt x="138226" y="970218"/>
                  <a:pt x="146304" y="960120"/>
                </a:cubicBezTo>
                <a:cubicBezTo>
                  <a:pt x="162683" y="939646"/>
                  <a:pt x="171881" y="912898"/>
                  <a:pt x="192024" y="896112"/>
                </a:cubicBezTo>
                <a:cubicBezTo>
                  <a:pt x="209857" y="881251"/>
                  <a:pt x="235270" y="879061"/>
                  <a:pt x="256032" y="868680"/>
                </a:cubicBezTo>
                <a:cubicBezTo>
                  <a:pt x="284100" y="854646"/>
                  <a:pt x="312217" y="840367"/>
                  <a:pt x="338328" y="822960"/>
                </a:cubicBezTo>
                <a:cubicBezTo>
                  <a:pt x="376369" y="797599"/>
                  <a:pt x="410015" y="766025"/>
                  <a:pt x="448056" y="740664"/>
                </a:cubicBezTo>
                <a:cubicBezTo>
                  <a:pt x="465069" y="729322"/>
                  <a:pt x="484306" y="721693"/>
                  <a:pt x="502920" y="713232"/>
                </a:cubicBezTo>
                <a:cubicBezTo>
                  <a:pt x="548809" y="692373"/>
                  <a:pt x="584306" y="685922"/>
                  <a:pt x="630936" y="658368"/>
                </a:cubicBezTo>
                <a:cubicBezTo>
                  <a:pt x="672427" y="633851"/>
                  <a:pt x="707680" y="599477"/>
                  <a:pt x="749808" y="576072"/>
                </a:cubicBezTo>
                <a:cubicBezTo>
                  <a:pt x="805668" y="545039"/>
                  <a:pt x="852749" y="520730"/>
                  <a:pt x="905256" y="484632"/>
                </a:cubicBezTo>
                <a:cubicBezTo>
                  <a:pt x="958333" y="448142"/>
                  <a:pt x="980203" y="423916"/>
                  <a:pt x="1033272" y="393192"/>
                </a:cubicBezTo>
                <a:cubicBezTo>
                  <a:pt x="1072219" y="370644"/>
                  <a:pt x="1111545" y="348601"/>
                  <a:pt x="1152144" y="329184"/>
                </a:cubicBezTo>
                <a:cubicBezTo>
                  <a:pt x="1202440" y="305130"/>
                  <a:pt x="1247112" y="291432"/>
                  <a:pt x="1298448" y="274320"/>
                </a:cubicBezTo>
                <a:cubicBezTo>
                  <a:pt x="1310640" y="259080"/>
                  <a:pt x="1322172" y="243288"/>
                  <a:pt x="1335024" y="228600"/>
                </a:cubicBezTo>
                <a:cubicBezTo>
                  <a:pt x="1343539" y="218868"/>
                  <a:pt x="1354940" y="211691"/>
                  <a:pt x="1362456" y="201168"/>
                </a:cubicBezTo>
                <a:cubicBezTo>
                  <a:pt x="1370379" y="190076"/>
                  <a:pt x="1372565" y="175497"/>
                  <a:pt x="1380744" y="164592"/>
                </a:cubicBezTo>
                <a:cubicBezTo>
                  <a:pt x="1421361" y="110436"/>
                  <a:pt x="1437931" y="134787"/>
                  <a:pt x="1472184" y="54864"/>
                </a:cubicBezTo>
                <a:cubicBezTo>
                  <a:pt x="1479388" y="38055"/>
                  <a:pt x="1472184" y="18288"/>
                  <a:pt x="1472184" y="0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8" name="Přímá spojnice 47"/>
          <p:cNvCxnSpPr/>
          <p:nvPr/>
        </p:nvCxnSpPr>
        <p:spPr>
          <a:xfrm flipV="1">
            <a:off x="8515350" y="6146800"/>
            <a:ext cx="1400175" cy="431800"/>
          </a:xfrm>
          <a:prstGeom prst="line">
            <a:avLst/>
          </a:prstGeom>
          <a:ln w="571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922" name="Picture 10" descr="Bubbl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91525" y="6457950"/>
            <a:ext cx="204788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10" descr="Bubbl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02700" y="6497638"/>
            <a:ext cx="204788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10" descr="Bubbl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201150" y="6291263"/>
            <a:ext cx="204788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10" descr="Bubbl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502775" y="6505575"/>
            <a:ext cx="204788" cy="23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3.33333E-6 -2.96296E-6 L -0.09687 0.194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" y="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8" presetID="63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3.54167E-6 3.33333E-6 L 0.07253 -0.00834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64" presetClass="path" presetSubtype="0" repeatCount="indefinite" accel="50000" decel="50000" fill="hold" nodeType="withEffect">
                                  <p:stCondLst>
                                    <p:cond delay="1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4.58333E-6 -3.33333E-6 L 0.00118 -0.0849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89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-4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4" presetClass="path" presetSubtype="0" repeatCount="indefinite" accel="50000" decel="50000" fill="hold" nodeType="withEffect">
                                  <p:stCondLst>
                                    <p:cond delay="1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1.66667E-6 -3.7037E-7 L -0.00091 -0.0648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32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64" presetClass="path" presetSubtype="0" repeatCount="indefinite" accel="50000" decel="50000" fill="hold" nodeType="withEffect">
                                  <p:stCondLst>
                                    <p:cond delay="1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0.02539 -0.03472 L -0.02422 -0.0729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-19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4" presetClass="path" presetSubtype="0" repeatCount="indefinite" accel="50000" decel="50000" fill="hold" nodeType="withEffect">
                                  <p:stCondLst>
                                    <p:cond delay="1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.02539 -0.03148 L 0.00065 -0.0627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-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ovéPole 1"/>
          <p:cNvSpPr txBox="1">
            <a:spLocks noChangeArrowheads="1"/>
          </p:cNvSpPr>
          <p:nvPr/>
        </p:nvSpPr>
        <p:spPr bwMode="auto">
          <a:xfrm>
            <a:off x="466725" y="292100"/>
            <a:ext cx="113665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Dokážeš vysvětlit, jak to funguje? Vysvětlení </a:t>
            </a:r>
            <a:r>
              <a:rPr lang="cs-CZ" altLang="cs-CZ" sz="2400" dirty="0" smtClean="0"/>
              <a:t>najdeš, </a:t>
            </a:r>
            <a:r>
              <a:rPr lang="cs-CZ" altLang="cs-CZ" sz="2400" dirty="0"/>
              <a:t>klikneš-li na černý obdélník.</a:t>
            </a:r>
          </a:p>
          <a:p>
            <a:endParaRPr lang="cs-CZ" altLang="cs-CZ" sz="2400" dirty="0"/>
          </a:p>
          <a:p>
            <a:r>
              <a:rPr lang="cs-CZ" altLang="cs-CZ" sz="2400" dirty="0"/>
              <a:t>Tuha tužky je z vodivého grafitu. Má však dost velký elektrický odpor, proto se průchodem</a:t>
            </a:r>
          </a:p>
          <a:p>
            <a:r>
              <a:rPr lang="cs-CZ" altLang="cs-CZ" sz="2400" dirty="0"/>
              <a:t>silného proudu zahřívá, podobně jako vlákno žárovky. Voda v misce chrání naše „vlákno“</a:t>
            </a:r>
          </a:p>
          <a:p>
            <a:r>
              <a:rPr lang="cs-CZ" altLang="cs-CZ" sz="2400" dirty="0"/>
              <a:t>(tuhu) před rychlým přepálením.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86443" y="906236"/>
            <a:ext cx="11430000" cy="13716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  <p:sp>
        <p:nvSpPr>
          <p:cNvPr id="8" name="Mrak 7"/>
          <p:cNvSpPr/>
          <p:nvPr/>
        </p:nvSpPr>
        <p:spPr>
          <a:xfrm>
            <a:off x="9680575" y="4833938"/>
            <a:ext cx="1196975" cy="47307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9682163" y="2617788"/>
            <a:ext cx="1357312" cy="2425700"/>
            <a:chOff x="9413565" y="3260300"/>
            <a:chExt cx="1358067" cy="2426804"/>
          </a:xfrm>
        </p:grpSpPr>
        <p:grpSp>
          <p:nvGrpSpPr>
            <p:cNvPr id="28692" name="Skupina 9"/>
            <p:cNvGrpSpPr>
              <a:grpSpLocks/>
            </p:cNvGrpSpPr>
            <p:nvPr/>
          </p:nvGrpSpPr>
          <p:grpSpPr bwMode="auto">
            <a:xfrm>
              <a:off x="9418320" y="3260300"/>
              <a:ext cx="1353312" cy="2426804"/>
              <a:chOff x="9418320" y="3260300"/>
              <a:chExt cx="1353312" cy="2426804"/>
            </a:xfrm>
          </p:grpSpPr>
          <p:grpSp>
            <p:nvGrpSpPr>
              <p:cNvPr id="28697" name="Skupina 8"/>
              <p:cNvGrpSpPr>
                <a:grpSpLocks/>
              </p:cNvGrpSpPr>
              <p:nvPr/>
            </p:nvGrpSpPr>
            <p:grpSpPr bwMode="auto">
              <a:xfrm>
                <a:off x="9418320" y="3260300"/>
                <a:ext cx="1353312" cy="1808045"/>
                <a:chOff x="9418320" y="3260300"/>
                <a:chExt cx="1353312" cy="1808045"/>
              </a:xfrm>
            </p:grpSpPr>
            <p:sp>
              <p:nvSpPr>
                <p:cNvPr id="4" name="Volný tvar: obrazec 3"/>
                <p:cNvSpPr/>
                <p:nvPr/>
              </p:nvSpPr>
              <p:spPr>
                <a:xfrm>
                  <a:off x="9418330" y="3547768"/>
                  <a:ext cx="1353302" cy="1519930"/>
                </a:xfrm>
                <a:custGeom>
                  <a:avLst/>
                  <a:gdLst>
                    <a:gd name="connsiteX0" fmla="*/ 585216 w 1353312"/>
                    <a:gd name="connsiteY0" fmla="*/ 0 h 1520473"/>
                    <a:gd name="connsiteX1" fmla="*/ 621792 w 1353312"/>
                    <a:gd name="connsiteY1" fmla="*/ 45720 h 1520473"/>
                    <a:gd name="connsiteX2" fmla="*/ 713232 w 1353312"/>
                    <a:gd name="connsiteY2" fmla="*/ 82296 h 1520473"/>
                    <a:gd name="connsiteX3" fmla="*/ 795528 w 1353312"/>
                    <a:gd name="connsiteY3" fmla="*/ 109728 h 1520473"/>
                    <a:gd name="connsiteX4" fmla="*/ 822960 w 1353312"/>
                    <a:gd name="connsiteY4" fmla="*/ 118872 h 1520473"/>
                    <a:gd name="connsiteX5" fmla="*/ 896112 w 1353312"/>
                    <a:gd name="connsiteY5" fmla="*/ 146304 h 1520473"/>
                    <a:gd name="connsiteX6" fmla="*/ 941832 w 1353312"/>
                    <a:gd name="connsiteY6" fmla="*/ 182880 h 1520473"/>
                    <a:gd name="connsiteX7" fmla="*/ 978408 w 1353312"/>
                    <a:gd name="connsiteY7" fmla="*/ 201168 h 1520473"/>
                    <a:gd name="connsiteX8" fmla="*/ 1005840 w 1353312"/>
                    <a:gd name="connsiteY8" fmla="*/ 228600 h 1520473"/>
                    <a:gd name="connsiteX9" fmla="*/ 1060704 w 1353312"/>
                    <a:gd name="connsiteY9" fmla="*/ 283464 h 1520473"/>
                    <a:gd name="connsiteX10" fmla="*/ 1051560 w 1353312"/>
                    <a:gd name="connsiteY10" fmla="*/ 530352 h 1520473"/>
                    <a:gd name="connsiteX11" fmla="*/ 987552 w 1353312"/>
                    <a:gd name="connsiteY11" fmla="*/ 676656 h 1520473"/>
                    <a:gd name="connsiteX12" fmla="*/ 923544 w 1353312"/>
                    <a:gd name="connsiteY12" fmla="*/ 740664 h 1520473"/>
                    <a:gd name="connsiteX13" fmla="*/ 877824 w 1353312"/>
                    <a:gd name="connsiteY13" fmla="*/ 822960 h 1520473"/>
                    <a:gd name="connsiteX14" fmla="*/ 822960 w 1353312"/>
                    <a:gd name="connsiteY14" fmla="*/ 850392 h 1520473"/>
                    <a:gd name="connsiteX15" fmla="*/ 777240 w 1353312"/>
                    <a:gd name="connsiteY15" fmla="*/ 877824 h 1520473"/>
                    <a:gd name="connsiteX16" fmla="*/ 621792 w 1353312"/>
                    <a:gd name="connsiteY16" fmla="*/ 932688 h 1520473"/>
                    <a:gd name="connsiteX17" fmla="*/ 576072 w 1353312"/>
                    <a:gd name="connsiteY17" fmla="*/ 941832 h 1520473"/>
                    <a:gd name="connsiteX18" fmla="*/ 530352 w 1353312"/>
                    <a:gd name="connsiteY18" fmla="*/ 960120 h 1520473"/>
                    <a:gd name="connsiteX19" fmla="*/ 402336 w 1353312"/>
                    <a:gd name="connsiteY19" fmla="*/ 969264 h 1520473"/>
                    <a:gd name="connsiteX20" fmla="*/ 228600 w 1353312"/>
                    <a:gd name="connsiteY20" fmla="*/ 923544 h 1520473"/>
                    <a:gd name="connsiteX21" fmla="*/ 137160 w 1353312"/>
                    <a:gd name="connsiteY21" fmla="*/ 877824 h 1520473"/>
                    <a:gd name="connsiteX22" fmla="*/ 91440 w 1353312"/>
                    <a:gd name="connsiteY22" fmla="*/ 850392 h 1520473"/>
                    <a:gd name="connsiteX23" fmla="*/ 73152 w 1353312"/>
                    <a:gd name="connsiteY23" fmla="*/ 813816 h 1520473"/>
                    <a:gd name="connsiteX24" fmla="*/ 73152 w 1353312"/>
                    <a:gd name="connsiteY24" fmla="*/ 585216 h 1520473"/>
                    <a:gd name="connsiteX25" fmla="*/ 192024 w 1353312"/>
                    <a:gd name="connsiteY25" fmla="*/ 539496 h 1520473"/>
                    <a:gd name="connsiteX26" fmla="*/ 411480 w 1353312"/>
                    <a:gd name="connsiteY26" fmla="*/ 493776 h 1520473"/>
                    <a:gd name="connsiteX27" fmla="*/ 667512 w 1353312"/>
                    <a:gd name="connsiteY27" fmla="*/ 457200 h 1520473"/>
                    <a:gd name="connsiteX28" fmla="*/ 905256 w 1353312"/>
                    <a:gd name="connsiteY28" fmla="*/ 484632 h 1520473"/>
                    <a:gd name="connsiteX29" fmla="*/ 1051560 w 1353312"/>
                    <a:gd name="connsiteY29" fmla="*/ 521208 h 1520473"/>
                    <a:gd name="connsiteX30" fmla="*/ 1161288 w 1353312"/>
                    <a:gd name="connsiteY30" fmla="*/ 548640 h 1520473"/>
                    <a:gd name="connsiteX31" fmla="*/ 1225296 w 1353312"/>
                    <a:gd name="connsiteY31" fmla="*/ 594360 h 1520473"/>
                    <a:gd name="connsiteX32" fmla="*/ 1325880 w 1353312"/>
                    <a:gd name="connsiteY32" fmla="*/ 777240 h 1520473"/>
                    <a:gd name="connsiteX33" fmla="*/ 1353312 w 1353312"/>
                    <a:gd name="connsiteY33" fmla="*/ 850392 h 1520473"/>
                    <a:gd name="connsiteX34" fmla="*/ 1344168 w 1353312"/>
                    <a:gd name="connsiteY34" fmla="*/ 1124712 h 1520473"/>
                    <a:gd name="connsiteX35" fmla="*/ 1325880 w 1353312"/>
                    <a:gd name="connsiteY35" fmla="*/ 1161288 h 1520473"/>
                    <a:gd name="connsiteX36" fmla="*/ 1289304 w 1353312"/>
                    <a:gd name="connsiteY36" fmla="*/ 1243584 h 1520473"/>
                    <a:gd name="connsiteX37" fmla="*/ 1243584 w 1353312"/>
                    <a:gd name="connsiteY37" fmla="*/ 1289304 h 1520473"/>
                    <a:gd name="connsiteX38" fmla="*/ 1207008 w 1353312"/>
                    <a:gd name="connsiteY38" fmla="*/ 1353312 h 1520473"/>
                    <a:gd name="connsiteX39" fmla="*/ 1188720 w 1353312"/>
                    <a:gd name="connsiteY39" fmla="*/ 1389888 h 1520473"/>
                    <a:gd name="connsiteX40" fmla="*/ 1161288 w 1353312"/>
                    <a:gd name="connsiteY40" fmla="*/ 1408176 h 1520473"/>
                    <a:gd name="connsiteX41" fmla="*/ 978408 w 1353312"/>
                    <a:gd name="connsiteY41" fmla="*/ 1463040 h 1520473"/>
                    <a:gd name="connsiteX42" fmla="*/ 493776 w 1353312"/>
                    <a:gd name="connsiteY42" fmla="*/ 1472184 h 1520473"/>
                    <a:gd name="connsiteX43" fmla="*/ 402336 w 1353312"/>
                    <a:gd name="connsiteY43" fmla="*/ 1444752 h 1520473"/>
                    <a:gd name="connsiteX44" fmla="*/ 219456 w 1353312"/>
                    <a:gd name="connsiteY44" fmla="*/ 1426464 h 1520473"/>
                    <a:gd name="connsiteX45" fmla="*/ 164592 w 1353312"/>
                    <a:gd name="connsiteY45" fmla="*/ 1371600 h 1520473"/>
                    <a:gd name="connsiteX46" fmla="*/ 146304 w 1353312"/>
                    <a:gd name="connsiteY46" fmla="*/ 1335024 h 1520473"/>
                    <a:gd name="connsiteX47" fmla="*/ 109728 w 1353312"/>
                    <a:gd name="connsiteY47" fmla="*/ 1271016 h 1520473"/>
                    <a:gd name="connsiteX48" fmla="*/ 82296 w 1353312"/>
                    <a:gd name="connsiteY48" fmla="*/ 1243584 h 1520473"/>
                    <a:gd name="connsiteX49" fmla="*/ 45720 w 1353312"/>
                    <a:gd name="connsiteY49" fmla="*/ 1188720 h 1520473"/>
                    <a:gd name="connsiteX50" fmla="*/ 0 w 1353312"/>
                    <a:gd name="connsiteY50" fmla="*/ 1143000 h 15204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</a:cxnLst>
                  <a:rect l="l" t="t" r="r" b="b"/>
                  <a:pathLst>
                    <a:path w="1353312" h="1520473">
                      <a:moveTo>
                        <a:pt x="585216" y="0"/>
                      </a:moveTo>
                      <a:cubicBezTo>
                        <a:pt x="597408" y="15240"/>
                        <a:pt x="607992" y="31920"/>
                        <a:pt x="621792" y="45720"/>
                      </a:cubicBezTo>
                      <a:cubicBezTo>
                        <a:pt x="646874" y="70802"/>
                        <a:pt x="680682" y="72124"/>
                        <a:pt x="713232" y="82296"/>
                      </a:cubicBezTo>
                      <a:cubicBezTo>
                        <a:pt x="740832" y="90921"/>
                        <a:pt x="768096" y="100584"/>
                        <a:pt x="795528" y="109728"/>
                      </a:cubicBezTo>
                      <a:cubicBezTo>
                        <a:pt x="804672" y="112776"/>
                        <a:pt x="813935" y="115488"/>
                        <a:pt x="822960" y="118872"/>
                      </a:cubicBezTo>
                      <a:lnTo>
                        <a:pt x="896112" y="146304"/>
                      </a:lnTo>
                      <a:cubicBezTo>
                        <a:pt x="911352" y="158496"/>
                        <a:pt x="925593" y="172054"/>
                        <a:pt x="941832" y="182880"/>
                      </a:cubicBezTo>
                      <a:cubicBezTo>
                        <a:pt x="953174" y="190441"/>
                        <a:pt x="967316" y="193245"/>
                        <a:pt x="978408" y="201168"/>
                      </a:cubicBezTo>
                      <a:cubicBezTo>
                        <a:pt x="988931" y="208684"/>
                        <a:pt x="995906" y="220321"/>
                        <a:pt x="1005840" y="228600"/>
                      </a:cubicBezTo>
                      <a:cubicBezTo>
                        <a:pt x="1059323" y="273169"/>
                        <a:pt x="1008136" y="213374"/>
                        <a:pt x="1060704" y="283464"/>
                      </a:cubicBezTo>
                      <a:cubicBezTo>
                        <a:pt x="1092599" y="379149"/>
                        <a:pt x="1074165" y="311840"/>
                        <a:pt x="1051560" y="530352"/>
                      </a:cubicBezTo>
                      <a:cubicBezTo>
                        <a:pt x="1045986" y="584231"/>
                        <a:pt x="1022448" y="635415"/>
                        <a:pt x="987552" y="676656"/>
                      </a:cubicBezTo>
                      <a:cubicBezTo>
                        <a:pt x="968062" y="699690"/>
                        <a:pt x="941648" y="716525"/>
                        <a:pt x="923544" y="740664"/>
                      </a:cubicBezTo>
                      <a:cubicBezTo>
                        <a:pt x="904715" y="765769"/>
                        <a:pt x="899029" y="799827"/>
                        <a:pt x="877824" y="822960"/>
                      </a:cubicBezTo>
                      <a:cubicBezTo>
                        <a:pt x="864008" y="838032"/>
                        <a:pt x="840910" y="840601"/>
                        <a:pt x="822960" y="850392"/>
                      </a:cubicBezTo>
                      <a:cubicBezTo>
                        <a:pt x="807357" y="858903"/>
                        <a:pt x="793690" y="871095"/>
                        <a:pt x="777240" y="877824"/>
                      </a:cubicBezTo>
                      <a:cubicBezTo>
                        <a:pt x="726382" y="898629"/>
                        <a:pt x="675674" y="921912"/>
                        <a:pt x="621792" y="932688"/>
                      </a:cubicBezTo>
                      <a:cubicBezTo>
                        <a:pt x="606552" y="935736"/>
                        <a:pt x="590958" y="937366"/>
                        <a:pt x="576072" y="941832"/>
                      </a:cubicBezTo>
                      <a:cubicBezTo>
                        <a:pt x="560350" y="946549"/>
                        <a:pt x="546565" y="957560"/>
                        <a:pt x="530352" y="960120"/>
                      </a:cubicBezTo>
                      <a:cubicBezTo>
                        <a:pt x="488095" y="966792"/>
                        <a:pt x="445008" y="966216"/>
                        <a:pt x="402336" y="969264"/>
                      </a:cubicBezTo>
                      <a:cubicBezTo>
                        <a:pt x="344424" y="954024"/>
                        <a:pt x="278426" y="956761"/>
                        <a:pt x="228600" y="923544"/>
                      </a:cubicBezTo>
                      <a:cubicBezTo>
                        <a:pt x="166817" y="882355"/>
                        <a:pt x="243030" y="930759"/>
                        <a:pt x="137160" y="877824"/>
                      </a:cubicBezTo>
                      <a:cubicBezTo>
                        <a:pt x="121264" y="869876"/>
                        <a:pt x="106680" y="859536"/>
                        <a:pt x="91440" y="850392"/>
                      </a:cubicBezTo>
                      <a:cubicBezTo>
                        <a:pt x="85344" y="838200"/>
                        <a:pt x="77069" y="826872"/>
                        <a:pt x="73152" y="813816"/>
                      </a:cubicBezTo>
                      <a:cubicBezTo>
                        <a:pt x="55685" y="755591"/>
                        <a:pt x="59247" y="609053"/>
                        <a:pt x="73152" y="585216"/>
                      </a:cubicBezTo>
                      <a:cubicBezTo>
                        <a:pt x="94543" y="548545"/>
                        <a:pt x="151066" y="550666"/>
                        <a:pt x="192024" y="539496"/>
                      </a:cubicBezTo>
                      <a:cubicBezTo>
                        <a:pt x="355870" y="494811"/>
                        <a:pt x="229899" y="525083"/>
                        <a:pt x="411480" y="493776"/>
                      </a:cubicBezTo>
                      <a:cubicBezTo>
                        <a:pt x="624745" y="457006"/>
                        <a:pt x="485490" y="472368"/>
                        <a:pt x="667512" y="457200"/>
                      </a:cubicBezTo>
                      <a:cubicBezTo>
                        <a:pt x="746760" y="466344"/>
                        <a:pt x="826568" y="471517"/>
                        <a:pt x="905256" y="484632"/>
                      </a:cubicBezTo>
                      <a:cubicBezTo>
                        <a:pt x="954841" y="492896"/>
                        <a:pt x="1001975" y="512944"/>
                        <a:pt x="1051560" y="521208"/>
                      </a:cubicBezTo>
                      <a:cubicBezTo>
                        <a:pt x="1097566" y="528876"/>
                        <a:pt x="1117816" y="529319"/>
                        <a:pt x="1161288" y="548640"/>
                      </a:cubicBezTo>
                      <a:cubicBezTo>
                        <a:pt x="1172228" y="553502"/>
                        <a:pt x="1220383" y="590676"/>
                        <a:pt x="1225296" y="594360"/>
                      </a:cubicBezTo>
                      <a:cubicBezTo>
                        <a:pt x="1240724" y="621358"/>
                        <a:pt x="1304704" y="727829"/>
                        <a:pt x="1325880" y="777240"/>
                      </a:cubicBezTo>
                      <a:cubicBezTo>
                        <a:pt x="1336138" y="801176"/>
                        <a:pt x="1344168" y="826008"/>
                        <a:pt x="1353312" y="850392"/>
                      </a:cubicBezTo>
                      <a:cubicBezTo>
                        <a:pt x="1350264" y="941832"/>
                        <a:pt x="1352209" y="1033575"/>
                        <a:pt x="1344168" y="1124712"/>
                      </a:cubicBezTo>
                      <a:cubicBezTo>
                        <a:pt x="1342970" y="1138290"/>
                        <a:pt x="1330942" y="1148632"/>
                        <a:pt x="1325880" y="1161288"/>
                      </a:cubicBezTo>
                      <a:cubicBezTo>
                        <a:pt x="1309477" y="1202296"/>
                        <a:pt x="1315229" y="1213955"/>
                        <a:pt x="1289304" y="1243584"/>
                      </a:cubicBezTo>
                      <a:cubicBezTo>
                        <a:pt x="1275112" y="1259804"/>
                        <a:pt x="1258824" y="1274064"/>
                        <a:pt x="1243584" y="1289304"/>
                      </a:cubicBezTo>
                      <a:cubicBezTo>
                        <a:pt x="1225874" y="1360146"/>
                        <a:pt x="1248914" y="1294644"/>
                        <a:pt x="1207008" y="1353312"/>
                      </a:cubicBezTo>
                      <a:cubicBezTo>
                        <a:pt x="1199085" y="1364404"/>
                        <a:pt x="1197446" y="1379416"/>
                        <a:pt x="1188720" y="1389888"/>
                      </a:cubicBezTo>
                      <a:cubicBezTo>
                        <a:pt x="1181685" y="1398331"/>
                        <a:pt x="1171389" y="1403847"/>
                        <a:pt x="1161288" y="1408176"/>
                      </a:cubicBezTo>
                      <a:cubicBezTo>
                        <a:pt x="1074258" y="1445475"/>
                        <a:pt x="1064052" y="1444008"/>
                        <a:pt x="978408" y="1463040"/>
                      </a:cubicBezTo>
                      <a:cubicBezTo>
                        <a:pt x="810722" y="1563652"/>
                        <a:pt x="920804" y="1508997"/>
                        <a:pt x="493776" y="1472184"/>
                      </a:cubicBezTo>
                      <a:cubicBezTo>
                        <a:pt x="462072" y="1469451"/>
                        <a:pt x="433725" y="1449984"/>
                        <a:pt x="402336" y="1444752"/>
                      </a:cubicBezTo>
                      <a:cubicBezTo>
                        <a:pt x="341906" y="1434680"/>
                        <a:pt x="280416" y="1432560"/>
                        <a:pt x="219456" y="1426464"/>
                      </a:cubicBezTo>
                      <a:cubicBezTo>
                        <a:pt x="201168" y="1408176"/>
                        <a:pt x="180749" y="1391796"/>
                        <a:pt x="164592" y="1371600"/>
                      </a:cubicBezTo>
                      <a:cubicBezTo>
                        <a:pt x="156077" y="1360956"/>
                        <a:pt x="152831" y="1346991"/>
                        <a:pt x="146304" y="1335024"/>
                      </a:cubicBezTo>
                      <a:cubicBezTo>
                        <a:pt x="134537" y="1313451"/>
                        <a:pt x="123820" y="1291148"/>
                        <a:pt x="109728" y="1271016"/>
                      </a:cubicBezTo>
                      <a:cubicBezTo>
                        <a:pt x="102312" y="1260422"/>
                        <a:pt x="90235" y="1253792"/>
                        <a:pt x="82296" y="1243584"/>
                      </a:cubicBezTo>
                      <a:cubicBezTo>
                        <a:pt x="68802" y="1226234"/>
                        <a:pt x="60194" y="1205261"/>
                        <a:pt x="45720" y="1188720"/>
                      </a:cubicBezTo>
                      <a:cubicBezTo>
                        <a:pt x="-39624" y="1091184"/>
                        <a:pt x="73152" y="1252728"/>
                        <a:pt x="0" y="1143000"/>
                      </a:cubicBezTo>
                    </a:path>
                  </a:pathLst>
                </a:custGeom>
                <a:noFill/>
                <a:ln w="107950" cmpd="sng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" name="Ovál 4"/>
                <p:cNvSpPr/>
                <p:nvPr/>
              </p:nvSpPr>
              <p:spPr>
                <a:xfrm rot="959491">
                  <a:off x="9632762" y="3260300"/>
                  <a:ext cx="748128" cy="466938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cxnSp>
            <p:nvCxnSpPr>
              <p:cNvPr id="7" name="Přímá spojnice 6"/>
              <p:cNvCxnSpPr/>
              <p:nvPr/>
            </p:nvCxnSpPr>
            <p:spPr>
              <a:xfrm>
                <a:off x="10052095" y="3547768"/>
                <a:ext cx="0" cy="2139336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" name="Ovál 10"/>
            <p:cNvSpPr/>
            <p:nvPr/>
          </p:nvSpPr>
          <p:spPr>
            <a:xfrm>
              <a:off x="9817014" y="3300005"/>
              <a:ext cx="119128" cy="84176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9758244" y="3473122"/>
              <a:ext cx="119129" cy="8417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Volný tvar: obrazec 12"/>
            <p:cNvSpPr/>
            <p:nvPr/>
          </p:nvSpPr>
          <p:spPr>
            <a:xfrm>
              <a:off x="9445333" y="3365123"/>
              <a:ext cx="219197" cy="54000"/>
            </a:xfrm>
            <a:custGeom>
              <a:avLst/>
              <a:gdLst>
                <a:gd name="connsiteX0" fmla="*/ 219456 w 219456"/>
                <a:gd name="connsiteY0" fmla="*/ 36576 h 54864"/>
                <a:gd name="connsiteX1" fmla="*/ 164592 w 219456"/>
                <a:gd name="connsiteY1" fmla="*/ 54864 h 54864"/>
                <a:gd name="connsiteX2" fmla="*/ 18288 w 219456"/>
                <a:gd name="connsiteY2" fmla="*/ 18288 h 54864"/>
                <a:gd name="connsiteX3" fmla="*/ 0 w 219456"/>
                <a:gd name="connsiteY3" fmla="*/ 0 h 54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456" h="54864">
                  <a:moveTo>
                    <a:pt x="219456" y="36576"/>
                  </a:moveTo>
                  <a:cubicBezTo>
                    <a:pt x="201168" y="42672"/>
                    <a:pt x="183869" y="54864"/>
                    <a:pt x="164592" y="54864"/>
                  </a:cubicBezTo>
                  <a:cubicBezTo>
                    <a:pt x="96766" y="54864"/>
                    <a:pt x="62106" y="53343"/>
                    <a:pt x="18288" y="18288"/>
                  </a:cubicBezTo>
                  <a:cubicBezTo>
                    <a:pt x="11556" y="12902"/>
                    <a:pt x="6096" y="6096"/>
                    <a:pt x="0" y="0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Volný tvar: obrazec 13"/>
            <p:cNvSpPr/>
            <p:nvPr/>
          </p:nvSpPr>
          <p:spPr>
            <a:xfrm rot="9370187">
              <a:off x="9413565" y="3452474"/>
              <a:ext cx="219197" cy="54000"/>
            </a:xfrm>
            <a:custGeom>
              <a:avLst/>
              <a:gdLst>
                <a:gd name="connsiteX0" fmla="*/ 219456 w 219456"/>
                <a:gd name="connsiteY0" fmla="*/ 36576 h 54864"/>
                <a:gd name="connsiteX1" fmla="*/ 164592 w 219456"/>
                <a:gd name="connsiteY1" fmla="*/ 54864 h 54864"/>
                <a:gd name="connsiteX2" fmla="*/ 18288 w 219456"/>
                <a:gd name="connsiteY2" fmla="*/ 18288 h 54864"/>
                <a:gd name="connsiteX3" fmla="*/ 0 w 219456"/>
                <a:gd name="connsiteY3" fmla="*/ 0 h 54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456" h="54864">
                  <a:moveTo>
                    <a:pt x="219456" y="36576"/>
                  </a:moveTo>
                  <a:cubicBezTo>
                    <a:pt x="201168" y="42672"/>
                    <a:pt x="183869" y="54864"/>
                    <a:pt x="164592" y="54864"/>
                  </a:cubicBezTo>
                  <a:cubicBezTo>
                    <a:pt x="96766" y="54864"/>
                    <a:pt x="62106" y="53343"/>
                    <a:pt x="18288" y="18288"/>
                  </a:cubicBezTo>
                  <a:cubicBezTo>
                    <a:pt x="11556" y="12902"/>
                    <a:pt x="6096" y="6096"/>
                    <a:pt x="0" y="0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8678" name="TextovéPole 1"/>
          <p:cNvSpPr txBox="1">
            <a:spLocks noChangeArrowheads="1"/>
          </p:cNvSpPr>
          <p:nvPr/>
        </p:nvSpPr>
        <p:spPr bwMode="auto">
          <a:xfrm>
            <a:off x="396875" y="2363788"/>
            <a:ext cx="4991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Kroutící se had.  Co budeš potřebovat?</a:t>
            </a:r>
          </a:p>
        </p:txBody>
      </p:sp>
      <p:sp>
        <p:nvSpPr>
          <p:cNvPr id="28679" name="TextovéPole 8"/>
          <p:cNvSpPr txBox="1">
            <a:spLocks noChangeArrowheads="1"/>
          </p:cNvSpPr>
          <p:nvPr/>
        </p:nvSpPr>
        <p:spPr bwMode="auto">
          <a:xfrm>
            <a:off x="396875" y="2762250"/>
            <a:ext cx="1857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kus plastelíny</a:t>
            </a:r>
          </a:p>
        </p:txBody>
      </p:sp>
      <p:pic>
        <p:nvPicPr>
          <p:cNvPr id="2868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125" y="3281363"/>
            <a:ext cx="1219200" cy="68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6" name="Přímá spojnice 15"/>
          <p:cNvCxnSpPr/>
          <p:nvPr/>
        </p:nvCxnSpPr>
        <p:spPr>
          <a:xfrm>
            <a:off x="485775" y="4246563"/>
            <a:ext cx="914400" cy="91440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82" name="TextovéPole 16"/>
          <p:cNvSpPr txBox="1">
            <a:spLocks noChangeArrowheads="1"/>
          </p:cNvSpPr>
          <p:nvPr/>
        </p:nvSpPr>
        <p:spPr bwMode="auto">
          <a:xfrm>
            <a:off x="942975" y="4198938"/>
            <a:ext cx="1952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špičatou špejli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8263" y="5224463"/>
            <a:ext cx="2066925" cy="839787"/>
          </a:xfrm>
          <a:custGeom>
            <a:avLst/>
            <a:gdLst>
              <a:gd name="connsiteX0" fmla="*/ 0 w 2067334"/>
              <a:gd name="connsiteY0" fmla="*/ 0 h 848410"/>
              <a:gd name="connsiteX1" fmla="*/ 2067334 w 2067334"/>
              <a:gd name="connsiteY1" fmla="*/ 0 h 848410"/>
              <a:gd name="connsiteX2" fmla="*/ 2067334 w 2067334"/>
              <a:gd name="connsiteY2" fmla="*/ 848410 h 848410"/>
              <a:gd name="connsiteX3" fmla="*/ 0 w 2067334"/>
              <a:gd name="connsiteY3" fmla="*/ 848410 h 848410"/>
              <a:gd name="connsiteX4" fmla="*/ 0 w 2067334"/>
              <a:gd name="connsiteY4" fmla="*/ 0 h 848410"/>
              <a:gd name="connsiteX0" fmla="*/ 275208 w 2067334"/>
              <a:gd name="connsiteY0" fmla="*/ 44389 h 848410"/>
              <a:gd name="connsiteX1" fmla="*/ 2067334 w 2067334"/>
              <a:gd name="connsiteY1" fmla="*/ 0 h 848410"/>
              <a:gd name="connsiteX2" fmla="*/ 2067334 w 2067334"/>
              <a:gd name="connsiteY2" fmla="*/ 848410 h 848410"/>
              <a:gd name="connsiteX3" fmla="*/ 0 w 2067334"/>
              <a:gd name="connsiteY3" fmla="*/ 848410 h 848410"/>
              <a:gd name="connsiteX4" fmla="*/ 275208 w 2067334"/>
              <a:gd name="connsiteY4" fmla="*/ 44389 h 848410"/>
              <a:gd name="connsiteX0" fmla="*/ 275208 w 2067334"/>
              <a:gd name="connsiteY0" fmla="*/ 35511 h 839532"/>
              <a:gd name="connsiteX1" fmla="*/ 1499163 w 2067334"/>
              <a:gd name="connsiteY1" fmla="*/ 0 h 839532"/>
              <a:gd name="connsiteX2" fmla="*/ 2067334 w 2067334"/>
              <a:gd name="connsiteY2" fmla="*/ 839532 h 839532"/>
              <a:gd name="connsiteX3" fmla="*/ 0 w 2067334"/>
              <a:gd name="connsiteY3" fmla="*/ 839532 h 839532"/>
              <a:gd name="connsiteX4" fmla="*/ 275208 w 2067334"/>
              <a:gd name="connsiteY4" fmla="*/ 35511 h 839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7334" h="839532">
                <a:moveTo>
                  <a:pt x="275208" y="35511"/>
                </a:moveTo>
                <a:lnTo>
                  <a:pt x="1499163" y="0"/>
                </a:lnTo>
                <a:lnTo>
                  <a:pt x="2067334" y="839532"/>
                </a:lnTo>
                <a:lnTo>
                  <a:pt x="0" y="839532"/>
                </a:lnTo>
                <a:lnTo>
                  <a:pt x="275208" y="35511"/>
                </a:lnTo>
                <a:close/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684" name="TextovéPole 19"/>
          <p:cNvSpPr txBox="1">
            <a:spLocks noChangeArrowheads="1"/>
          </p:cNvSpPr>
          <p:nvPr/>
        </p:nvSpPr>
        <p:spPr bwMode="auto">
          <a:xfrm>
            <a:off x="166688" y="6102350"/>
            <a:ext cx="16668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list tvrdého </a:t>
            </a:r>
          </a:p>
          <a:p>
            <a:r>
              <a:rPr lang="cs-CZ" sz="2400"/>
              <a:t>papíru</a:t>
            </a:r>
          </a:p>
        </p:txBody>
      </p:sp>
      <p:pic>
        <p:nvPicPr>
          <p:cNvPr id="28685" name="Picture 4" descr="Pink Shear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599789">
            <a:off x="2047875" y="3009900"/>
            <a:ext cx="1450975" cy="80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86" name="TextovéPole 20"/>
          <p:cNvSpPr txBox="1">
            <a:spLocks noChangeArrowheads="1"/>
          </p:cNvSpPr>
          <p:nvPr/>
        </p:nvSpPr>
        <p:spPr bwMode="auto">
          <a:xfrm>
            <a:off x="3260725" y="3473450"/>
            <a:ext cx="909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nůžky</a:t>
            </a:r>
          </a:p>
        </p:txBody>
      </p:sp>
      <p:sp>
        <p:nvSpPr>
          <p:cNvPr id="28687" name="TextovéPole 21"/>
          <p:cNvSpPr txBox="1">
            <a:spLocks noChangeArrowheads="1"/>
          </p:cNvSpPr>
          <p:nvPr/>
        </p:nvSpPr>
        <p:spPr bwMode="auto">
          <a:xfrm>
            <a:off x="2967038" y="4249738"/>
            <a:ext cx="1123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Postup: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711325" y="4611688"/>
            <a:ext cx="3429000" cy="23098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Z tvrdého papíru</a:t>
            </a:r>
          </a:p>
          <a:p>
            <a:pPr>
              <a:defRPr/>
            </a:pPr>
            <a:r>
              <a:rPr lang="cs-CZ" sz="2400" dirty="0"/>
              <a:t>       vystřihneme spirálu.</a:t>
            </a:r>
          </a:p>
          <a:p>
            <a:pPr>
              <a:defRPr/>
            </a:pPr>
            <a:r>
              <a:rPr lang="cs-CZ" sz="2400" dirty="0"/>
              <a:t>      Závity budou široké asi</a:t>
            </a:r>
          </a:p>
          <a:p>
            <a:pPr>
              <a:defRPr/>
            </a:pPr>
            <a:r>
              <a:rPr lang="cs-CZ" sz="2400" dirty="0"/>
              <a:t>      2 cm. Střed spirály</a:t>
            </a:r>
          </a:p>
          <a:p>
            <a:pPr>
              <a:defRPr/>
            </a:pPr>
            <a:r>
              <a:rPr lang="cs-CZ" sz="2400" dirty="0"/>
              <a:t>      vytvarujeme do malé</a:t>
            </a:r>
          </a:p>
          <a:p>
            <a:pPr>
              <a:defRPr/>
            </a:pPr>
            <a:r>
              <a:rPr lang="cs-CZ" sz="2400" dirty="0"/>
              <a:t>      špičky.</a:t>
            </a:r>
          </a:p>
        </p:txBody>
      </p:sp>
      <p:sp>
        <p:nvSpPr>
          <p:cNvPr id="28689" name="TextovéPole 24"/>
          <p:cNvSpPr txBox="1">
            <a:spLocks noChangeArrowheads="1"/>
          </p:cNvSpPr>
          <p:nvPr/>
        </p:nvSpPr>
        <p:spPr bwMode="auto">
          <a:xfrm>
            <a:off x="5076825" y="2778125"/>
            <a:ext cx="4727575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/>
              <a:t>2. Na teplé topení připevníme</a:t>
            </a:r>
          </a:p>
          <a:p>
            <a:r>
              <a:rPr lang="cs-CZ" sz="2400" dirty="0"/>
              <a:t>    plastelínou špejli a na její hrot</a:t>
            </a:r>
          </a:p>
          <a:p>
            <a:r>
              <a:rPr lang="cs-CZ" sz="2400" dirty="0"/>
              <a:t>    nasadíme střed spirály (hada).</a:t>
            </a:r>
          </a:p>
          <a:p>
            <a:r>
              <a:rPr lang="cs-CZ" sz="2400" dirty="0"/>
              <a:t>    Had se začne točit.</a:t>
            </a:r>
          </a:p>
          <a:p>
            <a:r>
              <a:rPr lang="cs-CZ" sz="2400" dirty="0"/>
              <a:t>Dokážeš </a:t>
            </a:r>
            <a:r>
              <a:rPr lang="cs-CZ" sz="2400" dirty="0" smtClean="0"/>
              <a:t>vysvětlit, </a:t>
            </a:r>
            <a:r>
              <a:rPr lang="cs-CZ" sz="2400" dirty="0"/>
              <a:t>jak to funguje?</a:t>
            </a:r>
          </a:p>
          <a:p>
            <a:r>
              <a:rPr lang="cs-CZ" sz="2400" dirty="0"/>
              <a:t>Vysvětlení najdeš kliknutím na černý</a:t>
            </a:r>
          </a:p>
          <a:p>
            <a:r>
              <a:rPr lang="cs-CZ" sz="2400" dirty="0"/>
              <a:t>obdélník.</a:t>
            </a:r>
          </a:p>
          <a:p>
            <a:r>
              <a:rPr lang="cs-CZ" sz="2400" dirty="0"/>
              <a:t>Spirálu roztočí teplý vzduch z topení,</a:t>
            </a:r>
          </a:p>
          <a:p>
            <a:r>
              <a:rPr lang="cs-CZ" sz="2400" dirty="0"/>
              <a:t>který je lehčí a stoupá vzhůru.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28690" name="Picture 16" descr="Radiator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491663" y="5064125"/>
            <a:ext cx="1657350" cy="158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Obdélník 25"/>
          <p:cNvSpPr/>
          <p:nvPr/>
        </p:nvSpPr>
        <p:spPr>
          <a:xfrm>
            <a:off x="5060496" y="5396139"/>
            <a:ext cx="4603750" cy="8239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9" presetClass="exit" presetSubtype="1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lin" valueType="num">
                                      <p:cBhvr>
                                        <p:cTn id="8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3" grpId="0" animBg="1"/>
      <p:bldP spid="2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ovéPole 2"/>
          <p:cNvSpPr txBox="1">
            <a:spLocks noChangeArrowheads="1"/>
          </p:cNvSpPr>
          <p:nvPr/>
        </p:nvSpPr>
        <p:spPr bwMode="auto">
          <a:xfrm>
            <a:off x="836613" y="1884363"/>
            <a:ext cx="108823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MCGIMSEY, Game. Wikimedia.org: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Augustine Volcano Jan 12 2006 edited-1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2008-10-05 [cit. 2021-12-25]. Dostupný pod licencí Public domain na WWW: &lt;https://commons.wikimedia.org/wiki/File:Augustine_Volcano_Jan_12_2006_edited-1.jpg&gt;.</a:t>
            </a:r>
            <a:endParaRPr lang="cs-CZ" altLang="cs-CZ"/>
          </a:p>
        </p:txBody>
      </p:sp>
      <p:sp>
        <p:nvSpPr>
          <p:cNvPr id="29699" name="TextovéPole 4"/>
          <p:cNvSpPr txBox="1">
            <a:spLocks noChangeArrowheads="1"/>
          </p:cNvSpPr>
          <p:nvPr/>
        </p:nvSpPr>
        <p:spPr bwMode="auto">
          <a:xfrm>
            <a:off x="836613" y="2830513"/>
            <a:ext cx="107045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martinjurekcz. Pixabay.com: [online]. [cit. 2021-12-25]. Dostupný pod licencí Public Domain na WWW: &lt;https://pixabay.com/photos/play-doh-colors-entertainment-3704228/&gt;.</a:t>
            </a:r>
            <a:endParaRPr lang="cs-CZ" altLang="cs-CZ"/>
          </a:p>
        </p:txBody>
      </p:sp>
      <p:sp>
        <p:nvSpPr>
          <p:cNvPr id="29700" name="TextovéPole 6"/>
          <p:cNvSpPr txBox="1">
            <a:spLocks noChangeArrowheads="1"/>
          </p:cNvSpPr>
          <p:nvPr/>
        </p:nvSpPr>
        <p:spPr bwMode="auto">
          <a:xfrm>
            <a:off x="836613" y="3476625"/>
            <a:ext cx="10350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Autor: Nordelch – Vlastní dílo, CC BY 3.0, https://commons.wikimedia.org/w/index.php?curid=3050198</a:t>
            </a:r>
          </a:p>
        </p:txBody>
      </p:sp>
      <p:sp>
        <p:nvSpPr>
          <p:cNvPr id="29701" name="TextovéPole 8"/>
          <p:cNvSpPr txBox="1">
            <a:spLocks noChangeArrowheads="1"/>
          </p:cNvSpPr>
          <p:nvPr/>
        </p:nvSpPr>
        <p:spPr bwMode="auto">
          <a:xfrm>
            <a:off x="836613" y="3865563"/>
            <a:ext cx="101266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https://vitana.cz/produkty/peceni/pomocnici-na-peceni/kyprici-prasek-do-peciva</a:t>
            </a:r>
          </a:p>
        </p:txBody>
      </p:sp>
      <p:sp>
        <p:nvSpPr>
          <p:cNvPr id="29702" name="TextovéPole 10"/>
          <p:cNvSpPr txBox="1">
            <a:spLocks noChangeArrowheads="1"/>
          </p:cNvSpPr>
          <p:nvPr/>
        </p:nvSpPr>
        <p:spPr bwMode="auto">
          <a:xfrm>
            <a:off x="836613" y="4257675"/>
            <a:ext cx="8858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https://www.zbozi.cz/vyrobek/bzenecky-ocet-kvasny-lihovy-8-1-l/</a:t>
            </a:r>
          </a:p>
        </p:txBody>
      </p:sp>
      <p:sp>
        <p:nvSpPr>
          <p:cNvPr id="29703" name="TextovéPole 7"/>
          <p:cNvSpPr txBox="1">
            <a:spLocks noChangeArrowheads="1"/>
          </p:cNvSpPr>
          <p:nvPr/>
        </p:nvSpPr>
        <p:spPr bwMode="auto">
          <a:xfrm>
            <a:off x="836613" y="465137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https://www.clker.com/clipart-spoon-6.html</a:t>
            </a:r>
          </a:p>
        </p:txBody>
      </p:sp>
      <p:sp>
        <p:nvSpPr>
          <p:cNvPr id="29704" name="TextovéPole 8"/>
          <p:cNvSpPr txBox="1">
            <a:spLocks noChangeArrowheads="1"/>
          </p:cNvSpPr>
          <p:nvPr/>
        </p:nvSpPr>
        <p:spPr bwMode="auto">
          <a:xfrm>
            <a:off x="836613" y="5021263"/>
            <a:ext cx="101266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https://nakup.itesco.cz/groceries/cs-CZ/products/2001019141393</a:t>
            </a:r>
          </a:p>
        </p:txBody>
      </p:sp>
      <p:sp>
        <p:nvSpPr>
          <p:cNvPr id="29705" name="TextovéPole 10"/>
          <p:cNvSpPr txBox="1">
            <a:spLocks noChangeArrowheads="1"/>
          </p:cNvSpPr>
          <p:nvPr/>
        </p:nvSpPr>
        <p:spPr bwMode="auto">
          <a:xfrm>
            <a:off x="836613" y="539115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https://www.clker.com/clipart-raised-hands.html</a:t>
            </a:r>
          </a:p>
        </p:txBody>
      </p:sp>
      <p:sp>
        <p:nvSpPr>
          <p:cNvPr id="29706" name="TextovéPole 12"/>
          <p:cNvSpPr txBox="1">
            <a:spLocks noChangeArrowheads="1"/>
          </p:cNvSpPr>
          <p:nvPr/>
        </p:nvSpPr>
        <p:spPr bwMode="auto">
          <a:xfrm>
            <a:off x="836613" y="578485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https://www.clker.com/clipart-water-bowl-1.htm</a:t>
            </a:r>
          </a:p>
        </p:txBody>
      </p:sp>
      <p:sp>
        <p:nvSpPr>
          <p:cNvPr id="29707" name="TextovéPole 14"/>
          <p:cNvSpPr txBox="1">
            <a:spLocks noChangeArrowheads="1"/>
          </p:cNvSpPr>
          <p:nvPr/>
        </p:nvSpPr>
        <p:spPr bwMode="auto">
          <a:xfrm>
            <a:off x="836613" y="6202363"/>
            <a:ext cx="10350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https://www.onlineshop.cz/myci-prostredky-na-nadobi/saponat-na-nadobi-jar-citron-900ml-782332P.html</a:t>
            </a:r>
          </a:p>
        </p:txBody>
      </p:sp>
      <p:sp>
        <p:nvSpPr>
          <p:cNvPr id="29708" name="TextovéPole 1"/>
          <p:cNvSpPr txBox="1">
            <a:spLocks noChangeArrowheads="1"/>
          </p:cNvSpPr>
          <p:nvPr/>
        </p:nvSpPr>
        <p:spPr bwMode="auto">
          <a:xfrm>
            <a:off x="836613" y="1096963"/>
            <a:ext cx="64722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Zdroje obrázků:</a:t>
            </a:r>
          </a:p>
          <a:p>
            <a:r>
              <a:rPr lang="cs-CZ"/>
              <a:t>[ cit. 2022 – 01 -09 ]. Dostupné pod licencí Public domain na WWW:</a:t>
            </a:r>
          </a:p>
        </p:txBody>
      </p:sp>
      <p:sp>
        <p:nvSpPr>
          <p:cNvPr id="29709" name="TextovéPole 2"/>
          <p:cNvSpPr txBox="1">
            <a:spLocks noChangeArrowheads="1"/>
          </p:cNvSpPr>
          <p:nvPr/>
        </p:nvSpPr>
        <p:spPr bwMode="auto">
          <a:xfrm>
            <a:off x="625475" y="61531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9710" name="TextovéPole 13"/>
          <p:cNvSpPr txBox="1">
            <a:spLocks noChangeArrowheads="1"/>
          </p:cNvSpPr>
          <p:nvPr/>
        </p:nvSpPr>
        <p:spPr bwMode="auto">
          <a:xfrm>
            <a:off x="625475" y="57658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9711" name="TextovéPole 14"/>
          <p:cNvSpPr txBox="1">
            <a:spLocks noChangeArrowheads="1"/>
          </p:cNvSpPr>
          <p:nvPr/>
        </p:nvSpPr>
        <p:spPr bwMode="auto">
          <a:xfrm>
            <a:off x="625475" y="53657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9712" name="TextovéPole 15"/>
          <p:cNvSpPr txBox="1">
            <a:spLocks noChangeArrowheads="1"/>
          </p:cNvSpPr>
          <p:nvPr/>
        </p:nvSpPr>
        <p:spPr bwMode="auto">
          <a:xfrm>
            <a:off x="681038" y="50149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9713" name="TextovéPole 16"/>
          <p:cNvSpPr txBox="1">
            <a:spLocks noChangeArrowheads="1"/>
          </p:cNvSpPr>
          <p:nvPr/>
        </p:nvSpPr>
        <p:spPr bwMode="auto">
          <a:xfrm>
            <a:off x="681038" y="46466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9714" name="TextovéPole 17"/>
          <p:cNvSpPr txBox="1">
            <a:spLocks noChangeArrowheads="1"/>
          </p:cNvSpPr>
          <p:nvPr/>
        </p:nvSpPr>
        <p:spPr bwMode="auto">
          <a:xfrm>
            <a:off x="685800" y="424656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9715" name="TextovéPole 18"/>
          <p:cNvSpPr txBox="1">
            <a:spLocks noChangeArrowheads="1"/>
          </p:cNvSpPr>
          <p:nvPr/>
        </p:nvSpPr>
        <p:spPr bwMode="auto">
          <a:xfrm>
            <a:off x="685800" y="38385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9716" name="TextovéPole 3"/>
          <p:cNvSpPr txBox="1">
            <a:spLocks noChangeArrowheads="1"/>
          </p:cNvSpPr>
          <p:nvPr/>
        </p:nvSpPr>
        <p:spPr bwMode="auto">
          <a:xfrm>
            <a:off x="10812463" y="61531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9717" name="TextovéPole 20"/>
          <p:cNvSpPr txBox="1">
            <a:spLocks noChangeArrowheads="1"/>
          </p:cNvSpPr>
          <p:nvPr/>
        </p:nvSpPr>
        <p:spPr bwMode="auto">
          <a:xfrm>
            <a:off x="5467350" y="58150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9718" name="TextovéPole 21"/>
          <p:cNvSpPr txBox="1">
            <a:spLocks noChangeArrowheads="1"/>
          </p:cNvSpPr>
          <p:nvPr/>
        </p:nvSpPr>
        <p:spPr bwMode="auto">
          <a:xfrm>
            <a:off x="5467350" y="53657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9719" name="TextovéPole 22"/>
          <p:cNvSpPr txBox="1">
            <a:spLocks noChangeArrowheads="1"/>
          </p:cNvSpPr>
          <p:nvPr/>
        </p:nvSpPr>
        <p:spPr bwMode="auto">
          <a:xfrm>
            <a:off x="7024688" y="49847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9720" name="TextovéPole 23"/>
          <p:cNvSpPr txBox="1">
            <a:spLocks noChangeArrowheads="1"/>
          </p:cNvSpPr>
          <p:nvPr/>
        </p:nvSpPr>
        <p:spPr bwMode="auto">
          <a:xfrm>
            <a:off x="4965700" y="46323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9721" name="TextovéPole 24"/>
          <p:cNvSpPr txBox="1">
            <a:spLocks noChangeArrowheads="1"/>
          </p:cNvSpPr>
          <p:nvPr/>
        </p:nvSpPr>
        <p:spPr bwMode="auto">
          <a:xfrm>
            <a:off x="7040563" y="42672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9722" name="TextovéPole 25"/>
          <p:cNvSpPr txBox="1">
            <a:spLocks noChangeArrowheads="1"/>
          </p:cNvSpPr>
          <p:nvPr/>
        </p:nvSpPr>
        <p:spPr bwMode="auto">
          <a:xfrm>
            <a:off x="8523288" y="38798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2"/>
          <p:cNvSpPr txBox="1">
            <a:spLocks noChangeArrowheads="1"/>
          </p:cNvSpPr>
          <p:nvPr/>
        </p:nvSpPr>
        <p:spPr bwMode="auto">
          <a:xfrm>
            <a:off x="2352675" y="198438"/>
            <a:ext cx="80343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https://www.kosik.cz/produkt/tip-line-tekute-mydlo-sensitive#productDescription</a:t>
            </a:r>
          </a:p>
        </p:txBody>
      </p:sp>
      <p:sp>
        <p:nvSpPr>
          <p:cNvPr id="30723" name="TextovéPole 4"/>
          <p:cNvSpPr txBox="1">
            <a:spLocks noChangeArrowheads="1"/>
          </p:cNvSpPr>
          <p:nvPr/>
        </p:nvSpPr>
        <p:spPr bwMode="auto">
          <a:xfrm>
            <a:off x="2352675" y="5667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https://www.clker.com/clipart-9440.html</a:t>
            </a:r>
          </a:p>
        </p:txBody>
      </p:sp>
      <p:sp>
        <p:nvSpPr>
          <p:cNvPr id="30724" name="TextovéPole 4"/>
          <p:cNvSpPr txBox="1">
            <a:spLocks noChangeArrowheads="1"/>
          </p:cNvSpPr>
          <p:nvPr/>
        </p:nvSpPr>
        <p:spPr bwMode="auto">
          <a:xfrm>
            <a:off x="2352675" y="858838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https://www.clker.com/clipart-ink-4.html</a:t>
            </a:r>
          </a:p>
        </p:txBody>
      </p:sp>
      <p:sp>
        <p:nvSpPr>
          <p:cNvPr id="30725" name="TextovéPole 5"/>
          <p:cNvSpPr txBox="1">
            <a:spLocks noChangeArrowheads="1"/>
          </p:cNvSpPr>
          <p:nvPr/>
        </p:nvSpPr>
        <p:spPr bwMode="auto">
          <a:xfrm>
            <a:off x="2352675" y="12271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https://www.clker.com/clipart-2256.html</a:t>
            </a:r>
          </a:p>
        </p:txBody>
      </p:sp>
      <p:sp>
        <p:nvSpPr>
          <p:cNvPr id="30726" name="TextovéPole 7"/>
          <p:cNvSpPr txBox="1">
            <a:spLocks noChangeArrowheads="1"/>
          </p:cNvSpPr>
          <p:nvPr/>
        </p:nvSpPr>
        <p:spPr bwMode="auto">
          <a:xfrm>
            <a:off x="2352675" y="15954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https://www.clker.com/clipart-eye-18.html</a:t>
            </a:r>
          </a:p>
        </p:txBody>
      </p:sp>
      <p:sp>
        <p:nvSpPr>
          <p:cNvPr id="30727" name="TextovéPole 9"/>
          <p:cNvSpPr txBox="1">
            <a:spLocks noChangeArrowheads="1"/>
          </p:cNvSpPr>
          <p:nvPr/>
        </p:nvSpPr>
        <p:spPr bwMode="auto">
          <a:xfrm>
            <a:off x="2352675" y="196532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https://www.clker.com/clipart-totetude-dime-coin.html</a:t>
            </a:r>
          </a:p>
        </p:txBody>
      </p:sp>
      <p:sp>
        <p:nvSpPr>
          <p:cNvPr id="30728" name="TextovéPole 11"/>
          <p:cNvSpPr txBox="1">
            <a:spLocks noChangeArrowheads="1"/>
          </p:cNvSpPr>
          <p:nvPr/>
        </p:nvSpPr>
        <p:spPr bwMode="auto">
          <a:xfrm>
            <a:off x="2352675" y="233362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https://www.clker.com/clipart-26704.html</a:t>
            </a:r>
          </a:p>
        </p:txBody>
      </p:sp>
      <p:sp>
        <p:nvSpPr>
          <p:cNvPr id="30729" name="TextovéPole 13"/>
          <p:cNvSpPr txBox="1">
            <a:spLocks noChangeArrowheads="1"/>
          </p:cNvSpPr>
          <p:nvPr/>
        </p:nvSpPr>
        <p:spPr bwMode="auto">
          <a:xfrm>
            <a:off x="2352675" y="270192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https://www.clker.com/clipart-26902.html</a:t>
            </a:r>
          </a:p>
        </p:txBody>
      </p:sp>
      <p:sp>
        <p:nvSpPr>
          <p:cNvPr id="30730" name="TextovéPole 15"/>
          <p:cNvSpPr txBox="1">
            <a:spLocks noChangeArrowheads="1"/>
          </p:cNvSpPr>
          <p:nvPr/>
        </p:nvSpPr>
        <p:spPr bwMode="auto">
          <a:xfrm>
            <a:off x="2352675" y="305911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https://www.clker.com/clipart-candle-on-holder.html</a:t>
            </a:r>
          </a:p>
        </p:txBody>
      </p:sp>
      <p:sp>
        <p:nvSpPr>
          <p:cNvPr id="30731" name="TextovéPole 11"/>
          <p:cNvSpPr txBox="1">
            <a:spLocks noChangeArrowheads="1"/>
          </p:cNvSpPr>
          <p:nvPr/>
        </p:nvSpPr>
        <p:spPr bwMode="auto">
          <a:xfrm>
            <a:off x="2322513" y="34163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https://www.clker.com/clipart-bottle-of-water.html</a:t>
            </a:r>
          </a:p>
        </p:txBody>
      </p:sp>
      <p:sp>
        <p:nvSpPr>
          <p:cNvPr id="30732" name="TextovéPole 13"/>
          <p:cNvSpPr txBox="1">
            <a:spLocks noChangeArrowheads="1"/>
          </p:cNvSpPr>
          <p:nvPr/>
        </p:nvSpPr>
        <p:spPr bwMode="auto">
          <a:xfrm>
            <a:off x="2352675" y="377507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https://www.clker.com/clipart-pink-sheara.html</a:t>
            </a:r>
          </a:p>
        </p:txBody>
      </p:sp>
      <p:sp>
        <p:nvSpPr>
          <p:cNvPr id="30733" name="TextovéPole 15"/>
          <p:cNvSpPr txBox="1">
            <a:spLocks noChangeArrowheads="1"/>
          </p:cNvSpPr>
          <p:nvPr/>
        </p:nvSpPr>
        <p:spPr bwMode="auto">
          <a:xfrm>
            <a:off x="2352675" y="414337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https://www.clker.com/clipart-16539.html</a:t>
            </a:r>
          </a:p>
        </p:txBody>
      </p:sp>
      <p:sp>
        <p:nvSpPr>
          <p:cNvPr id="30734" name="TextovéPole 14"/>
          <p:cNvSpPr txBox="1">
            <a:spLocks noChangeArrowheads="1"/>
          </p:cNvSpPr>
          <p:nvPr/>
        </p:nvSpPr>
        <p:spPr bwMode="auto">
          <a:xfrm>
            <a:off x="2352675" y="45212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https://www.clker.com/clipart-white-bucket-7.html</a:t>
            </a:r>
          </a:p>
        </p:txBody>
      </p:sp>
      <p:sp>
        <p:nvSpPr>
          <p:cNvPr id="30735" name="TextovéPole 15"/>
          <p:cNvSpPr txBox="1">
            <a:spLocks noChangeArrowheads="1"/>
          </p:cNvSpPr>
          <p:nvPr/>
        </p:nvSpPr>
        <p:spPr bwMode="auto">
          <a:xfrm>
            <a:off x="2365375" y="490061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https://www.clker.com/clipart-compass-43.html</a:t>
            </a:r>
          </a:p>
        </p:txBody>
      </p:sp>
      <p:sp>
        <p:nvSpPr>
          <p:cNvPr id="30736" name="TextovéPole 16"/>
          <p:cNvSpPr txBox="1">
            <a:spLocks noChangeArrowheads="1"/>
          </p:cNvSpPr>
          <p:nvPr/>
        </p:nvSpPr>
        <p:spPr bwMode="auto">
          <a:xfrm>
            <a:off x="2365375" y="523557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https://www.clker.com/clipart-2026.html</a:t>
            </a:r>
          </a:p>
        </p:txBody>
      </p:sp>
      <p:sp>
        <p:nvSpPr>
          <p:cNvPr id="30737" name="TextovéPole 18"/>
          <p:cNvSpPr txBox="1">
            <a:spLocks noChangeArrowheads="1"/>
          </p:cNvSpPr>
          <p:nvPr/>
        </p:nvSpPr>
        <p:spPr bwMode="auto">
          <a:xfrm>
            <a:off x="2352675" y="56149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https://www.clker.com/clipart-empty-bowl-1.html</a:t>
            </a:r>
          </a:p>
        </p:txBody>
      </p:sp>
      <p:sp>
        <p:nvSpPr>
          <p:cNvPr id="30738" name="TextovéPole 20"/>
          <p:cNvSpPr txBox="1">
            <a:spLocks noChangeArrowheads="1"/>
          </p:cNvSpPr>
          <p:nvPr/>
        </p:nvSpPr>
        <p:spPr bwMode="auto">
          <a:xfrm>
            <a:off x="2352675" y="59832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https://www.clker.com/clipart-26868.html</a:t>
            </a:r>
          </a:p>
        </p:txBody>
      </p:sp>
      <p:sp>
        <p:nvSpPr>
          <p:cNvPr id="30739" name="TextovéPole 22"/>
          <p:cNvSpPr txBox="1">
            <a:spLocks noChangeArrowheads="1"/>
          </p:cNvSpPr>
          <p:nvPr/>
        </p:nvSpPr>
        <p:spPr bwMode="auto">
          <a:xfrm>
            <a:off x="2365375" y="63627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https://www.clker.com/clipart-champagne-bottle.html</a:t>
            </a:r>
          </a:p>
        </p:txBody>
      </p:sp>
      <p:sp>
        <p:nvSpPr>
          <p:cNvPr id="30740" name="TextovéPole 20"/>
          <p:cNvSpPr txBox="1">
            <a:spLocks noChangeArrowheads="1"/>
          </p:cNvSpPr>
          <p:nvPr/>
        </p:nvSpPr>
        <p:spPr bwMode="auto">
          <a:xfrm>
            <a:off x="2078038" y="63611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41" name="TextovéPole 21"/>
          <p:cNvSpPr txBox="1">
            <a:spLocks noChangeArrowheads="1"/>
          </p:cNvSpPr>
          <p:nvPr/>
        </p:nvSpPr>
        <p:spPr bwMode="auto">
          <a:xfrm>
            <a:off x="2065338" y="59690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42" name="TextovéPole 22"/>
          <p:cNvSpPr txBox="1">
            <a:spLocks noChangeArrowheads="1"/>
          </p:cNvSpPr>
          <p:nvPr/>
        </p:nvSpPr>
        <p:spPr bwMode="auto">
          <a:xfrm>
            <a:off x="2122488" y="55705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43" name="TextovéPole 23"/>
          <p:cNvSpPr txBox="1">
            <a:spLocks noChangeArrowheads="1"/>
          </p:cNvSpPr>
          <p:nvPr/>
        </p:nvSpPr>
        <p:spPr bwMode="auto">
          <a:xfrm>
            <a:off x="2101850" y="52609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44" name="TextovéPole 24"/>
          <p:cNvSpPr txBox="1">
            <a:spLocks noChangeArrowheads="1"/>
          </p:cNvSpPr>
          <p:nvPr/>
        </p:nvSpPr>
        <p:spPr bwMode="auto">
          <a:xfrm>
            <a:off x="2124075" y="48815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45" name="TextovéPole 25"/>
          <p:cNvSpPr txBox="1">
            <a:spLocks noChangeArrowheads="1"/>
          </p:cNvSpPr>
          <p:nvPr/>
        </p:nvSpPr>
        <p:spPr bwMode="auto">
          <a:xfrm>
            <a:off x="2124075" y="44926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46" name="TextovéPole 26"/>
          <p:cNvSpPr txBox="1">
            <a:spLocks noChangeArrowheads="1"/>
          </p:cNvSpPr>
          <p:nvPr/>
        </p:nvSpPr>
        <p:spPr bwMode="auto">
          <a:xfrm>
            <a:off x="2157413" y="41290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47" name="TextovéPole 27"/>
          <p:cNvSpPr txBox="1">
            <a:spLocks noChangeArrowheads="1"/>
          </p:cNvSpPr>
          <p:nvPr/>
        </p:nvSpPr>
        <p:spPr bwMode="auto">
          <a:xfrm>
            <a:off x="2141538" y="37512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48" name="TextovéPole 28"/>
          <p:cNvSpPr txBox="1">
            <a:spLocks noChangeArrowheads="1"/>
          </p:cNvSpPr>
          <p:nvPr/>
        </p:nvSpPr>
        <p:spPr bwMode="auto">
          <a:xfrm>
            <a:off x="2127250" y="34099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49" name="TextovéPole 29"/>
          <p:cNvSpPr txBox="1">
            <a:spLocks noChangeArrowheads="1"/>
          </p:cNvSpPr>
          <p:nvPr/>
        </p:nvSpPr>
        <p:spPr bwMode="auto">
          <a:xfrm>
            <a:off x="2124075" y="30416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50" name="TextovéPole 30"/>
          <p:cNvSpPr txBox="1">
            <a:spLocks noChangeArrowheads="1"/>
          </p:cNvSpPr>
          <p:nvPr/>
        </p:nvSpPr>
        <p:spPr bwMode="auto">
          <a:xfrm>
            <a:off x="2095500" y="26701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51" name="TextovéPole 31"/>
          <p:cNvSpPr txBox="1">
            <a:spLocks noChangeArrowheads="1"/>
          </p:cNvSpPr>
          <p:nvPr/>
        </p:nvSpPr>
        <p:spPr bwMode="auto">
          <a:xfrm>
            <a:off x="2103438" y="23161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52" name="TextovéPole 32"/>
          <p:cNvSpPr txBox="1">
            <a:spLocks noChangeArrowheads="1"/>
          </p:cNvSpPr>
          <p:nvPr/>
        </p:nvSpPr>
        <p:spPr bwMode="auto">
          <a:xfrm>
            <a:off x="2124075" y="192563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53" name="TextovéPole 33"/>
          <p:cNvSpPr txBox="1">
            <a:spLocks noChangeArrowheads="1"/>
          </p:cNvSpPr>
          <p:nvPr/>
        </p:nvSpPr>
        <p:spPr bwMode="auto">
          <a:xfrm>
            <a:off x="2124075" y="15843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54" name="TextovéPole 34"/>
          <p:cNvSpPr txBox="1">
            <a:spLocks noChangeArrowheads="1"/>
          </p:cNvSpPr>
          <p:nvPr/>
        </p:nvSpPr>
        <p:spPr bwMode="auto">
          <a:xfrm>
            <a:off x="2124075" y="11874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55" name="TextovéPole 35"/>
          <p:cNvSpPr txBox="1">
            <a:spLocks noChangeArrowheads="1"/>
          </p:cNvSpPr>
          <p:nvPr/>
        </p:nvSpPr>
        <p:spPr bwMode="auto">
          <a:xfrm>
            <a:off x="2124075" y="6270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56" name="TextovéPole 36"/>
          <p:cNvSpPr txBox="1">
            <a:spLocks noChangeArrowheads="1"/>
          </p:cNvSpPr>
          <p:nvPr/>
        </p:nvSpPr>
        <p:spPr bwMode="auto">
          <a:xfrm>
            <a:off x="2171700" y="2540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0757" name="TextovéPole 2"/>
          <p:cNvSpPr txBox="1">
            <a:spLocks noChangeArrowheads="1"/>
          </p:cNvSpPr>
          <p:nvPr/>
        </p:nvSpPr>
        <p:spPr bwMode="auto">
          <a:xfrm rot="10800000" flipV="1">
            <a:off x="7483475" y="6337300"/>
            <a:ext cx="355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58" name="TextovéPole 38"/>
          <p:cNvSpPr txBox="1">
            <a:spLocks noChangeArrowheads="1"/>
          </p:cNvSpPr>
          <p:nvPr/>
        </p:nvSpPr>
        <p:spPr bwMode="auto">
          <a:xfrm>
            <a:off x="6364288" y="59737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59" name="TextovéPole 39"/>
          <p:cNvSpPr txBox="1">
            <a:spLocks noChangeArrowheads="1"/>
          </p:cNvSpPr>
          <p:nvPr/>
        </p:nvSpPr>
        <p:spPr bwMode="auto">
          <a:xfrm>
            <a:off x="7123113" y="56165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60" name="TextovéPole 40"/>
          <p:cNvSpPr txBox="1">
            <a:spLocks noChangeArrowheads="1"/>
          </p:cNvSpPr>
          <p:nvPr/>
        </p:nvSpPr>
        <p:spPr bwMode="auto">
          <a:xfrm>
            <a:off x="6281738" y="52070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61" name="TextovéPole 41"/>
          <p:cNvSpPr txBox="1">
            <a:spLocks noChangeArrowheads="1"/>
          </p:cNvSpPr>
          <p:nvPr/>
        </p:nvSpPr>
        <p:spPr bwMode="auto">
          <a:xfrm>
            <a:off x="6870700" y="48768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62" name="TextovéPole 42"/>
          <p:cNvSpPr txBox="1">
            <a:spLocks noChangeArrowheads="1"/>
          </p:cNvSpPr>
          <p:nvPr/>
        </p:nvSpPr>
        <p:spPr bwMode="auto">
          <a:xfrm>
            <a:off x="7153275" y="44973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63" name="TextovéPole 43"/>
          <p:cNvSpPr txBox="1">
            <a:spLocks noChangeArrowheads="1"/>
          </p:cNvSpPr>
          <p:nvPr/>
        </p:nvSpPr>
        <p:spPr bwMode="auto">
          <a:xfrm>
            <a:off x="6375400" y="41195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64" name="TextovéPole 44"/>
          <p:cNvSpPr txBox="1">
            <a:spLocks noChangeArrowheads="1"/>
          </p:cNvSpPr>
          <p:nvPr/>
        </p:nvSpPr>
        <p:spPr bwMode="auto">
          <a:xfrm>
            <a:off x="6823075" y="37512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65" name="TextovéPole 45"/>
          <p:cNvSpPr txBox="1">
            <a:spLocks noChangeArrowheads="1"/>
          </p:cNvSpPr>
          <p:nvPr/>
        </p:nvSpPr>
        <p:spPr bwMode="auto">
          <a:xfrm>
            <a:off x="7153275" y="34099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66" name="TextovéPole 46"/>
          <p:cNvSpPr txBox="1">
            <a:spLocks noChangeArrowheads="1"/>
          </p:cNvSpPr>
          <p:nvPr/>
        </p:nvSpPr>
        <p:spPr bwMode="auto">
          <a:xfrm>
            <a:off x="7332663" y="30384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67" name="TextovéPole 47"/>
          <p:cNvSpPr txBox="1">
            <a:spLocks noChangeArrowheads="1"/>
          </p:cNvSpPr>
          <p:nvPr/>
        </p:nvSpPr>
        <p:spPr bwMode="auto">
          <a:xfrm>
            <a:off x="6370638" y="26749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68" name="TextovéPole 48"/>
          <p:cNvSpPr txBox="1">
            <a:spLocks noChangeArrowheads="1"/>
          </p:cNvSpPr>
          <p:nvPr/>
        </p:nvSpPr>
        <p:spPr bwMode="auto">
          <a:xfrm>
            <a:off x="6364288" y="23431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69" name="TextovéPole 49"/>
          <p:cNvSpPr txBox="1">
            <a:spLocks noChangeArrowheads="1"/>
          </p:cNvSpPr>
          <p:nvPr/>
        </p:nvSpPr>
        <p:spPr bwMode="auto">
          <a:xfrm>
            <a:off x="7581900" y="19526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70" name="TextovéPole 50"/>
          <p:cNvSpPr txBox="1">
            <a:spLocks noChangeArrowheads="1"/>
          </p:cNvSpPr>
          <p:nvPr/>
        </p:nvSpPr>
        <p:spPr bwMode="auto">
          <a:xfrm>
            <a:off x="6430963" y="15668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71" name="TextovéPole 51"/>
          <p:cNvSpPr txBox="1">
            <a:spLocks noChangeArrowheads="1"/>
          </p:cNvSpPr>
          <p:nvPr/>
        </p:nvSpPr>
        <p:spPr bwMode="auto">
          <a:xfrm>
            <a:off x="6219825" y="11985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72" name="TextovéPole 52"/>
          <p:cNvSpPr txBox="1">
            <a:spLocks noChangeArrowheads="1"/>
          </p:cNvSpPr>
          <p:nvPr/>
        </p:nvSpPr>
        <p:spPr bwMode="auto">
          <a:xfrm>
            <a:off x="6219825" y="9080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73" name="TextovéPole 53"/>
          <p:cNvSpPr txBox="1">
            <a:spLocks noChangeArrowheads="1"/>
          </p:cNvSpPr>
          <p:nvPr/>
        </p:nvSpPr>
        <p:spPr bwMode="auto">
          <a:xfrm>
            <a:off x="6219825" y="5619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0774" name="TextovéPole 54"/>
          <p:cNvSpPr txBox="1">
            <a:spLocks noChangeArrowheads="1"/>
          </p:cNvSpPr>
          <p:nvPr/>
        </p:nvSpPr>
        <p:spPr bwMode="auto">
          <a:xfrm>
            <a:off x="10020300" y="1936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2"/>
          <p:cNvSpPr txBox="1">
            <a:spLocks noChangeArrowheads="1"/>
          </p:cNvSpPr>
          <p:nvPr/>
        </p:nvSpPr>
        <p:spPr bwMode="auto">
          <a:xfrm>
            <a:off x="3305175" y="26352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https://www.clker.com/clipart-car-28.html</a:t>
            </a:r>
          </a:p>
        </p:txBody>
      </p:sp>
      <p:sp>
        <p:nvSpPr>
          <p:cNvPr id="31747" name="TextovéPole 3"/>
          <p:cNvSpPr txBox="1">
            <a:spLocks noChangeArrowheads="1"/>
          </p:cNvSpPr>
          <p:nvPr/>
        </p:nvSpPr>
        <p:spPr bwMode="auto">
          <a:xfrm>
            <a:off x="3305175" y="63341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https://www.clker.com/clipart-29216.html</a:t>
            </a:r>
          </a:p>
        </p:txBody>
      </p:sp>
      <p:sp>
        <p:nvSpPr>
          <p:cNvPr id="31748" name="TextovéPole 4"/>
          <p:cNvSpPr txBox="1">
            <a:spLocks noChangeArrowheads="1"/>
          </p:cNvSpPr>
          <p:nvPr/>
        </p:nvSpPr>
        <p:spPr bwMode="auto">
          <a:xfrm>
            <a:off x="3305175" y="10033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https://www.clker.com/clipart-gray-nut.html</a:t>
            </a:r>
          </a:p>
        </p:txBody>
      </p:sp>
      <p:sp>
        <p:nvSpPr>
          <p:cNvPr id="31749" name="TextovéPole 6"/>
          <p:cNvSpPr txBox="1">
            <a:spLocks noChangeArrowheads="1"/>
          </p:cNvSpPr>
          <p:nvPr/>
        </p:nvSpPr>
        <p:spPr bwMode="auto">
          <a:xfrm>
            <a:off x="3305175" y="13731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https://www.clker.com/clipart-balloon-7.html</a:t>
            </a:r>
          </a:p>
        </p:txBody>
      </p:sp>
      <p:sp>
        <p:nvSpPr>
          <p:cNvPr id="31750" name="TextovéPole 8"/>
          <p:cNvSpPr txBox="1">
            <a:spLocks noChangeArrowheads="1"/>
          </p:cNvSpPr>
          <p:nvPr/>
        </p:nvSpPr>
        <p:spPr bwMode="auto">
          <a:xfrm>
            <a:off x="3305175" y="1743075"/>
            <a:ext cx="87582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Clker-Free-Vector-Images. Pixabay.com: [online]. [cit. 2022-01-02]. Dostupný pod licencí Public Domain na WWW: &lt;https://pixabay.com/vectors/glue-tube-open-leaking-squeeze-38201/&gt;.</a:t>
            </a:r>
            <a:endParaRPr lang="cs-CZ" altLang="cs-CZ"/>
          </a:p>
        </p:txBody>
      </p:sp>
      <p:sp>
        <p:nvSpPr>
          <p:cNvPr id="31751" name="TextovéPole 7"/>
          <p:cNvSpPr txBox="1">
            <a:spLocks noChangeArrowheads="1"/>
          </p:cNvSpPr>
          <p:nvPr/>
        </p:nvSpPr>
        <p:spPr bwMode="auto">
          <a:xfrm>
            <a:off x="3289300" y="2390775"/>
            <a:ext cx="8902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FITZGERALD, Brian.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Real American, but GMO free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2007-05-06 [cit. 2022-01-02]. Dostupný pod licencí </a:t>
            </a:r>
            <a:r>
              <a:rPr lang="cs-CZ" altLang="cs-CZ">
                <a:solidFill>
                  <a:srgbClr val="29ABE5"/>
                </a:solidFill>
                <a:latin typeface="Roboto Condensed" pitchFamily="2" charset="0"/>
                <a:hlinkClick r:id="rId2"/>
              </a:rPr>
              <a:t>CC-BY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&lt;https://www.flickr.com/photos/brian-fitzgerald/486953225/&gt;.</a:t>
            </a:r>
            <a:endParaRPr lang="cs-CZ" altLang="cs-CZ"/>
          </a:p>
        </p:txBody>
      </p:sp>
      <p:sp>
        <p:nvSpPr>
          <p:cNvPr id="31752" name="TextovéPole 8"/>
          <p:cNvSpPr txBox="1">
            <a:spLocks noChangeArrowheads="1"/>
          </p:cNvSpPr>
          <p:nvPr/>
        </p:nvSpPr>
        <p:spPr bwMode="auto">
          <a:xfrm>
            <a:off x="3289300" y="3244850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https://www.clker.com/clipart-2326.html</a:t>
            </a:r>
          </a:p>
        </p:txBody>
      </p:sp>
      <p:sp>
        <p:nvSpPr>
          <p:cNvPr id="31753" name="TextovéPole 10"/>
          <p:cNvSpPr txBox="1">
            <a:spLocks noChangeArrowheads="1"/>
          </p:cNvSpPr>
          <p:nvPr/>
        </p:nvSpPr>
        <p:spPr bwMode="auto">
          <a:xfrm>
            <a:off x="3305175" y="35258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https://www.clker.com/clipart-thumbs-down-gold-coin.html</a:t>
            </a:r>
          </a:p>
        </p:txBody>
      </p:sp>
      <p:sp>
        <p:nvSpPr>
          <p:cNvPr id="31754" name="TextovéPole 12"/>
          <p:cNvSpPr txBox="1">
            <a:spLocks noChangeArrowheads="1"/>
          </p:cNvSpPr>
          <p:nvPr/>
        </p:nvSpPr>
        <p:spPr bwMode="auto">
          <a:xfrm>
            <a:off x="3305175" y="384651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https://www.clker.com/clipart-neutral-petri-dish-open.html</a:t>
            </a:r>
          </a:p>
        </p:txBody>
      </p:sp>
      <p:sp>
        <p:nvSpPr>
          <p:cNvPr id="31755" name="TextovéPole 13"/>
          <p:cNvSpPr txBox="1">
            <a:spLocks noChangeArrowheads="1"/>
          </p:cNvSpPr>
          <p:nvPr/>
        </p:nvSpPr>
        <p:spPr bwMode="auto">
          <a:xfrm>
            <a:off x="3289300" y="42116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https://www.clker.com/clipart-car-battery-black.html</a:t>
            </a:r>
          </a:p>
        </p:txBody>
      </p:sp>
      <p:sp>
        <p:nvSpPr>
          <p:cNvPr id="31756" name="TextovéPole 15"/>
          <p:cNvSpPr txBox="1">
            <a:spLocks noChangeArrowheads="1"/>
          </p:cNvSpPr>
          <p:nvPr/>
        </p:nvSpPr>
        <p:spPr bwMode="auto">
          <a:xfrm>
            <a:off x="3305175" y="45418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https://www.clker.com/clipart-pencil-3.html</a:t>
            </a:r>
          </a:p>
        </p:txBody>
      </p:sp>
      <p:sp>
        <p:nvSpPr>
          <p:cNvPr id="31757" name="TextovéPole 17"/>
          <p:cNvSpPr txBox="1">
            <a:spLocks noChangeArrowheads="1"/>
          </p:cNvSpPr>
          <p:nvPr/>
        </p:nvSpPr>
        <p:spPr bwMode="auto">
          <a:xfrm>
            <a:off x="3321050" y="48974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https://www.clker.com/clipart-13040.html</a:t>
            </a:r>
          </a:p>
        </p:txBody>
      </p:sp>
      <p:sp>
        <p:nvSpPr>
          <p:cNvPr id="31758" name="TextovéPole 14"/>
          <p:cNvSpPr txBox="1">
            <a:spLocks noChangeArrowheads="1"/>
          </p:cNvSpPr>
          <p:nvPr/>
        </p:nvSpPr>
        <p:spPr bwMode="auto">
          <a:xfrm>
            <a:off x="3321050" y="526256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https://www.clker.com/clipart-bubble-5.html</a:t>
            </a:r>
          </a:p>
        </p:txBody>
      </p:sp>
      <p:sp>
        <p:nvSpPr>
          <p:cNvPr id="31759" name="TextovéPole 15"/>
          <p:cNvSpPr txBox="1">
            <a:spLocks noChangeArrowheads="1"/>
          </p:cNvSpPr>
          <p:nvPr/>
        </p:nvSpPr>
        <p:spPr bwMode="auto">
          <a:xfrm>
            <a:off x="3321050" y="56134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https://www.clker.com/clipart-radiator-1.html</a:t>
            </a:r>
          </a:p>
        </p:txBody>
      </p:sp>
      <p:sp>
        <p:nvSpPr>
          <p:cNvPr id="31760" name="TextovéPole 2"/>
          <p:cNvSpPr txBox="1">
            <a:spLocks noChangeArrowheads="1"/>
          </p:cNvSpPr>
          <p:nvPr/>
        </p:nvSpPr>
        <p:spPr bwMode="auto">
          <a:xfrm>
            <a:off x="3071813" y="2905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61" name="TextovéPole 17"/>
          <p:cNvSpPr txBox="1">
            <a:spLocks noChangeArrowheads="1"/>
          </p:cNvSpPr>
          <p:nvPr/>
        </p:nvSpPr>
        <p:spPr bwMode="auto">
          <a:xfrm>
            <a:off x="3138488" y="6492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62" name="TextovéPole 18"/>
          <p:cNvSpPr txBox="1">
            <a:spLocks noChangeArrowheads="1"/>
          </p:cNvSpPr>
          <p:nvPr/>
        </p:nvSpPr>
        <p:spPr bwMode="auto">
          <a:xfrm>
            <a:off x="3116263" y="9429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63" name="TextovéPole 19"/>
          <p:cNvSpPr txBox="1">
            <a:spLocks noChangeArrowheads="1"/>
          </p:cNvSpPr>
          <p:nvPr/>
        </p:nvSpPr>
        <p:spPr bwMode="auto">
          <a:xfrm>
            <a:off x="3063875" y="13446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64" name="TextovéPole 20"/>
          <p:cNvSpPr txBox="1">
            <a:spLocks noChangeArrowheads="1"/>
          </p:cNvSpPr>
          <p:nvPr/>
        </p:nvSpPr>
        <p:spPr bwMode="auto">
          <a:xfrm>
            <a:off x="3098800" y="32432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65" name="TextovéPole 21"/>
          <p:cNvSpPr txBox="1">
            <a:spLocks noChangeArrowheads="1"/>
          </p:cNvSpPr>
          <p:nvPr/>
        </p:nvSpPr>
        <p:spPr bwMode="auto">
          <a:xfrm>
            <a:off x="3059113" y="35321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66" name="TextovéPole 22"/>
          <p:cNvSpPr txBox="1">
            <a:spLocks noChangeArrowheads="1"/>
          </p:cNvSpPr>
          <p:nvPr/>
        </p:nvSpPr>
        <p:spPr bwMode="auto">
          <a:xfrm>
            <a:off x="3089275" y="38242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67" name="TextovéPole 23"/>
          <p:cNvSpPr txBox="1">
            <a:spLocks noChangeArrowheads="1"/>
          </p:cNvSpPr>
          <p:nvPr/>
        </p:nvSpPr>
        <p:spPr bwMode="auto">
          <a:xfrm>
            <a:off x="3108325" y="42164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68" name="TextovéPole 24"/>
          <p:cNvSpPr txBox="1">
            <a:spLocks noChangeArrowheads="1"/>
          </p:cNvSpPr>
          <p:nvPr/>
        </p:nvSpPr>
        <p:spPr bwMode="auto">
          <a:xfrm>
            <a:off x="3092450" y="45370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69" name="TextovéPole 25"/>
          <p:cNvSpPr txBox="1">
            <a:spLocks noChangeArrowheads="1"/>
          </p:cNvSpPr>
          <p:nvPr/>
        </p:nvSpPr>
        <p:spPr bwMode="auto">
          <a:xfrm>
            <a:off x="3162300" y="48720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70" name="TextovéPole 26"/>
          <p:cNvSpPr txBox="1">
            <a:spLocks noChangeArrowheads="1"/>
          </p:cNvSpPr>
          <p:nvPr/>
        </p:nvSpPr>
        <p:spPr bwMode="auto">
          <a:xfrm>
            <a:off x="3138488" y="52514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71" name="TextovéPole 27"/>
          <p:cNvSpPr txBox="1">
            <a:spLocks noChangeArrowheads="1"/>
          </p:cNvSpPr>
          <p:nvPr/>
        </p:nvSpPr>
        <p:spPr bwMode="auto">
          <a:xfrm>
            <a:off x="3138488" y="55927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1772" name="TextovéPole 3"/>
          <p:cNvSpPr txBox="1">
            <a:spLocks noChangeArrowheads="1"/>
          </p:cNvSpPr>
          <p:nvPr/>
        </p:nvSpPr>
        <p:spPr bwMode="auto">
          <a:xfrm>
            <a:off x="7685088" y="56324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73" name="TextovéPole 29"/>
          <p:cNvSpPr txBox="1">
            <a:spLocks noChangeArrowheads="1"/>
          </p:cNvSpPr>
          <p:nvPr/>
        </p:nvSpPr>
        <p:spPr bwMode="auto">
          <a:xfrm>
            <a:off x="7602538" y="52514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74" name="TextovéPole 30"/>
          <p:cNvSpPr txBox="1">
            <a:spLocks noChangeArrowheads="1"/>
          </p:cNvSpPr>
          <p:nvPr/>
        </p:nvSpPr>
        <p:spPr bwMode="auto">
          <a:xfrm>
            <a:off x="7373938" y="49069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75" name="TextovéPole 31"/>
          <p:cNvSpPr txBox="1">
            <a:spLocks noChangeArrowheads="1"/>
          </p:cNvSpPr>
          <p:nvPr/>
        </p:nvSpPr>
        <p:spPr bwMode="auto">
          <a:xfrm>
            <a:off x="7439025" y="45148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76" name="TextovéPole 32"/>
          <p:cNvSpPr txBox="1">
            <a:spLocks noChangeArrowheads="1"/>
          </p:cNvSpPr>
          <p:nvPr/>
        </p:nvSpPr>
        <p:spPr bwMode="auto">
          <a:xfrm>
            <a:off x="8297863" y="41925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77" name="TextovéPole 33"/>
          <p:cNvSpPr txBox="1">
            <a:spLocks noChangeArrowheads="1"/>
          </p:cNvSpPr>
          <p:nvPr/>
        </p:nvSpPr>
        <p:spPr bwMode="auto">
          <a:xfrm>
            <a:off x="8936038" y="38100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78" name="TextovéPole 34"/>
          <p:cNvSpPr txBox="1">
            <a:spLocks noChangeArrowheads="1"/>
          </p:cNvSpPr>
          <p:nvPr/>
        </p:nvSpPr>
        <p:spPr bwMode="auto">
          <a:xfrm>
            <a:off x="8936038" y="35258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79" name="TextovéPole 35"/>
          <p:cNvSpPr txBox="1">
            <a:spLocks noChangeArrowheads="1"/>
          </p:cNvSpPr>
          <p:nvPr/>
        </p:nvSpPr>
        <p:spPr bwMode="auto">
          <a:xfrm>
            <a:off x="7226300" y="32273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80" name="TextovéPole 36"/>
          <p:cNvSpPr txBox="1">
            <a:spLocks noChangeArrowheads="1"/>
          </p:cNvSpPr>
          <p:nvPr/>
        </p:nvSpPr>
        <p:spPr bwMode="auto">
          <a:xfrm>
            <a:off x="7602538" y="13906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81" name="TextovéPole 37"/>
          <p:cNvSpPr txBox="1">
            <a:spLocks noChangeArrowheads="1"/>
          </p:cNvSpPr>
          <p:nvPr/>
        </p:nvSpPr>
        <p:spPr bwMode="auto">
          <a:xfrm>
            <a:off x="7526338" y="9874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82" name="TextovéPole 38"/>
          <p:cNvSpPr txBox="1">
            <a:spLocks noChangeArrowheads="1"/>
          </p:cNvSpPr>
          <p:nvPr/>
        </p:nvSpPr>
        <p:spPr bwMode="auto">
          <a:xfrm>
            <a:off x="7300913" y="6318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1783" name="TextovéPole 39"/>
          <p:cNvSpPr txBox="1">
            <a:spLocks noChangeArrowheads="1"/>
          </p:cNvSpPr>
          <p:nvPr/>
        </p:nvSpPr>
        <p:spPr bwMode="auto">
          <a:xfrm>
            <a:off x="7278688" y="2492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1862</TotalTime>
  <Words>2167</Words>
  <Application>Microsoft Office PowerPoint</Application>
  <PresentationFormat>Vlastní</PresentationFormat>
  <Paragraphs>483</Paragraphs>
  <Slides>30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5" baseType="lpstr">
      <vt:lpstr>Calibri</vt:lpstr>
      <vt:lpstr>Arial</vt:lpstr>
      <vt:lpstr>Calibri Light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170</cp:revision>
  <dcterms:created xsi:type="dcterms:W3CDTF">2021-12-25T08:30:12Z</dcterms:created>
  <dcterms:modified xsi:type="dcterms:W3CDTF">2022-01-09T18:49:03Z</dcterms:modified>
</cp:coreProperties>
</file>