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74" r:id="rId2"/>
    <p:sldId id="275" r:id="rId3"/>
    <p:sldId id="268" r:id="rId4"/>
    <p:sldId id="270" r:id="rId5"/>
    <p:sldId id="269" r:id="rId6"/>
    <p:sldId id="273" r:id="rId7"/>
    <p:sldId id="272" r:id="rId8"/>
    <p:sldId id="27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2" d="100"/>
          <a:sy n="62" d="100"/>
        </p:scale>
        <p:origin x="-1374" y="-9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VY_32_INOVACE_18_</a:t>
          </a:r>
          <a:r>
            <a:rPr lang="cs-CZ" sz="2000" baseline="0" dirty="0" err="1" smtClean="0"/>
            <a:t>Shapes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Shapes</a:t>
          </a:r>
          <a:r>
            <a:rPr lang="cs-CZ" sz="2000" dirty="0" smtClean="0"/>
            <a:t>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052EB97-1080-4955-8C65-4B2B4ED6E454}" type="presOf" srcId="{D8197B8C-B260-4A16-BDF4-0947B075E274}" destId="{25B08C86-7E15-44DC-BE7F-FFB55DD49D12}" srcOrd="0" destOrd="0" presId="urn:microsoft.com/office/officeart/2005/8/layout/target3"/>
    <dgm:cxn modelId="{6662A157-8C06-4729-986B-98AA3D182B1A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13AE0E3-D0A9-41ED-BA3A-CCEEB41B80A9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70A142A-DA6A-4526-9EE2-7856455E4DED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899EDA4-A2EC-4666-8C2D-A40824BDC51D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21193B-EE6D-487A-9809-B9F0774D7A91}" type="presOf" srcId="{B651F6E3-6281-48DB-9319-2AEAFDAE7572}" destId="{6BB5E863-4638-4E1D-BFDE-399D028AC4ED}" srcOrd="1" destOrd="0" presId="urn:microsoft.com/office/officeart/2005/8/layout/target3"/>
    <dgm:cxn modelId="{86670714-0EDE-415C-A3D7-285D9BDE2B2A}" type="presOf" srcId="{D1D4F407-5343-4D3F-B5B9-D407B03CAEB4}" destId="{AED2198E-93D5-4001-81B4-73124B309672}" srcOrd="1" destOrd="0" presId="urn:microsoft.com/office/officeart/2005/8/layout/target3"/>
    <dgm:cxn modelId="{A25B4FB4-D9A2-4802-B6BA-C5F839487448}" type="presOf" srcId="{D8197B8C-B260-4A16-BDF4-0947B075E274}" destId="{5A5FFA88-C948-4069-8E93-59FA12366E83}" srcOrd="1" destOrd="0" presId="urn:microsoft.com/office/officeart/2005/8/layout/target3"/>
    <dgm:cxn modelId="{E217C13F-8E89-4F9F-A1BF-62935E080A0B}" type="presOf" srcId="{D1D4F407-5343-4D3F-B5B9-D407B03CAEB4}" destId="{D005CE8C-CC26-4C3E-AC11-E15060ECD759}" srcOrd="0" destOrd="0" presId="urn:microsoft.com/office/officeart/2005/8/layout/target3"/>
    <dgm:cxn modelId="{FE15A604-BA36-498A-A3E7-D73A0D8F1663}" type="presOf" srcId="{757F3AB3-0718-4624-B441-E567A8F0AB56}" destId="{333A1088-737F-45CB-B68E-254E46348037}" srcOrd="0" destOrd="0" presId="urn:microsoft.com/office/officeart/2005/8/layout/target3"/>
    <dgm:cxn modelId="{8AE4257B-3AC0-4364-BF5A-13F33CEE0B81}" type="presOf" srcId="{D1B46980-6531-4606-95E6-44980827E919}" destId="{2BE915AB-18AA-4053-B92C-3BFC9ED204BB}" srcOrd="1" destOrd="0" presId="urn:microsoft.com/office/officeart/2005/8/layout/target3"/>
    <dgm:cxn modelId="{F1027228-B142-4CAF-AEE8-B6CB1EA467AD}" type="presParOf" srcId="{333A1088-737F-45CB-B68E-254E46348037}" destId="{F5ABB229-8D3B-4694-996A-96F23CF14429}" srcOrd="0" destOrd="0" presId="urn:microsoft.com/office/officeart/2005/8/layout/target3"/>
    <dgm:cxn modelId="{A20FD67E-06EF-4C6A-BCBB-9ACEF82C6A9B}" type="presParOf" srcId="{333A1088-737F-45CB-B68E-254E46348037}" destId="{F41139FD-01EE-4571-8B17-4FB00FC51163}" srcOrd="1" destOrd="0" presId="urn:microsoft.com/office/officeart/2005/8/layout/target3"/>
    <dgm:cxn modelId="{D32DEAE1-AAB6-430B-B577-CD42A81FD354}" type="presParOf" srcId="{333A1088-737F-45CB-B68E-254E46348037}" destId="{D005CE8C-CC26-4C3E-AC11-E15060ECD759}" srcOrd="2" destOrd="0" presId="urn:microsoft.com/office/officeart/2005/8/layout/target3"/>
    <dgm:cxn modelId="{F0151507-218A-4112-989F-874D887B3194}" type="presParOf" srcId="{333A1088-737F-45CB-B68E-254E46348037}" destId="{2C702D82-9B77-49B7-9568-BB8EB47C3372}" srcOrd="3" destOrd="0" presId="urn:microsoft.com/office/officeart/2005/8/layout/target3"/>
    <dgm:cxn modelId="{756B6D58-D053-41FF-9E4C-36840E44EC81}" type="presParOf" srcId="{333A1088-737F-45CB-B68E-254E46348037}" destId="{A52A0455-90FF-4808-ABD0-F02540D31D5A}" srcOrd="4" destOrd="0" presId="urn:microsoft.com/office/officeart/2005/8/layout/target3"/>
    <dgm:cxn modelId="{1DB91A57-5D54-4963-B4BB-8737C0218418}" type="presParOf" srcId="{333A1088-737F-45CB-B68E-254E46348037}" destId="{6140AFEC-043D-4C43-A2F9-D0F5331DF3A3}" srcOrd="5" destOrd="0" presId="urn:microsoft.com/office/officeart/2005/8/layout/target3"/>
    <dgm:cxn modelId="{D0590FD4-9F62-493D-8185-9E95983467A4}" type="presParOf" srcId="{333A1088-737F-45CB-B68E-254E46348037}" destId="{9358AC05-5D7D-4327-9F80-1AD486AEA664}" srcOrd="6" destOrd="0" presId="urn:microsoft.com/office/officeart/2005/8/layout/target3"/>
    <dgm:cxn modelId="{0E15543D-090E-4D4F-86CC-7C475BA35629}" type="presParOf" srcId="{333A1088-737F-45CB-B68E-254E46348037}" destId="{313FC574-E1CD-4FB4-B054-0B805CE0447D}" srcOrd="7" destOrd="0" presId="urn:microsoft.com/office/officeart/2005/8/layout/target3"/>
    <dgm:cxn modelId="{9AB10D60-CB0C-48C8-A470-8572E20D2B17}" type="presParOf" srcId="{333A1088-737F-45CB-B68E-254E46348037}" destId="{619D679B-A015-4ECF-8348-D1034C574F40}" srcOrd="8" destOrd="0" presId="urn:microsoft.com/office/officeart/2005/8/layout/target3"/>
    <dgm:cxn modelId="{1B0B7580-6CDB-4F4B-A52D-AE06AE237C64}" type="presParOf" srcId="{333A1088-737F-45CB-B68E-254E46348037}" destId="{322283A8-4A27-4CDA-BAE3-F381106A9174}" srcOrd="9" destOrd="0" presId="urn:microsoft.com/office/officeart/2005/8/layout/target3"/>
    <dgm:cxn modelId="{A3C894E4-8BAC-4118-B385-E407934AAD2C}" type="presParOf" srcId="{333A1088-737F-45CB-B68E-254E46348037}" destId="{FFC9F71D-1B4F-4AD9-A4A6-86ADEFC8AF5C}" srcOrd="10" destOrd="0" presId="urn:microsoft.com/office/officeart/2005/8/layout/target3"/>
    <dgm:cxn modelId="{662CEB33-55BA-483C-AE3A-95DF89B0BD84}" type="presParOf" srcId="{333A1088-737F-45CB-B68E-254E46348037}" destId="{25B08C86-7E15-44DC-BE7F-FFB55DD49D12}" srcOrd="11" destOrd="0" presId="urn:microsoft.com/office/officeart/2005/8/layout/target3"/>
    <dgm:cxn modelId="{9CCD4EF7-12AC-4E3B-9D06-D66554A70609}" type="presParOf" srcId="{333A1088-737F-45CB-B68E-254E46348037}" destId="{76644BE8-9D7C-4C09-B250-3D10AF48CBB7}" srcOrd="12" destOrd="0" presId="urn:microsoft.com/office/officeart/2005/8/layout/target3"/>
    <dgm:cxn modelId="{4CCA0A4A-2403-4C38-86C5-DA2AE9118A8E}" type="presParOf" srcId="{333A1088-737F-45CB-B68E-254E46348037}" destId="{EE85B701-7295-41C0-BA7A-34D3756A2AE6}" srcOrd="13" destOrd="0" presId="urn:microsoft.com/office/officeart/2005/8/layout/target3"/>
    <dgm:cxn modelId="{A707875E-A72D-4236-BD7E-FC60E139A9E0}" type="presParOf" srcId="{333A1088-737F-45CB-B68E-254E46348037}" destId="{8BEBB6EC-1DAA-4CAC-8A25-BC0FCBD5DBD5}" srcOrd="14" destOrd="0" presId="urn:microsoft.com/office/officeart/2005/8/layout/target3"/>
    <dgm:cxn modelId="{C04009AE-376B-4285-9DC8-AF1030316F57}" type="presParOf" srcId="{333A1088-737F-45CB-B68E-254E46348037}" destId="{AED2198E-93D5-4001-81B4-73124B309672}" srcOrd="15" destOrd="0" presId="urn:microsoft.com/office/officeart/2005/8/layout/target3"/>
    <dgm:cxn modelId="{65390E3A-7363-4070-BADA-70DB8989200E}" type="presParOf" srcId="{333A1088-737F-45CB-B68E-254E46348037}" destId="{2BE915AB-18AA-4053-B92C-3BFC9ED204BB}" srcOrd="16" destOrd="0" presId="urn:microsoft.com/office/officeart/2005/8/layout/target3"/>
    <dgm:cxn modelId="{7282CEE5-3881-4DC6-96FF-8E390B3198B2}" type="presParOf" srcId="{333A1088-737F-45CB-B68E-254E46348037}" destId="{6BB5E863-4638-4E1D-BFDE-399D028AC4ED}" srcOrd="17" destOrd="0" presId="urn:microsoft.com/office/officeart/2005/8/layout/target3"/>
    <dgm:cxn modelId="{4832A370-9C13-4742-8CEC-297E06A5E6E9}" type="presParOf" srcId="{333A1088-737F-45CB-B68E-254E46348037}" destId="{5A5FFA88-C948-4069-8E93-59FA12366E83}" srcOrd="18" destOrd="0" presId="urn:microsoft.com/office/officeart/2005/8/layout/target3"/>
    <dgm:cxn modelId="{8D6C825E-A029-494C-BCDC-51ED768C200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VY_32_INOVACE_18_</a:t>
          </a:r>
          <a:r>
            <a:rPr lang="cs-CZ" sz="2000" kern="1200" baseline="0" dirty="0" err="1" smtClean="0"/>
            <a:t>Shapes</a:t>
          </a:r>
          <a:endParaRPr lang="cs-CZ" sz="2000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Shapes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D1B90E-854A-40D6-9C85-6E5806BCE390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25D4A5-D6A2-491A-AE49-FA0420EDD2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Seznámení se slovní zásobou, výslovnost,</a:t>
            </a:r>
            <a:r>
              <a:rPr lang="cs-CZ" baseline="0" dirty="0" smtClean="0"/>
              <a:t> opis </a:t>
            </a:r>
            <a:r>
              <a:rPr lang="cs-CZ" baseline="0" smtClean="0"/>
              <a:t>do sešitu.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25D4A5-D6A2-491A-AE49-FA0420EDD28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Dopsat chybějící písmena, slova spojit s tvarem.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25D4A5-D6A2-491A-AE49-FA0420EDD28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Vybarvit na okopírovaném papíru,</a:t>
            </a:r>
            <a:r>
              <a:rPr lang="cs-CZ" baseline="0" dirty="0" smtClean="0"/>
              <a:t> pojmenovat tvary.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25D4A5-D6A2-491A-AE49-FA0420EDD28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Vybarvit podle nápovědy na </a:t>
            </a:r>
            <a:r>
              <a:rPr lang="cs-CZ" smtClean="0"/>
              <a:t>okopírovaném papíru.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25D4A5-D6A2-491A-AE49-FA0420EDD28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Napsat</a:t>
            </a:r>
            <a:r>
              <a:rPr lang="cs-CZ" baseline="0" dirty="0" smtClean="0"/>
              <a:t> názvy tvarů.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25D4A5-D6A2-491A-AE49-FA0420EDD28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0006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5.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nakopírované listy, sešit, papír, psací potřeby, fixy na </a:t>
            </a:r>
            <a:r>
              <a:rPr lang="cs-CZ" dirty="0" err="1" smtClean="0"/>
              <a:t>inter</a:t>
            </a:r>
            <a:r>
              <a:rPr lang="cs-CZ" dirty="0" smtClean="0"/>
              <a:t>.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motivační seznáme ní s gramatickým učivem – minulý čas sloves být – oznam. věta, otázka, zápor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vyvozování učiva, překlad, tvoření otázky, záporu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Shapes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Vývojový diagram: spojka 5"/>
          <p:cNvSpPr/>
          <p:nvPr/>
        </p:nvSpPr>
        <p:spPr>
          <a:xfrm>
            <a:off x="928662" y="1500174"/>
            <a:ext cx="885828" cy="1028704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ěsíc 6"/>
          <p:cNvSpPr/>
          <p:nvPr/>
        </p:nvSpPr>
        <p:spPr>
          <a:xfrm>
            <a:off x="2857488" y="1285860"/>
            <a:ext cx="814390" cy="1343028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říž 7"/>
          <p:cNvSpPr/>
          <p:nvPr/>
        </p:nvSpPr>
        <p:spPr>
          <a:xfrm>
            <a:off x="4572000" y="1571612"/>
            <a:ext cx="914400" cy="914400"/>
          </a:xfrm>
          <a:prstGeom prst="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715140" y="1571612"/>
            <a:ext cx="1571636" cy="9144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čtverec 9"/>
          <p:cNvSpPr/>
          <p:nvPr/>
        </p:nvSpPr>
        <p:spPr>
          <a:xfrm>
            <a:off x="714348" y="4429132"/>
            <a:ext cx="1200152" cy="1285884"/>
          </a:xfrm>
          <a:prstGeom prst="diamond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postup 10"/>
          <p:cNvSpPr/>
          <p:nvPr/>
        </p:nvSpPr>
        <p:spPr>
          <a:xfrm>
            <a:off x="2857488" y="4643446"/>
            <a:ext cx="928694" cy="1000132"/>
          </a:xfrm>
          <a:prstGeom prst="flowChartProcess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4857752" y="4429132"/>
            <a:ext cx="1275018" cy="1200152"/>
          </a:xfrm>
          <a:prstGeom prst="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7143768" y="4357694"/>
            <a:ext cx="1200152" cy="1200152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714348" y="2786058"/>
            <a:ext cx="13573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circle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429520" y="6000768"/>
            <a:ext cx="107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star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00826" y="2857496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rectangle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43438" y="6000768"/>
            <a:ext cx="1714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triangle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86050" y="6072206"/>
            <a:ext cx="1428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square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14876" y="2928934"/>
            <a:ext cx="12858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cross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4282" y="6072206"/>
            <a:ext cx="1714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diamond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43174" y="2928934"/>
            <a:ext cx="1714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crescent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/>
              <a:t>Complete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the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words</a:t>
            </a:r>
            <a:r>
              <a:rPr lang="cs-CZ" sz="3200" b="1" u="sng" dirty="0" smtClean="0"/>
              <a:t>, </a:t>
            </a:r>
            <a:r>
              <a:rPr lang="cs-CZ" sz="3200" b="1" u="sng" dirty="0" err="1" smtClean="0"/>
              <a:t>match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with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the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shapes</a:t>
            </a:r>
            <a:r>
              <a:rPr lang="cs-CZ" sz="3200" b="1" u="sng" dirty="0" smtClean="0"/>
              <a:t>.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57214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400" dirty="0" err="1" smtClean="0"/>
              <a:t>cir</a:t>
            </a:r>
            <a:r>
              <a:rPr lang="cs-CZ" sz="4400" dirty="0" smtClean="0"/>
              <a:t>__</a:t>
            </a:r>
            <a:r>
              <a:rPr lang="cs-CZ" sz="4400" dirty="0" err="1" smtClean="0"/>
              <a:t>le</a:t>
            </a: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s__</a:t>
            </a:r>
            <a:r>
              <a:rPr lang="cs-CZ" sz="4400" dirty="0" err="1" smtClean="0"/>
              <a:t>uare</a:t>
            </a: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s__ar</a:t>
            </a:r>
          </a:p>
          <a:p>
            <a:pPr>
              <a:buNone/>
            </a:pPr>
            <a:r>
              <a:rPr lang="cs-CZ" sz="4400" dirty="0" err="1" smtClean="0"/>
              <a:t>cro</a:t>
            </a:r>
            <a:r>
              <a:rPr lang="cs-CZ" sz="4400" dirty="0" smtClean="0"/>
              <a:t>__s</a:t>
            </a:r>
          </a:p>
          <a:p>
            <a:pPr>
              <a:buNone/>
            </a:pPr>
            <a:r>
              <a:rPr lang="cs-CZ" sz="4400" dirty="0" smtClean="0"/>
              <a:t>re__</a:t>
            </a:r>
            <a:r>
              <a:rPr lang="cs-CZ" sz="4400" dirty="0" err="1" smtClean="0"/>
              <a:t>tangle</a:t>
            </a: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__</a:t>
            </a:r>
            <a:r>
              <a:rPr lang="cs-CZ" sz="4400" dirty="0" err="1" smtClean="0"/>
              <a:t>rescent</a:t>
            </a:r>
            <a:endParaRPr lang="cs-CZ" sz="4400" dirty="0" smtClean="0"/>
          </a:p>
          <a:p>
            <a:pPr>
              <a:buNone/>
            </a:pPr>
            <a:r>
              <a:rPr lang="cs-CZ" sz="4400" dirty="0" err="1" smtClean="0"/>
              <a:t>tr</a:t>
            </a:r>
            <a:r>
              <a:rPr lang="cs-CZ" sz="4400" dirty="0" smtClean="0"/>
              <a:t>__</a:t>
            </a:r>
            <a:r>
              <a:rPr lang="cs-CZ" sz="4400" dirty="0" err="1" smtClean="0"/>
              <a:t>angle</a:t>
            </a: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/>
          </a:p>
        </p:txBody>
      </p:sp>
      <p:sp>
        <p:nvSpPr>
          <p:cNvPr id="4" name="Vývojový diagram: spojka 3"/>
          <p:cNvSpPr/>
          <p:nvPr/>
        </p:nvSpPr>
        <p:spPr>
          <a:xfrm>
            <a:off x="5000628" y="4643446"/>
            <a:ext cx="885828" cy="1028704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postup 4"/>
          <p:cNvSpPr/>
          <p:nvPr/>
        </p:nvSpPr>
        <p:spPr>
          <a:xfrm>
            <a:off x="3786182" y="5500702"/>
            <a:ext cx="928694" cy="1000132"/>
          </a:xfrm>
          <a:prstGeom prst="flowChartProcess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7143768" y="4357694"/>
            <a:ext cx="1200152" cy="1200152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říž 6"/>
          <p:cNvSpPr/>
          <p:nvPr/>
        </p:nvSpPr>
        <p:spPr>
          <a:xfrm>
            <a:off x="4572000" y="1571612"/>
            <a:ext cx="914400" cy="914400"/>
          </a:xfrm>
          <a:prstGeom prst="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715140" y="1571612"/>
            <a:ext cx="1571636" cy="9144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ěsíc 8"/>
          <p:cNvSpPr/>
          <p:nvPr/>
        </p:nvSpPr>
        <p:spPr>
          <a:xfrm>
            <a:off x="5429256" y="2786058"/>
            <a:ext cx="814390" cy="1343028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3357554" y="2857496"/>
            <a:ext cx="1275018" cy="1200152"/>
          </a:xfrm>
          <a:prstGeom prst="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spojka 3"/>
          <p:cNvSpPr/>
          <p:nvPr/>
        </p:nvSpPr>
        <p:spPr>
          <a:xfrm>
            <a:off x="6715140" y="714356"/>
            <a:ext cx="1457332" cy="1714512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6929454" y="0"/>
            <a:ext cx="1060704" cy="914400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6929454" y="2500306"/>
            <a:ext cx="1060704" cy="3429024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429388" y="3214686"/>
            <a:ext cx="1000132" cy="41433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500958" y="3214686"/>
            <a:ext cx="1000132" cy="41433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286644" y="2428868"/>
            <a:ext cx="357190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786710" y="5929330"/>
            <a:ext cx="428628" cy="41433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8001024" y="5572140"/>
            <a:ext cx="485772" cy="557210"/>
          </a:xfrm>
          <a:prstGeom prst="star5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ěsíc 14"/>
          <p:cNvSpPr/>
          <p:nvPr/>
        </p:nvSpPr>
        <p:spPr>
          <a:xfrm>
            <a:off x="8501090" y="2928934"/>
            <a:ext cx="314356" cy="1000132"/>
          </a:xfrm>
          <a:prstGeom prst="mo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357158" y="0"/>
            <a:ext cx="885828" cy="1028704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ěsíc 16"/>
          <p:cNvSpPr/>
          <p:nvPr/>
        </p:nvSpPr>
        <p:spPr>
          <a:xfrm>
            <a:off x="357158" y="1214422"/>
            <a:ext cx="814390" cy="1343028"/>
          </a:xfrm>
          <a:prstGeom prst="mo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ěsíc 17"/>
          <p:cNvSpPr/>
          <p:nvPr/>
        </p:nvSpPr>
        <p:spPr>
          <a:xfrm rot="10800000">
            <a:off x="6143636" y="2786058"/>
            <a:ext cx="314324" cy="1143008"/>
          </a:xfrm>
          <a:prstGeom prst="mo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 rot="5400000">
            <a:off x="8036743" y="1321579"/>
            <a:ext cx="714380" cy="357190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 rot="16200000">
            <a:off x="6136489" y="1364445"/>
            <a:ext cx="714380" cy="414334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214282" y="2786058"/>
            <a:ext cx="1060704" cy="914400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4282" y="3929066"/>
            <a:ext cx="1571636" cy="9144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postup 23"/>
          <p:cNvSpPr/>
          <p:nvPr/>
        </p:nvSpPr>
        <p:spPr>
          <a:xfrm>
            <a:off x="500034" y="5286388"/>
            <a:ext cx="928694" cy="1000132"/>
          </a:xfrm>
          <a:prstGeom prst="flowChartProcess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4000496" y="214290"/>
            <a:ext cx="1200152" cy="1200152"/>
          </a:xfrm>
          <a:prstGeom prst="star5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říž 27"/>
          <p:cNvSpPr/>
          <p:nvPr/>
        </p:nvSpPr>
        <p:spPr>
          <a:xfrm>
            <a:off x="7286644" y="1500174"/>
            <a:ext cx="342896" cy="500066"/>
          </a:xfrm>
          <a:prstGeom prst="plus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říž 28"/>
          <p:cNvSpPr/>
          <p:nvPr/>
        </p:nvSpPr>
        <p:spPr>
          <a:xfrm>
            <a:off x="4143372" y="4714884"/>
            <a:ext cx="914400" cy="914400"/>
          </a:xfrm>
          <a:prstGeom prst="plus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ěsíc 29"/>
          <p:cNvSpPr/>
          <p:nvPr/>
        </p:nvSpPr>
        <p:spPr>
          <a:xfrm rot="16200000">
            <a:off x="7315216" y="1971668"/>
            <a:ext cx="285752" cy="342896"/>
          </a:xfrm>
          <a:prstGeom prst="mo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715140" y="5929330"/>
            <a:ext cx="428628" cy="41433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ěticípá hvězda 31"/>
          <p:cNvSpPr/>
          <p:nvPr/>
        </p:nvSpPr>
        <p:spPr>
          <a:xfrm>
            <a:off x="6429388" y="5572140"/>
            <a:ext cx="485772" cy="557210"/>
          </a:xfrm>
          <a:prstGeom prst="star5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1357290" y="3000372"/>
            <a:ext cx="11394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green</a:t>
            </a:r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857356" y="4000504"/>
            <a:ext cx="12747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purple</a:t>
            </a:r>
            <a:endParaRPr lang="cs-CZ" sz="3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00100" y="1571612"/>
            <a:ext cx="12616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brown</a:t>
            </a:r>
            <a:endParaRPr lang="cs-CZ" sz="3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000496" y="1643050"/>
            <a:ext cx="12665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yellow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571604" y="5715016"/>
            <a:ext cx="9156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blue</a:t>
            </a:r>
            <a:endParaRPr lang="cs-CZ" sz="3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714480" y="214290"/>
            <a:ext cx="13430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orange</a:t>
            </a:r>
            <a:endParaRPr lang="cs-CZ" sz="3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214810" y="5929330"/>
            <a:ext cx="7419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red</a:t>
            </a:r>
            <a:endParaRPr lang="cs-CZ" sz="3200" dirty="0"/>
          </a:p>
        </p:txBody>
      </p:sp>
      <p:sp>
        <p:nvSpPr>
          <p:cNvPr id="40" name="Kosočtverec 39"/>
          <p:cNvSpPr/>
          <p:nvPr/>
        </p:nvSpPr>
        <p:spPr>
          <a:xfrm>
            <a:off x="3857620" y="2357430"/>
            <a:ext cx="1200152" cy="1285884"/>
          </a:xfrm>
          <a:prstGeom prst="diamon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4143372" y="3786190"/>
            <a:ext cx="9028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grey</a:t>
            </a:r>
            <a:endParaRPr lang="cs-CZ" sz="3200" dirty="0"/>
          </a:p>
        </p:txBody>
      </p:sp>
      <p:sp>
        <p:nvSpPr>
          <p:cNvPr id="42" name="Kosočtverec 41"/>
          <p:cNvSpPr/>
          <p:nvPr/>
        </p:nvSpPr>
        <p:spPr>
          <a:xfrm>
            <a:off x="7572396" y="1071546"/>
            <a:ext cx="342896" cy="428628"/>
          </a:xfrm>
          <a:prstGeom prst="diamon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osočtverec 43"/>
          <p:cNvSpPr/>
          <p:nvPr/>
        </p:nvSpPr>
        <p:spPr>
          <a:xfrm>
            <a:off x="7000892" y="1071546"/>
            <a:ext cx="342896" cy="428628"/>
          </a:xfrm>
          <a:prstGeom prst="diamon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spojka 1"/>
          <p:cNvSpPr/>
          <p:nvPr/>
        </p:nvSpPr>
        <p:spPr>
          <a:xfrm>
            <a:off x="3643306" y="1000108"/>
            <a:ext cx="1500198" cy="1643074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12766702">
            <a:off x="3130921" y="4496955"/>
            <a:ext cx="1239084" cy="31892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 rot="16200000">
            <a:off x="3857632" y="357178"/>
            <a:ext cx="1071546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786050" y="1714488"/>
            <a:ext cx="857256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 rot="5400000">
            <a:off x="2321703" y="4393413"/>
            <a:ext cx="4214842" cy="2857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2849188">
            <a:off x="4874830" y="364096"/>
            <a:ext cx="846390" cy="1000132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 rot="7660628">
            <a:off x="4946129" y="2212203"/>
            <a:ext cx="846390" cy="1000132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 rot="18604312">
            <a:off x="3017954" y="359986"/>
            <a:ext cx="846390" cy="1000132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 rot="13514081">
            <a:off x="3087355" y="2295666"/>
            <a:ext cx="846390" cy="1000132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říž 18"/>
          <p:cNvSpPr/>
          <p:nvPr/>
        </p:nvSpPr>
        <p:spPr>
          <a:xfrm>
            <a:off x="4143372" y="1571612"/>
            <a:ext cx="485772" cy="557210"/>
          </a:xfrm>
          <a:prstGeom prst="plus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ěsíc 19"/>
          <p:cNvSpPr/>
          <p:nvPr/>
        </p:nvSpPr>
        <p:spPr>
          <a:xfrm rot="7855422">
            <a:off x="3653040" y="5219545"/>
            <a:ext cx="814390" cy="1343028"/>
          </a:xfrm>
          <a:prstGeom prst="mo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ěsíc 20"/>
          <p:cNvSpPr/>
          <p:nvPr/>
        </p:nvSpPr>
        <p:spPr>
          <a:xfrm rot="3104057">
            <a:off x="4444155" y="5207582"/>
            <a:ext cx="814390" cy="1343028"/>
          </a:xfrm>
          <a:prstGeom prst="mo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214942" y="1571612"/>
            <a:ext cx="928694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 rot="8557071">
            <a:off x="4405821" y="4367886"/>
            <a:ext cx="1071570" cy="2857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2500298" y="3643314"/>
            <a:ext cx="1057276" cy="985838"/>
          </a:xfrm>
          <a:prstGeom prst="star5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5143504" y="3571876"/>
            <a:ext cx="985838" cy="985838"/>
          </a:xfrm>
          <a:prstGeom prst="star5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28596" y="500042"/>
            <a:ext cx="1928826" cy="914400"/>
          </a:xfrm>
          <a:prstGeom prst="rect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err="1" smtClean="0">
                <a:solidFill>
                  <a:schemeClr val="tx1"/>
                </a:solidFill>
              </a:rPr>
              <a:t>Colour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28596" y="2357430"/>
            <a:ext cx="1357322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cross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28596" y="4000504"/>
            <a:ext cx="1357322" cy="9144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star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215206" y="4071942"/>
            <a:ext cx="1571636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triangle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929454" y="500042"/>
            <a:ext cx="1928826" cy="9144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rectangle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072330" y="2357430"/>
            <a:ext cx="1714512" cy="91440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crescent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28596" y="5572140"/>
            <a:ext cx="1357322" cy="9144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circle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/>
              <a:t>Write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the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words</a:t>
            </a:r>
            <a:r>
              <a:rPr lang="cs-CZ" sz="3200" b="1" u="sng" dirty="0" smtClean="0"/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Vývojový diagram: spojka 5"/>
          <p:cNvSpPr/>
          <p:nvPr/>
        </p:nvSpPr>
        <p:spPr>
          <a:xfrm>
            <a:off x="928662" y="1500174"/>
            <a:ext cx="885828" cy="1028704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ěsíc 6"/>
          <p:cNvSpPr/>
          <p:nvPr/>
        </p:nvSpPr>
        <p:spPr>
          <a:xfrm>
            <a:off x="2857488" y="1285860"/>
            <a:ext cx="814390" cy="1343028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říž 7"/>
          <p:cNvSpPr/>
          <p:nvPr/>
        </p:nvSpPr>
        <p:spPr>
          <a:xfrm>
            <a:off x="4572000" y="1571612"/>
            <a:ext cx="914400" cy="914400"/>
          </a:xfrm>
          <a:prstGeom prst="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715140" y="1571612"/>
            <a:ext cx="1571636" cy="9144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čtverec 9"/>
          <p:cNvSpPr/>
          <p:nvPr/>
        </p:nvSpPr>
        <p:spPr>
          <a:xfrm>
            <a:off x="714348" y="4429132"/>
            <a:ext cx="1200152" cy="1285884"/>
          </a:xfrm>
          <a:prstGeom prst="diamond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postup 10"/>
          <p:cNvSpPr/>
          <p:nvPr/>
        </p:nvSpPr>
        <p:spPr>
          <a:xfrm>
            <a:off x="2857488" y="4643446"/>
            <a:ext cx="928694" cy="1000132"/>
          </a:xfrm>
          <a:prstGeom prst="flowChartProcess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4857752" y="4429132"/>
            <a:ext cx="1275018" cy="1200152"/>
          </a:xfrm>
          <a:prstGeom prst="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7143768" y="4357694"/>
            <a:ext cx="1200152" cy="1200152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202</Words>
  <Application>Microsoft Office PowerPoint</Application>
  <PresentationFormat>Předvádění na obrazovce (4:3)</PresentationFormat>
  <Paragraphs>62</Paragraphs>
  <Slides>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Shapes</vt:lpstr>
      <vt:lpstr>Complete the words, match with the shapes.</vt:lpstr>
      <vt:lpstr>Snímek 5</vt:lpstr>
      <vt:lpstr>Snímek 6</vt:lpstr>
      <vt:lpstr>Write the words.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Watch.</dc:title>
  <dc:creator>Simona</dc:creator>
  <cp:lastModifiedBy>Pechanovi</cp:lastModifiedBy>
  <cp:revision>39</cp:revision>
  <dcterms:modified xsi:type="dcterms:W3CDTF">2012-04-20T19:16:10Z</dcterms:modified>
</cp:coreProperties>
</file>