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7" roundtripDataSignature="AMtx7miqLF5adD1ngd8qe72JKjRWNczCI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customschemas.google.com/relationships/presentationmetadata" Target="metadata"/><Relationship Id="rId2" Type="http://schemas.openxmlformats.org/officeDocument/2006/relationships/slide" Target="slides/slide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10c4b04245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10c4b04245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Úvodní snímek" type="title">
  <p:cSld name="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2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6200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12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175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12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" name="Google Shape;18;p12"/>
          <p:cNvGrpSpPr/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9" name="Google Shape;19;p12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12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12"/>
          <p:cNvSpPr txBox="1"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400"/>
              <a:buFont typeface="Rockwell"/>
              <a:buNone/>
              <a:defRPr sz="64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2"/>
          <p:cNvSpPr txBox="1"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None/>
              <a:defRPr sz="1800" b="0">
                <a:solidFill>
                  <a:schemeClr val="dk1"/>
                </a:solidFill>
              </a:defRPr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None/>
              <a:defRPr sz="1800"/>
            </a:lvl9pPr>
          </a:lstStyle>
          <a:p>
            <a:endParaRPr/>
          </a:p>
        </p:txBody>
      </p:sp>
      <p:sp>
        <p:nvSpPr>
          <p:cNvPr id="23" name="Google Shape;23;p12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2"/>
          <p:cNvSpPr txBox="1">
            <a:spLocks noGrp="1"/>
          </p:cNvSpPr>
          <p:nvPr>
            <p:ph type="ftr" idx="11"/>
          </p:nvPr>
        </p:nvSpPr>
        <p:spPr>
          <a:xfrm>
            <a:off x="812805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sldNum" idx="12"/>
          </p:nvPr>
        </p:nvSpPr>
        <p:spPr>
          <a:xfrm>
            <a:off x="7244280" y="4227195"/>
            <a:ext cx="895401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lvl="1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lvl="2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lvl="3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lvl="4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lvl="5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lvl="6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lvl="7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lvl="8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3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3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29" name="Google Shape;29;p13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13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3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Záhlaví části" type="secHead">
  <p:cSld name="SECTION_HEADER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4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rotWithShape="1">
            <a:blip r:embed="rId2">
              <a:alphaModFix amt="8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14"/>
          <p:cNvSpPr txBox="1"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6400"/>
              <a:buFont typeface="Rockwell"/>
              <a:buNone/>
              <a:defRPr sz="64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4"/>
          <p:cNvSpPr txBox="1"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None/>
              <a:defRPr sz="1800" b="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19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14"/>
          <p:cNvSpPr txBox="1">
            <a:spLocks noGrp="1"/>
          </p:cNvSpPr>
          <p:nvPr>
            <p:ph type="dt" idx="10"/>
          </p:nvPr>
        </p:nvSpPr>
        <p:spPr>
          <a:xfrm>
            <a:off x="6445251" y="6272785"/>
            <a:ext cx="198323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4"/>
          <p:cNvSpPr txBox="1">
            <a:spLocks noGrp="1"/>
          </p:cNvSpPr>
          <p:nvPr>
            <p:ph type="ftr" idx="11"/>
          </p:nvPr>
        </p:nvSpPr>
        <p:spPr>
          <a:xfrm>
            <a:off x="1636099" y="6272784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38" name="Google Shape;38;p14"/>
          <p:cNvGrpSpPr/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39" name="Google Shape;39;p14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14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" name="Google Shape;41;p14"/>
          <p:cNvSpPr txBox="1">
            <a:spLocks noGrp="1"/>
          </p:cNvSpPr>
          <p:nvPr>
            <p:ph type="sldNum" idx="12"/>
          </p:nvPr>
        </p:nvSpPr>
        <p:spPr>
          <a:xfrm>
            <a:off x="645450" y="2508607"/>
            <a:ext cx="891224" cy="720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lvl="1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lvl="2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lvl="3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lvl="4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lvl="5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lvl="6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lvl="7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lvl="8" indent="0" algn="ctr">
              <a:spcBef>
                <a:spcPts val="0"/>
              </a:spcBef>
              <a:buNone/>
              <a:defRPr sz="28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5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5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3657600" cy="3977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45" name="Google Shape;45;p15"/>
          <p:cNvSpPr txBox="1">
            <a:spLocks noGrp="1"/>
          </p:cNvSpPr>
          <p:nvPr>
            <p:ph type="body" idx="2"/>
          </p:nvPr>
        </p:nvSpPr>
        <p:spPr>
          <a:xfrm>
            <a:off x="4792218" y="2194560"/>
            <a:ext cx="3657600" cy="3977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46" name="Google Shape;46;p15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5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5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6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6"/>
          <p:cNvSpPr txBox="1"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  <a:defRPr sz="2000" b="1">
                <a:solidFill>
                  <a:srgbClr val="9E361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16"/>
          <p:cNvSpPr txBox="1">
            <a:spLocks noGrp="1"/>
          </p:cNvSpPr>
          <p:nvPr>
            <p:ph type="body" idx="2"/>
          </p:nvPr>
        </p:nvSpPr>
        <p:spPr>
          <a:xfrm>
            <a:off x="685800" y="2743200"/>
            <a:ext cx="36576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53" name="Google Shape;53;p16"/>
          <p:cNvSpPr txBox="1">
            <a:spLocks noGrp="1"/>
          </p:cNvSpPr>
          <p:nvPr>
            <p:ph type="body" idx="3"/>
          </p:nvPr>
        </p:nvSpPr>
        <p:spPr>
          <a:xfrm>
            <a:off x="4820793" y="2048256"/>
            <a:ext cx="36576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None/>
              <a:defRPr sz="2000" b="1">
                <a:solidFill>
                  <a:srgbClr val="9E361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16"/>
          <p:cNvSpPr txBox="1">
            <a:spLocks noGrp="1"/>
          </p:cNvSpPr>
          <p:nvPr>
            <p:ph type="body" idx="4"/>
          </p:nvPr>
        </p:nvSpPr>
        <p:spPr>
          <a:xfrm>
            <a:off x="4820793" y="2743200"/>
            <a:ext cx="36576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55" name="Google Shape;55;p16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6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6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7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7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69240B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7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8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8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8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sah s titulkem" type="objTx">
  <p:cSld name="OBJECT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9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rotWithShape="1">
            <a:blip r:embed="rId2">
              <a:alphaModFix amt="6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9"/>
          <p:cNvSpPr txBox="1"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00"/>
              <a:buFont typeface="Rockwell"/>
              <a:buNone/>
              <a:defRPr sz="28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9"/>
          <p:cNvSpPr txBox="1">
            <a:spLocks noGrp="1"/>
          </p:cNvSpPr>
          <p:nvPr>
            <p:ph type="body" idx="1"/>
          </p:nvPr>
        </p:nvSpPr>
        <p:spPr>
          <a:xfrm>
            <a:off x="628650" y="685800"/>
            <a:ext cx="5033772" cy="50200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655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  <a:defRPr sz="2000"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 sz="1800"/>
            </a:lvl2pPr>
            <a:lvl3pPr marL="1371600" lvl="2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3pPr>
            <a:lvl4pPr marL="1828800" lvl="3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4pPr>
            <a:lvl5pPr marL="2286000" lvl="4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5pPr>
            <a:lvl6pPr marL="2743200" lvl="5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6pPr>
            <a:lvl7pPr marL="3200400" lvl="6" indent="-31496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7pPr>
            <a:lvl8pPr marL="3657600" lvl="7" indent="-314959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360"/>
              <a:buChar char="▪"/>
              <a:defRPr sz="1600"/>
            </a:lvl8pPr>
            <a:lvl9pPr marL="4114800" lvl="8" indent="-314959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360"/>
              <a:buChar char="▪"/>
              <a:defRPr sz="1600"/>
            </a:lvl9pPr>
          </a:lstStyle>
          <a:p>
            <a:endParaRPr/>
          </a:p>
        </p:txBody>
      </p:sp>
      <p:sp>
        <p:nvSpPr>
          <p:cNvPr id="71" name="Google Shape;71;p19"/>
          <p:cNvSpPr txBox="1">
            <a:spLocks noGrp="1"/>
          </p:cNvSpPr>
          <p:nvPr>
            <p:ph type="body" idx="2"/>
          </p:nvPr>
        </p:nvSpPr>
        <p:spPr>
          <a:xfrm>
            <a:off x="6412230" y="2423160"/>
            <a:ext cx="24003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48"/>
              <a:buNone/>
              <a:defRPr sz="135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5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765"/>
              <a:buNone/>
              <a:defRPr sz="900"/>
            </a:lvl9pPr>
          </a:lstStyle>
          <a:p>
            <a:endParaRPr/>
          </a:p>
        </p:txBody>
      </p:sp>
      <p:grpSp>
        <p:nvGrpSpPr>
          <p:cNvPr id="72" name="Google Shape;72;p19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73" name="Google Shape;73;p19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19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" name="Google Shape;75;p19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9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9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Obrázek s titulkem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rotWithShape="1">
            <a:blip r:embed="rId2">
              <a:alphaModFix amt="60000"/>
            </a:blip>
            <a:tile tx="0" ty="-704850" sx="92000" sy="89000" flip="xy" algn="ctr"/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20"/>
          <p:cNvSpPr txBox="1"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00"/>
              <a:buFont typeface="Rockwell"/>
              <a:buNone/>
              <a:defRPr sz="28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20"/>
          <p:cNvSpPr>
            <a:spLocks noGrp="1"/>
          </p:cNvSpPr>
          <p:nvPr>
            <p:ph type="pic" idx="2"/>
          </p:nvPr>
        </p:nvSpPr>
        <p:spPr>
          <a:xfrm>
            <a:off x="0" y="0"/>
            <a:ext cx="6227805" cy="6858000"/>
          </a:xfrm>
          <a:prstGeom prst="rect">
            <a:avLst/>
          </a:prstGeom>
          <a:solidFill>
            <a:srgbClr val="E1DFDF"/>
          </a:solidFill>
          <a:ln>
            <a:noFill/>
          </a:ln>
        </p:spPr>
      </p:sp>
      <p:sp>
        <p:nvSpPr>
          <p:cNvPr id="82" name="Google Shape;82;p20"/>
          <p:cNvSpPr txBox="1">
            <a:spLocks noGrp="1"/>
          </p:cNvSpPr>
          <p:nvPr>
            <p:ph type="body" idx="1"/>
          </p:nvPr>
        </p:nvSpPr>
        <p:spPr>
          <a:xfrm>
            <a:off x="6412230" y="2423160"/>
            <a:ext cx="2400300" cy="329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148"/>
              <a:buNone/>
              <a:defRPr sz="1350">
                <a:solidFill>
                  <a:srgbClr val="69240B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85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765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765"/>
              <a:buNone/>
              <a:defRPr sz="900"/>
            </a:lvl9pPr>
          </a:lstStyle>
          <a:p>
            <a:endParaRPr/>
          </a:p>
        </p:txBody>
      </p:sp>
      <p:grpSp>
        <p:nvGrpSpPr>
          <p:cNvPr id="83" name="Google Shape;83;p20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4" name="Google Shape;84;p20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0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" name="Google Shape;86;p20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0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1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1"/>
          <p:cNvSpPr txBox="1">
            <a:spLocks noGrp="1"/>
          </p:cNvSpPr>
          <p:nvPr>
            <p:ph type="body" idx="1"/>
          </p:nvPr>
        </p:nvSpPr>
        <p:spPr>
          <a:xfrm rot="5400000">
            <a:off x="2546604" y="260604"/>
            <a:ext cx="4050792" cy="77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91" name="Google Shape;91;p21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1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1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2"/>
          <p:cNvSpPr txBox="1">
            <a:spLocks noGrp="1"/>
          </p:cNvSpPr>
          <p:nvPr>
            <p:ph type="title"/>
          </p:nvPr>
        </p:nvSpPr>
        <p:spPr>
          <a:xfrm rot="5400000">
            <a:off x="4681538" y="2395538"/>
            <a:ext cx="5638800" cy="1914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Rockwell"/>
              <a:buNone/>
              <a:defRPr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2"/>
          <p:cNvSpPr txBox="1">
            <a:spLocks noGrp="1"/>
          </p:cNvSpPr>
          <p:nvPr>
            <p:ph type="body" idx="1"/>
          </p:nvPr>
        </p:nvSpPr>
        <p:spPr>
          <a:xfrm rot="5400000">
            <a:off x="795338" y="538163"/>
            <a:ext cx="5638800" cy="5629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30"/>
              <a:buChar char="▪"/>
              <a:defRPr/>
            </a:lvl1pPr>
            <a:lvl2pPr marL="914400" lvl="1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2pPr>
            <a:lvl3pPr marL="1371600" lvl="2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3pPr>
            <a:lvl4pPr marL="1828800" lvl="3" indent="-325755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4pPr>
            <a:lvl5pPr marL="2286000" lvl="4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5pPr>
            <a:lvl6pPr marL="2743200" lvl="5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6pPr>
            <a:lvl7pPr marL="3200400" lvl="6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7pPr>
            <a:lvl8pPr marL="3657600" lvl="7" indent="-325754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530"/>
              <a:buChar char="▪"/>
              <a:defRPr/>
            </a:lvl8pPr>
            <a:lvl9pPr marL="4114800" lvl="8" indent="-325754" algn="l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SzPts val="1530"/>
              <a:buChar char="▪"/>
              <a:defRPr/>
            </a:lvl9pPr>
          </a:lstStyle>
          <a:p>
            <a:endParaRPr/>
          </a:p>
        </p:txBody>
      </p:sp>
      <p:sp>
        <p:nvSpPr>
          <p:cNvPr id="97" name="Google Shape;97;p22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2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2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7" name="Google Shape;7;p11"/>
            <p:cNvSpPr/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rotWithShape="1">
              <a:blip r:embed="rId13">
                <a:alphaModFix/>
              </a:blip>
              <a:tile tx="50800" ty="0" sx="85000" sy="85000" flip="none" algn="tl"/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;p11"/>
            <p:cNvSpPr/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" name="Google Shape;9;p11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Rockwell"/>
              <a:buNone/>
              <a:defRPr sz="4200" b="0" i="0" u="none" strike="noStrike" cap="none">
                <a:latin typeface="Rockwell"/>
                <a:ea typeface="Rockwell"/>
                <a:cs typeface="Rockwell"/>
                <a:sym typeface="Rockwel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" name="Google Shape;10;p11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655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9E3611"/>
              </a:buClr>
              <a:buSzPts val="1700"/>
              <a:buFont typeface="Noto Sans Symbols"/>
              <a:buChar char="▪"/>
              <a:defRPr sz="20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914400" marR="0" lvl="1" indent="-325755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530"/>
              <a:buFont typeface="Noto Sans Symbols"/>
              <a:buChar char="▪"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1371600" marR="0" lvl="2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1828800" marR="0" lvl="3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2286000" marR="0" lvl="4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2743200" marR="0" lvl="5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3200400" marR="0" lvl="6" indent="-31496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3657600" marR="0" lvl="7" indent="-314959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4114800" marR="0" lvl="8" indent="-314959" algn="l" rtl="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rgbClr val="9E3611"/>
              </a:buClr>
              <a:buSzPts val="1360"/>
              <a:buFont typeface="Noto Sans Symbols"/>
              <a:buChar char="▪"/>
              <a:defRPr sz="16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" name="Google Shape;11;p11"/>
          <p:cNvSpPr txBox="1">
            <a:spLocks noGrp="1"/>
          </p:cNvSpPr>
          <p:nvPr>
            <p:ph type="dt" idx="10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69240B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2" name="Google Shape;12;p11"/>
          <p:cNvSpPr txBox="1">
            <a:spLocks noGrp="1"/>
          </p:cNvSpPr>
          <p:nvPr>
            <p:ph type="ftr" idx="11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69240B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3" name="Google Shape;13;p11"/>
          <p:cNvSpPr txBox="1">
            <a:spLocks noGrp="1"/>
          </p:cNvSpPr>
          <p:nvPr>
            <p:ph type="sldNum" idx="12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marR="0" lvl="1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marR="0" lvl="2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marR="0" lvl="3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marR="0" lvl="4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marR="0" lvl="5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marR="0" lvl="6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marR="0" lvl="7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marR="0" lvl="8" indent="0" algn="ctr" rtl="0">
              <a:spcBef>
                <a:spcPts val="0"/>
              </a:spcBef>
              <a:buNone/>
              <a:defRPr sz="1100" b="1" i="0" u="none" strike="noStrike" cap="none">
                <a:solidFill>
                  <a:srgbClr val="FFFFFF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"/>
          <p:cNvSpPr txBox="1">
            <a:spLocks noGrp="1"/>
          </p:cNvSpPr>
          <p:nvPr>
            <p:ph type="ctrTitle"/>
          </p:nvPr>
        </p:nvSpPr>
        <p:spPr>
          <a:xfrm>
            <a:off x="611560" y="908720"/>
            <a:ext cx="7593330" cy="3035808"/>
          </a:xfrm>
          <a:prstGeom prst="rect">
            <a:avLst/>
          </a:prstGeom>
          <a:blipFill rotWithShape="1">
            <a:blip r:embed="rId3">
              <a:alphaModFix/>
            </a:blip>
            <a:tile tx="0" ty="0" sx="60000" sy="58999" flip="none" algn="tl"/>
          </a:blip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Arial"/>
              <a:buNone/>
            </a:pPr>
            <a:r>
              <a:rPr lang="cs-CZ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MASÁŽ VLASOVÉ POKOŽKY PROUDIVÁ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1"/>
          <p:cNvSpPr txBox="1"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530"/>
              <a:buNone/>
            </a:pPr>
            <a:r>
              <a:rPr lang="cs-CZ"/>
              <a:t>Alena Vránová</a:t>
            </a:r>
            <a:endParaRPr/>
          </a:p>
        </p:txBody>
      </p:sp>
      <p:pic>
        <p:nvPicPr>
          <p:cNvPr id="106" name="Google Shape;106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71600" y="5948577"/>
            <a:ext cx="5596877" cy="582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Rockwell"/>
              <a:buNone/>
            </a:pPr>
            <a:r>
              <a:rPr lang="cs-CZ"/>
              <a:t>MODEL KAREL</a:t>
            </a:r>
            <a:endParaRPr/>
          </a:p>
        </p:txBody>
      </p:sp>
      <p:sp>
        <p:nvSpPr>
          <p:cNvPr id="112" name="Google Shape;112;p2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Masáž provádíme v dámském na umytých  vlasech před konečnou úpravou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 pánském se může provádět i na suchých vlasech  po ostříhání</a:t>
            </a:r>
            <a:endParaRPr sz="16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3" name="Google Shape;113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91880" y="2852936"/>
            <a:ext cx="1971981" cy="31956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3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NANESENÍ MASÁŽNÍ VODY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3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>
                <a:latin typeface="Arial"/>
                <a:ea typeface="Arial"/>
                <a:cs typeface="Arial"/>
                <a:sym typeface="Arial"/>
              </a:rPr>
              <a:t>Nanáší se po pěšinkách a hned se vtírá do pokožky</a:t>
            </a:r>
            <a:endParaRPr sz="16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0" name="Google Shape;120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87624" y="2708920"/>
            <a:ext cx="3153453" cy="3373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63296" y="2492896"/>
            <a:ext cx="3072684" cy="3373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MASÁŽNÍ PŘÍPRAVKY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4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Březová voda s tukem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Březová voda bez tuku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Kopřivová voda s tukem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Kopřivová voda bez tuku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Mentolová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Kafrová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Kamilková voda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Proti lupům </a:t>
            </a:r>
            <a:endParaRPr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700"/>
              <a:buChar char="▪"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Aktivizující tonika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5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MASÁŽ TÝLNÍ PARTIE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5"/>
          <p:cNvSpPr txBox="1">
            <a:spLocks noGrp="1"/>
          </p:cNvSpPr>
          <p:nvPr>
            <p:ph type="body" idx="1"/>
          </p:nvPr>
        </p:nvSpPr>
        <p:spPr>
          <a:xfrm>
            <a:off x="426368" y="1289304"/>
            <a:ext cx="8291264" cy="55446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96519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None/>
            </a:pPr>
            <a:endParaRPr sz="1600" dirty="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Stoupneme si z boku křesla</a:t>
            </a:r>
            <a:endParaRPr dirty="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Jedna ruka přidržuje hlavu na vlasovém víru, druhá ruka provádí proudivé tahy od krku směrem k vlasovému víru a zpět.</a:t>
            </a:r>
            <a:endParaRPr dirty="0"/>
          </a:p>
          <a:p>
            <a:pPr marL="182880" lvl="0" indent="-18288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Char char="▪"/>
            </a:pP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Opakujeme </a:t>
            </a:r>
            <a:r>
              <a:rPr lang="cs-CZ" sz="1600" dirty="0" smtClean="0">
                <a:latin typeface="Arial"/>
                <a:ea typeface="Arial"/>
                <a:cs typeface="Arial"/>
                <a:sym typeface="Arial"/>
              </a:rPr>
              <a:t>3-5x, tlak </a:t>
            </a: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směrem k vlasovému víru je o něco </a:t>
            </a:r>
            <a:r>
              <a:rPr lang="cs-CZ" sz="1600" dirty="0" smtClean="0">
                <a:latin typeface="Arial"/>
                <a:ea typeface="Arial"/>
                <a:cs typeface="Arial"/>
                <a:sym typeface="Arial"/>
              </a:rPr>
              <a:t>silnější, </a:t>
            </a: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směrem dolů tlak poleví</a:t>
            </a:r>
            <a:endParaRPr dirty="0"/>
          </a:p>
          <a:p>
            <a:pPr marL="182880" lvl="0" indent="-96519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None/>
            </a:pPr>
            <a:endParaRPr sz="1600" b="1" dirty="0"/>
          </a:p>
          <a:p>
            <a:pPr marL="182880" lvl="0" indent="-96519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360"/>
              <a:buNone/>
            </a:pPr>
            <a:endParaRPr sz="1600" b="1" dirty="0"/>
          </a:p>
        </p:txBody>
      </p:sp>
      <p:pic>
        <p:nvPicPr>
          <p:cNvPr id="134" name="Google Shape;134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54347" y="3036499"/>
            <a:ext cx="2569581" cy="36328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58247" y="3021903"/>
            <a:ext cx="2736304" cy="34758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MASÁŽ TÝLNÍ PARTIE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" name="Google Shape;141;p6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700"/>
              <a:buChar char="▪"/>
            </a:pPr>
            <a:r>
              <a:rPr lang="cs-CZ" sz="2000" dirty="0"/>
              <a:t>Přejdeme na druhou stranu a přehodíme </a:t>
            </a:r>
            <a:r>
              <a:rPr lang="cs-CZ" sz="2000" dirty="0" smtClean="0"/>
              <a:t>si </a:t>
            </a:r>
            <a:r>
              <a:rPr lang="cs-CZ" sz="2000" dirty="0"/>
              <a:t>ruce</a:t>
            </a:r>
            <a:endParaRPr sz="2000" dirty="0"/>
          </a:p>
        </p:txBody>
      </p:sp>
      <p:pic>
        <p:nvPicPr>
          <p:cNvPr id="142" name="Google Shape;142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55776" y="2636912"/>
            <a:ext cx="2746995" cy="37045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MASÁŽ SPÁNKOVÉ  PARTIE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8" name="Google Shape;148;p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339752" y="1988840"/>
            <a:ext cx="4371975" cy="4133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8"/>
          <p:cNvSpPr txBox="1">
            <a:spLocks noGrp="1"/>
          </p:cNvSpPr>
          <p:nvPr>
            <p:ph type="title"/>
          </p:nvPr>
        </p:nvSpPr>
        <p:spPr>
          <a:xfrm>
            <a:off x="539552" y="494915"/>
            <a:ext cx="7776863" cy="1277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TEMENNÍ PARTIE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8"/>
          <p:cNvSpPr txBox="1">
            <a:spLocks noGrp="1"/>
          </p:cNvSpPr>
          <p:nvPr>
            <p:ph type="body" idx="1"/>
          </p:nvPr>
        </p:nvSpPr>
        <p:spPr>
          <a:xfrm>
            <a:off x="646067" y="1916832"/>
            <a:ext cx="7772400" cy="4471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Vytvoří se zábrana nad čelem, palec druhé ruky se  zapře o vlasový vír, zbylé prsty rozprostřeme po celé šířce temenní partie, provádíme proudivé tahy zprava </a:t>
            </a:r>
            <a:r>
              <a:rPr lang="cs-CZ" sz="1600" dirty="0" smtClean="0">
                <a:latin typeface="Arial"/>
                <a:ea typeface="Arial"/>
                <a:cs typeface="Arial"/>
                <a:sym typeface="Arial"/>
              </a:rPr>
              <a:t>doleva</a:t>
            </a: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, prsty se posouvají směrem k vlasovému víru.</a:t>
            </a:r>
            <a:endParaRPr sz="16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5" name="Google Shape;155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60490" y="2780928"/>
            <a:ext cx="2455611" cy="34514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30220" y="2735925"/>
            <a:ext cx="2534346" cy="3417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9"/>
          <p:cNvSpPr txBox="1"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ZKLIDŇUJÍCÍ TAHY „1“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9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Stojíme ze strany. Dlaň jedné ruky </a:t>
            </a:r>
            <a:r>
              <a:rPr lang="cs-CZ" sz="1600" dirty="0" smtClean="0">
                <a:latin typeface="Arial"/>
                <a:ea typeface="Arial"/>
                <a:cs typeface="Arial"/>
                <a:sym typeface="Arial"/>
              </a:rPr>
              <a:t>dáme </a:t>
            </a:r>
            <a:r>
              <a:rPr lang="cs-CZ" sz="1600" dirty="0">
                <a:latin typeface="Arial"/>
                <a:ea typeface="Arial"/>
                <a:cs typeface="Arial"/>
                <a:sym typeface="Arial"/>
              </a:rPr>
              <a:t>na konturu čela a druhou na začátek krku a lehce pozvedneme 3-5x.</a:t>
            </a:r>
            <a:endParaRPr sz="16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3" name="Google Shape;163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59832" y="2852936"/>
            <a:ext cx="3069580" cy="37664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0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ZKLIDŇUJÍCÍ TAHY „2“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9" name="Google Shape;169;p10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8288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Char char="▪"/>
            </a:pPr>
            <a:r>
              <a:rPr lang="cs-CZ" sz="1600">
                <a:latin typeface="Arial"/>
                <a:ea typeface="Arial"/>
                <a:cs typeface="Arial"/>
                <a:sym typeface="Arial"/>
              </a:rPr>
              <a:t>Stojíme zezadu prsty položíme na spánky a 3-5x pozvedneme pokožku. „Tečka za masáží“ - najdeme si spánkovou tepnu a lehce ji zmáčk</a:t>
            </a:r>
            <a:r>
              <a:rPr lang="cs-CZ" sz="1600"/>
              <a:t>neme.</a:t>
            </a:r>
            <a:endParaRPr sz="1600"/>
          </a:p>
        </p:txBody>
      </p:sp>
      <p:pic>
        <p:nvPicPr>
          <p:cNvPr id="170" name="Google Shape;170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59632" y="2780928"/>
            <a:ext cx="2910475" cy="3521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60032" y="2780928"/>
            <a:ext cx="3352574" cy="35210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10c4b04245f_0_1"/>
          <p:cNvSpPr txBox="1">
            <a:spLocks noGrp="1"/>
          </p:cNvSpPr>
          <p:nvPr>
            <p:ph type="title"/>
          </p:nvPr>
        </p:nvSpPr>
        <p:spPr>
          <a:xfrm>
            <a:off x="685800" y="484632"/>
            <a:ext cx="7772400" cy="16092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/>
              <a:t>Použité zdroje</a:t>
            </a:r>
            <a:endParaRPr/>
          </a:p>
        </p:txBody>
      </p:sp>
      <p:sp>
        <p:nvSpPr>
          <p:cNvPr id="177" name="Google Shape;177;g10c4b04245f_0_1"/>
          <p:cNvSpPr txBox="1">
            <a:spLocks noGrp="1"/>
          </p:cNvSpPr>
          <p:nvPr>
            <p:ph type="body" idx="1"/>
          </p:nvPr>
        </p:nvSpPr>
        <p:spPr>
          <a:xfrm>
            <a:off x="685800" y="2121408"/>
            <a:ext cx="7772400" cy="40509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cs-CZ"/>
              <a:t>Autorem obrazového materiálu v prezentaci je Alena Vránová.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řevo">
  <a:themeElements>
    <a:clrScheme name="Dřevo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</Words>
  <Application>Microsoft Office PowerPoint</Application>
  <PresentationFormat>Předvádění na obrazovce (4:3)</PresentationFormat>
  <Paragraphs>33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Dřevo</vt:lpstr>
      <vt:lpstr>MASÁŽ VLASOVÉ POKOŽKY PROUDIVÁ</vt:lpstr>
      <vt:lpstr>MODEL KAREL</vt:lpstr>
      <vt:lpstr>NANESENÍ MASÁŽNÍ VODY</vt:lpstr>
      <vt:lpstr>MASÁŽNÍ PŘÍPRAVKY</vt:lpstr>
      <vt:lpstr>MASÁŽ TÝLNÍ PARTIE</vt:lpstr>
      <vt:lpstr>MASÁŽ TÝLNÍ PARTIE</vt:lpstr>
      <vt:lpstr>MASÁŽ SPÁNKOVÉ  PARTIE</vt:lpstr>
      <vt:lpstr>TEMENNÍ PARTIE</vt:lpstr>
      <vt:lpstr>ZKLIDŇUJÍCÍ TAHY „1“</vt:lpstr>
      <vt:lpstr>ZKLIDŇUJÍCÍ TAHY „2“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MASÁŽ VLASOVÉ POKOŽKY PROUDIVÁ</dc:title>
  <dc:creator>Ing. Zuzana Mikesková</dc:creator>
  <cp:lastModifiedBy>User</cp:lastModifiedBy>
  <cp:revision>1</cp:revision>
  <dcterms:created xsi:type="dcterms:W3CDTF">2020-11-05T14:40:49Z</dcterms:created>
  <dcterms:modified xsi:type="dcterms:W3CDTF">2022-02-04T11:10:09Z</dcterms:modified>
</cp:coreProperties>
</file>