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metadata" ContentType="application/binary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9" r:id="rId24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27" roundtripDataSignature="AMtx7mgNTXCx2CPQiljnzyrjE9U0R3mi9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558" y="-9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customschemas.google.com/relationships/presentationmetadata" Target="meta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4" name="Google Shape;204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9" name="Google Shape;229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g10eeee02b0f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" name="Google Shape;194;g10eeee02b0f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Úvodní snímek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4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4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2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obsah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2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2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2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2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2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Záhlaví části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26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26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2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2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2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va obsahy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2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27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27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2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2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2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rovnání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28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28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28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28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28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2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2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2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uze nadpis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2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2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2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2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ázdný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3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3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3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sah s titulkem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31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31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31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3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3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3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rázek s titulkem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32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32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32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3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3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3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svislý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3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33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3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3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3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vislý nadpis a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34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34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3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3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3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2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2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2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2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2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>
            <a:spLocks noGrp="1"/>
          </p:cNvSpPr>
          <p:nvPr>
            <p:ph type="ctrTitle"/>
          </p:nvPr>
        </p:nvSpPr>
        <p:spPr>
          <a:xfrm>
            <a:off x="1652475" y="817725"/>
            <a:ext cx="9144000" cy="39074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100000"/>
              <a:buFont typeface="Calibri"/>
              <a:buNone/>
            </a:pPr>
            <a:r>
              <a:rPr lang="cs-CZ" b="1" u="sng" dirty="0">
                <a:solidFill>
                  <a:srgbClr val="FF0000"/>
                </a:solidFill>
              </a:rPr>
              <a:t>HOLENÍ – TECHNOLOGICKÝ POSTUP</a:t>
            </a:r>
            <a:br>
              <a:rPr lang="cs-CZ" b="1" u="sng" dirty="0">
                <a:solidFill>
                  <a:srgbClr val="FF0000"/>
                </a:solidFill>
              </a:rPr>
            </a:br>
            <a:endParaRPr b="1" u="sng" dirty="0">
              <a:solidFill>
                <a:srgbClr val="FF0000"/>
              </a:solidFill>
            </a:endParaRPr>
          </a:p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135000"/>
              <a:buFont typeface="Calibri"/>
              <a:buNone/>
            </a:pPr>
            <a:r>
              <a:rPr lang="cs-CZ" sz="4444" u="sng" dirty="0">
                <a:solidFill>
                  <a:srgbClr val="FF0000"/>
                </a:solidFill>
              </a:rPr>
              <a:t>Autor: Alena </a:t>
            </a:r>
            <a:r>
              <a:rPr lang="cs-CZ" sz="4444" u="sng" dirty="0" smtClean="0">
                <a:solidFill>
                  <a:srgbClr val="FF0000"/>
                </a:solidFill>
              </a:rPr>
              <a:t>Vránová</a:t>
            </a:r>
            <a:endParaRPr sz="4444" u="sng" dirty="0">
              <a:solidFill>
                <a:srgbClr val="FF0000"/>
              </a:solidFill>
            </a:endParaRPr>
          </a:p>
        </p:txBody>
      </p:sp>
      <p:pic>
        <p:nvPicPr>
          <p:cNvPr id="85" name="Google Shape;85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85875" y="5758875"/>
            <a:ext cx="7814723" cy="812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Nácvik</a:t>
            </a:r>
            <a:endParaRPr/>
          </a:p>
        </p:txBody>
      </p:sp>
      <p:sp>
        <p:nvSpPr>
          <p:cNvPr id="91" name="Google Shape;91;p2"/>
          <p:cNvSpPr txBox="1">
            <a:spLocks noGrp="1"/>
          </p:cNvSpPr>
          <p:nvPr>
            <p:ph type="body" idx="1"/>
          </p:nvPr>
        </p:nvSpPr>
        <p:spPr>
          <a:xfrm>
            <a:off x="553995" y="1690688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Držení břitvy k sobě	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Držení břitvy od sebe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 u="sng"/>
              <a:t>Vypínání: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Jednosměrné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Obousměrné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Poštipem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Křížové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Proudivé 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alibri"/>
              <a:buNone/>
            </a:pPr>
            <a:r>
              <a:rPr lang="cs-CZ" sz="2400" b="1"/>
              <a:t>                     Držení břitvy k sobě                                                  Držení břitvy od sebe</a:t>
            </a:r>
            <a:endParaRPr sz="2400" b="1"/>
          </a:p>
        </p:txBody>
      </p:sp>
      <p:pic>
        <p:nvPicPr>
          <p:cNvPr id="97" name="Google Shape;97;p3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345200" y="1690687"/>
            <a:ext cx="3299167" cy="3639789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3"/>
          <p:cNvSpPr/>
          <p:nvPr/>
        </p:nvSpPr>
        <p:spPr>
          <a:xfrm>
            <a:off x="4618672" y="3244334"/>
            <a:ext cx="1107996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	</a:t>
            </a:r>
            <a:endParaRPr/>
          </a:p>
        </p:txBody>
      </p:sp>
      <p:pic>
        <p:nvPicPr>
          <p:cNvPr id="99" name="Google Shape;99;p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834356" y="1609105"/>
            <a:ext cx="3400952" cy="36397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3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571067" y="1690686"/>
            <a:ext cx="3093689" cy="36397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4"/>
          <p:cNvSpPr txBox="1"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Vypínání při holení</a:t>
            </a:r>
            <a:endParaRPr/>
          </a:p>
        </p:txBody>
      </p:sp>
      <p:sp>
        <p:nvSpPr>
          <p:cNvPr id="106" name="Google Shape;106;p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858500" cy="46071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Vypínání jednosměrné     Vypínání obousměrné       Vypínání křížové</a:t>
            </a:r>
            <a:endParaRPr/>
          </a:p>
        </p:txBody>
      </p:sp>
      <p:pic>
        <p:nvPicPr>
          <p:cNvPr id="107" name="Google Shape;107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706539" y="2308506"/>
            <a:ext cx="3245850" cy="414637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202543" y="2374851"/>
            <a:ext cx="3104070" cy="41021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03614" y="2330621"/>
            <a:ext cx="3352772" cy="41021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Vypínání při holení</a:t>
            </a:r>
            <a:endParaRPr/>
          </a:p>
        </p:txBody>
      </p:sp>
      <p:sp>
        <p:nvSpPr>
          <p:cNvPr id="115" name="Google Shape;115;p5"/>
          <p:cNvSpPr txBox="1">
            <a:spLocks noGrp="1"/>
          </p:cNvSpPr>
          <p:nvPr>
            <p:ph type="body" idx="1"/>
          </p:nvPr>
        </p:nvSpPr>
        <p:spPr>
          <a:xfrm>
            <a:off x="1092200" y="1690688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Vypínání poštipem                                            Vypínání  proudivé</a:t>
            </a:r>
            <a:endParaRPr/>
          </a:p>
        </p:txBody>
      </p:sp>
      <p:pic>
        <p:nvPicPr>
          <p:cNvPr id="116" name="Google Shape;116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15769" y="2290119"/>
            <a:ext cx="3214864" cy="428648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225957" y="2292438"/>
            <a:ext cx="3211384" cy="42818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PRAVÁ TVÁŘ – 1 TAH</a:t>
            </a:r>
            <a:endParaRPr/>
          </a:p>
        </p:txBody>
      </p:sp>
      <p:sp>
        <p:nvSpPr>
          <p:cNvPr id="123" name="Google Shape;123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 dirty="0"/>
              <a:t>Setření mýdla ze </a:t>
            </a:r>
            <a:r>
              <a:rPr lang="cs-CZ" dirty="0" smtClean="0"/>
              <a:t>zástřihu (</a:t>
            </a:r>
            <a:r>
              <a:rPr lang="cs-CZ" dirty="0"/>
              <a:t>hřbetem břitvy), zaholení zástřihu, držení břitvy k sobě, vypínání jednosměrné</a:t>
            </a:r>
            <a:endParaRPr dirty="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</p:txBody>
      </p:sp>
      <p:pic>
        <p:nvPicPr>
          <p:cNvPr id="124" name="Google Shape;124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051062" y="3112614"/>
            <a:ext cx="3579765" cy="303866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5866903" y="3176261"/>
            <a:ext cx="3579765" cy="291136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PRAVÁ TVÁŘ – 2 TAH</a:t>
            </a:r>
            <a:endParaRPr/>
          </a:p>
        </p:txBody>
      </p:sp>
      <p:sp>
        <p:nvSpPr>
          <p:cNvPr id="131" name="Google Shape;131;p7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Od zástřihu podél ucha držení břitvy k sobě, vypínání jednosměrné (pomocný tah na krku držení břitvy k sobě, vypínání obousměrné)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132" name="Google Shape;132;p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5780902" y="3008309"/>
            <a:ext cx="3855308" cy="32251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1912881" y="3002129"/>
            <a:ext cx="3855310" cy="32374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PRAVÁ TVÁŘ – 3 TAH</a:t>
            </a:r>
            <a:endParaRPr/>
          </a:p>
        </p:txBody>
      </p:sp>
      <p:sp>
        <p:nvSpPr>
          <p:cNvPr id="139" name="Google Shape;139;p8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Od ucha nad ret, držení břitvy od sebe, vypínání jednosměrné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140" name="Google Shape;140;p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3551858" y="2515314"/>
            <a:ext cx="4363354" cy="395416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PRAVÁ TVÁŘ – 4 TAH</a:t>
            </a:r>
            <a:endParaRPr/>
          </a:p>
        </p:txBody>
      </p:sp>
      <p:sp>
        <p:nvSpPr>
          <p:cNvPr id="146" name="Google Shape;146;p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Od ucha do poloviny brady, držení břitvy od sebe, vypínání jednosměrné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147" name="Google Shape;147;p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3786145" y="2689525"/>
            <a:ext cx="4303056" cy="3818742"/>
          </a:xfrm>
          <a:prstGeom prst="rect">
            <a:avLst/>
          </a:prstGeom>
          <a:solidFill>
            <a:srgbClr val="ECECEC"/>
          </a:solidFill>
          <a:ln w="88900" cap="sq" cmpd="sng">
            <a:solidFill>
              <a:srgbClr val="FFFFFF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PRAVÁ TVÁŘ – 5 TAH</a:t>
            </a:r>
            <a:endParaRPr/>
          </a:p>
        </p:txBody>
      </p:sp>
      <p:sp>
        <p:nvSpPr>
          <p:cNvPr id="153" name="Google Shape;153;p1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Koutek rtu (nad ret, pod ret, koutek), držení břitvy od sebe, vypínání jednosměrné, poštipem.</a:t>
            </a:r>
            <a:endParaRPr/>
          </a:p>
        </p:txBody>
      </p:sp>
      <p:pic>
        <p:nvPicPr>
          <p:cNvPr id="154" name="Google Shape;154;p1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3876503" y="3094199"/>
            <a:ext cx="4015949" cy="32398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" name="Google Shape;155;p1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444876" y="3126224"/>
            <a:ext cx="4015947" cy="322930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6" name="Google Shape;156;p1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rot="5400000">
            <a:off x="7340624" y="3090609"/>
            <a:ext cx="4069489" cy="330053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PRAVÁ TVÁŘ – 6 TAH</a:t>
            </a:r>
            <a:endParaRPr/>
          </a:p>
        </p:txBody>
      </p:sp>
      <p:sp>
        <p:nvSpPr>
          <p:cNvPr id="162" name="Google Shape;162;p11"/>
          <p:cNvSpPr txBox="1">
            <a:spLocks noGrp="1"/>
          </p:cNvSpPr>
          <p:nvPr>
            <p:ph type="body" idx="1"/>
          </p:nvPr>
        </p:nvSpPr>
        <p:spPr>
          <a:xfrm>
            <a:off x="838200" y="1597572"/>
            <a:ext cx="10515600" cy="45793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Čelistní kost (od brady k uchu), držení břitvy k sobě, vypínání obousměrné (křížové)</a:t>
            </a:r>
            <a:endParaRPr/>
          </a:p>
        </p:txBody>
      </p:sp>
      <p:pic>
        <p:nvPicPr>
          <p:cNvPr id="163" name="Google Shape;163;p1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3805880" y="2817344"/>
            <a:ext cx="4102443" cy="36081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PRAVÁ TVÁŘ – 7 TAH</a:t>
            </a:r>
            <a:endParaRPr/>
          </a:p>
        </p:txBody>
      </p:sp>
      <p:sp>
        <p:nvSpPr>
          <p:cNvPr id="169" name="Google Shape;169;p1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 dirty="0"/>
              <a:t>Krk </a:t>
            </a:r>
            <a:r>
              <a:rPr lang="cs-CZ" dirty="0" smtClean="0"/>
              <a:t>(od </a:t>
            </a:r>
            <a:r>
              <a:rPr lang="cs-CZ" dirty="0"/>
              <a:t>brady k uchu) držení břitvy k sobě, vypínání jednosměrné nebo obousměrné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 dirty="0"/>
              <a:t>Při růstu vousů nahoru držení břitvy k sobě, vypínání proudivé</a:t>
            </a:r>
            <a:endParaRPr dirty="0"/>
          </a:p>
        </p:txBody>
      </p:sp>
      <p:pic>
        <p:nvPicPr>
          <p:cNvPr id="170" name="Google Shape;170;p1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303477" y="3399259"/>
            <a:ext cx="3620530" cy="3018582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1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5994607" y="3345114"/>
            <a:ext cx="3620529" cy="32075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Google Shape;176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212357" y="3249625"/>
            <a:ext cx="3626219" cy="2774740"/>
          </a:xfrm>
          <a:prstGeom prst="rect">
            <a:avLst/>
          </a:prstGeom>
          <a:noFill/>
          <a:ln>
            <a:noFill/>
          </a:ln>
        </p:spPr>
      </p:pic>
      <p:sp>
        <p:nvSpPr>
          <p:cNvPr id="177" name="Google Shape;177;p1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LEVÁ TVÁŘ -  1 TAH</a:t>
            </a:r>
            <a:endParaRPr/>
          </a:p>
        </p:txBody>
      </p:sp>
      <p:sp>
        <p:nvSpPr>
          <p:cNvPr id="178" name="Google Shape;178;p1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 dirty="0"/>
              <a:t>Setření mýdla ze </a:t>
            </a:r>
            <a:r>
              <a:rPr lang="cs-CZ" dirty="0" smtClean="0"/>
              <a:t>zástřihu (</a:t>
            </a:r>
            <a:r>
              <a:rPr lang="cs-CZ" dirty="0"/>
              <a:t>hřbetem břitvy</a:t>
            </a:r>
            <a:r>
              <a:rPr lang="cs-CZ" dirty="0" smtClean="0"/>
              <a:t>), </a:t>
            </a:r>
            <a:r>
              <a:rPr lang="cs-CZ" dirty="0"/>
              <a:t>zaholení </a:t>
            </a:r>
            <a:r>
              <a:rPr lang="cs-CZ" dirty="0" smtClean="0"/>
              <a:t>zástřihu, </a:t>
            </a:r>
            <a:r>
              <a:rPr lang="cs-CZ" dirty="0"/>
              <a:t>držení břitvy od </a:t>
            </a:r>
            <a:r>
              <a:rPr lang="cs-CZ" dirty="0" smtClean="0"/>
              <a:t>sebe, </a:t>
            </a:r>
            <a:r>
              <a:rPr lang="cs-CZ" dirty="0"/>
              <a:t>vypínání jednosměrné</a:t>
            </a:r>
            <a:endParaRPr dirty="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</p:txBody>
      </p:sp>
      <p:pic>
        <p:nvPicPr>
          <p:cNvPr id="179" name="Google Shape;179;p1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6327773" y="3279965"/>
            <a:ext cx="3648635" cy="27364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LEVÁ TVÁŘ -  2 TAH</a:t>
            </a:r>
            <a:endParaRPr/>
          </a:p>
        </p:txBody>
      </p:sp>
      <p:sp>
        <p:nvSpPr>
          <p:cNvPr id="185" name="Google Shape;185;p1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Od zástřihu podél ucha držení břitvy od sebe, vypínání jednosměrné (pomocný tah na krku držení břitvy od sebe, vypínání proudivé)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186" name="Google Shape;186;p1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999245" y="3220569"/>
            <a:ext cx="3962400" cy="2971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7" name="Google Shape;187;p1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5871694" y="3169582"/>
            <a:ext cx="4098367" cy="3073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1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LEVÁ TVÁŘ -  3 TAH</a:t>
            </a:r>
            <a:endParaRPr/>
          </a:p>
        </p:txBody>
      </p:sp>
      <p:sp>
        <p:nvSpPr>
          <p:cNvPr id="193" name="Google Shape;193;p1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 dirty="0"/>
              <a:t>Od ucha nad ret, držení břitvy k </a:t>
            </a:r>
            <a:r>
              <a:rPr lang="cs-CZ" dirty="0" smtClean="0"/>
              <a:t>sobě, vypínání </a:t>
            </a:r>
            <a:r>
              <a:rPr lang="cs-CZ" dirty="0"/>
              <a:t>jednosměrné</a:t>
            </a:r>
            <a:endParaRPr dirty="0"/>
          </a:p>
        </p:txBody>
      </p:sp>
      <p:pic>
        <p:nvPicPr>
          <p:cNvPr id="194" name="Google Shape;194;p1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3761102" y="2961676"/>
            <a:ext cx="4356847" cy="326763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LEVÁ TVÁŘ -  4 TAH</a:t>
            </a:r>
            <a:endParaRPr/>
          </a:p>
        </p:txBody>
      </p:sp>
      <p:sp>
        <p:nvSpPr>
          <p:cNvPr id="200" name="Google Shape;200;p16"/>
          <p:cNvSpPr txBox="1">
            <a:spLocks noGrp="1"/>
          </p:cNvSpPr>
          <p:nvPr>
            <p:ph type="body" idx="1"/>
          </p:nvPr>
        </p:nvSpPr>
        <p:spPr>
          <a:xfrm>
            <a:off x="838200" y="1566041"/>
            <a:ext cx="10515600" cy="46109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Od ucha do poloviny brady, držení břitvy k sobě, vypínání jednosměrné</a:t>
            </a:r>
            <a:endParaRPr/>
          </a:p>
        </p:txBody>
      </p:sp>
      <p:pic>
        <p:nvPicPr>
          <p:cNvPr id="201" name="Google Shape;201;p1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3857160" y="2995003"/>
            <a:ext cx="4325472" cy="32441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1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LEVÁ TVÁŘ -  5 TAH</a:t>
            </a:r>
            <a:endParaRPr/>
          </a:p>
        </p:txBody>
      </p:sp>
      <p:sp>
        <p:nvSpPr>
          <p:cNvPr id="207" name="Google Shape;207;p17"/>
          <p:cNvSpPr txBox="1">
            <a:spLocks noGrp="1"/>
          </p:cNvSpPr>
          <p:nvPr>
            <p:ph type="body" idx="1"/>
          </p:nvPr>
        </p:nvSpPr>
        <p:spPr>
          <a:xfrm>
            <a:off x="838200" y="1690688"/>
            <a:ext cx="10515600" cy="4486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Koutek rtu (nad ret, pod ret, koutek) držení břitvy k sobě, vypínání jednosměrné, poštipem</a:t>
            </a: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208" name="Google Shape;208;p1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806016" y="3265768"/>
            <a:ext cx="3881717" cy="2911288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" name="Google Shape;209;p1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3851957" y="3277908"/>
            <a:ext cx="3978836" cy="2984127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1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rot="5400000">
            <a:off x="7063507" y="3236074"/>
            <a:ext cx="4026647" cy="30199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LEVÁ TVÁŘ -  6 TAH</a:t>
            </a:r>
            <a:endParaRPr/>
          </a:p>
        </p:txBody>
      </p:sp>
      <p:sp>
        <p:nvSpPr>
          <p:cNvPr id="216" name="Google Shape;216;p18"/>
          <p:cNvSpPr txBox="1">
            <a:spLocks noGrp="1"/>
          </p:cNvSpPr>
          <p:nvPr>
            <p:ph type="body" idx="1"/>
          </p:nvPr>
        </p:nvSpPr>
        <p:spPr>
          <a:xfrm>
            <a:off x="838200" y="1502979"/>
            <a:ext cx="10515600" cy="46739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 dirty="0"/>
              <a:t>Čelistní kost (od ucha k bradě) držení břitvy k </a:t>
            </a:r>
            <a:r>
              <a:rPr lang="cs-CZ" dirty="0" smtClean="0"/>
              <a:t>sobě, </a:t>
            </a:r>
            <a:r>
              <a:rPr lang="cs-CZ" dirty="0"/>
              <a:t>vypínání obousměrné (křížové)</a:t>
            </a:r>
            <a:endParaRPr dirty="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</p:txBody>
      </p:sp>
      <p:pic>
        <p:nvPicPr>
          <p:cNvPr id="217" name="Google Shape;217;p1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4293906" y="2731884"/>
            <a:ext cx="4456955" cy="334271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LEVÁ TVÁŘ -  7 TAH</a:t>
            </a:r>
            <a:endParaRPr/>
          </a:p>
        </p:txBody>
      </p:sp>
      <p:sp>
        <p:nvSpPr>
          <p:cNvPr id="223" name="Google Shape;223;p1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Brada držení břitvy k sobě, vypínání obousměrné – holíme špičkou – středem - patkou břitvy</a:t>
            </a:r>
            <a:endParaRPr/>
          </a:p>
        </p:txBody>
      </p:sp>
      <p:pic>
        <p:nvPicPr>
          <p:cNvPr id="224" name="Google Shape;224;p1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-68357" y="3265394"/>
            <a:ext cx="4105835" cy="3079376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1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7930587" y="3239338"/>
            <a:ext cx="4122272" cy="3091704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1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rot="5400000">
            <a:off x="3918087" y="3119669"/>
            <a:ext cx="4133946" cy="334271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LEVÁ TVÁŘ -  8 TAH</a:t>
            </a:r>
            <a:endParaRPr/>
          </a:p>
        </p:txBody>
      </p:sp>
      <p:sp>
        <p:nvSpPr>
          <p:cNvPr id="232" name="Google Shape;232;p20"/>
          <p:cNvSpPr txBox="1">
            <a:spLocks noGrp="1"/>
          </p:cNvSpPr>
          <p:nvPr>
            <p:ph type="body" idx="1"/>
          </p:nvPr>
        </p:nvSpPr>
        <p:spPr>
          <a:xfrm>
            <a:off x="838200" y="1608083"/>
            <a:ext cx="10515600" cy="4568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 dirty="0"/>
              <a:t>Krk </a:t>
            </a:r>
            <a:r>
              <a:rPr lang="cs-CZ" dirty="0" smtClean="0"/>
              <a:t>(od </a:t>
            </a:r>
            <a:r>
              <a:rPr lang="cs-CZ" dirty="0"/>
              <a:t>brady k uchu)  jeden tah pod bradou, držení břitvy k </a:t>
            </a:r>
            <a:r>
              <a:rPr lang="cs-CZ" dirty="0" smtClean="0"/>
              <a:t>sobě,  </a:t>
            </a:r>
            <a:r>
              <a:rPr lang="cs-CZ" dirty="0"/>
              <a:t>vypínání jednosměrné, následně břitva od </a:t>
            </a:r>
            <a:r>
              <a:rPr lang="cs-CZ" dirty="0" smtClean="0"/>
              <a:t>sebe, </a:t>
            </a:r>
            <a:r>
              <a:rPr lang="cs-CZ" dirty="0"/>
              <a:t>vypínání proudivé</a:t>
            </a:r>
            <a:endParaRPr dirty="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 dirty="0"/>
              <a:t>Při růstu vousů nahoru držení břitvy k sobě,  vypínání proudivé</a:t>
            </a:r>
            <a:endParaRPr dirty="0"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/>
          </a:p>
        </p:txBody>
      </p:sp>
      <p:pic>
        <p:nvPicPr>
          <p:cNvPr id="233" name="Google Shape;233;p2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2582473" y="3651436"/>
            <a:ext cx="3429001" cy="25717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4" name="Google Shape;234;p2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5583330" y="3620059"/>
            <a:ext cx="3464860" cy="25986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2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LEVÁ TVÁŘ -  9 TAH</a:t>
            </a:r>
            <a:endParaRPr/>
          </a:p>
        </p:txBody>
      </p:sp>
      <p:sp>
        <p:nvSpPr>
          <p:cNvPr id="240" name="Google Shape;240;p21"/>
          <p:cNvSpPr txBox="1">
            <a:spLocks noGrp="1"/>
          </p:cNvSpPr>
          <p:nvPr>
            <p:ph type="body" idx="1"/>
          </p:nvPr>
        </p:nvSpPr>
        <p:spPr>
          <a:xfrm>
            <a:off x="838200" y="1597572"/>
            <a:ext cx="10515600" cy="45793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Pod nosem – žlábek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držení břitvy k sobě, od sebe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vypínání obousměrné, proudivé, jednosměrné</a:t>
            </a:r>
            <a:endParaRPr/>
          </a:p>
        </p:txBody>
      </p:sp>
      <p:pic>
        <p:nvPicPr>
          <p:cNvPr id="241" name="Google Shape;241;p2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1558776" y="3636891"/>
            <a:ext cx="3299012" cy="2659117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2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4536952" y="3572949"/>
            <a:ext cx="3378201" cy="27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3" name="Google Shape;243;p2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rot="5400000">
            <a:off x="7595029" y="3569261"/>
            <a:ext cx="3378201" cy="271518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22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cs-CZ"/>
              <a:t>LEVÁ TVÁŘ -  10 TAH</a:t>
            </a:r>
            <a:endParaRPr/>
          </a:p>
        </p:txBody>
      </p:sp>
      <p:sp>
        <p:nvSpPr>
          <p:cNvPr id="249" name="Google Shape;249;p22"/>
          <p:cNvSpPr txBox="1">
            <a:spLocks noGrp="1"/>
          </p:cNvSpPr>
          <p:nvPr>
            <p:ph type="body" idx="1"/>
          </p:nvPr>
        </p:nvSpPr>
        <p:spPr>
          <a:xfrm>
            <a:off x="838200" y="1481959"/>
            <a:ext cx="10515600" cy="46950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Brada – dva způsoby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První způsob:  stojíme zepředu, břitva od  sebe, vypínání proudivé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cs-CZ"/>
              <a:t>Druhý způsob: zezadu, stojíme za levým ramenem zákazníka, břitva k sobě, vypínání proudivé </a:t>
            </a:r>
            <a:endParaRPr/>
          </a:p>
        </p:txBody>
      </p:sp>
      <p:pic>
        <p:nvPicPr>
          <p:cNvPr id="250" name="Google Shape;250;p2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5400000">
            <a:off x="3526471" y="3666661"/>
            <a:ext cx="3236259" cy="26175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51" name="Google Shape;251;p2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 rot="5400000">
            <a:off x="6663651" y="3643166"/>
            <a:ext cx="3249708" cy="26779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10eeee02b0f_0_1"/>
          <p:cNvSpPr txBox="1">
            <a:spLocks noGrp="1"/>
          </p:cNvSpPr>
          <p:nvPr>
            <p:ph type="title"/>
          </p:nvPr>
        </p:nvSpPr>
        <p:spPr>
          <a:xfrm>
            <a:off x="914400" y="484632"/>
            <a:ext cx="10363200" cy="16092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/>
              <a:t>Použité zdroje</a:t>
            </a:r>
            <a:endParaRPr/>
          </a:p>
        </p:txBody>
      </p:sp>
      <p:sp>
        <p:nvSpPr>
          <p:cNvPr id="197" name="Google Shape;197;g10eeee02b0f_0_1"/>
          <p:cNvSpPr txBox="1">
            <a:spLocks noGrp="1"/>
          </p:cNvSpPr>
          <p:nvPr>
            <p:ph type="body" idx="1"/>
          </p:nvPr>
        </p:nvSpPr>
        <p:spPr>
          <a:xfrm>
            <a:off x="914400" y="2121408"/>
            <a:ext cx="10363200" cy="40509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cs-CZ"/>
              <a:t>Autorem obrazového materiálu v prezentaci je Alena Vránová.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472</Words>
  <Application>Microsoft Office PowerPoint</Application>
  <PresentationFormat>Vlastní</PresentationFormat>
  <Paragraphs>61</Paragraphs>
  <Slides>23</Slides>
  <Notes>23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Office</vt:lpstr>
      <vt:lpstr>HOLENÍ – TECHNOLOGICKÝ POSTUP  Autor: Alena Vránová</vt:lpstr>
      <vt:lpstr>Nácvik</vt:lpstr>
      <vt:lpstr>                     Držení břitvy k sobě                                                  Držení břitvy od sebe</vt:lpstr>
      <vt:lpstr>Vypínání při holení</vt:lpstr>
      <vt:lpstr>Vypínání při holení</vt:lpstr>
      <vt:lpstr>PRAVÁ TVÁŘ – 1 TAH</vt:lpstr>
      <vt:lpstr>PRAVÁ TVÁŘ – 2 TAH</vt:lpstr>
      <vt:lpstr>PRAVÁ TVÁŘ – 3 TAH</vt:lpstr>
      <vt:lpstr>PRAVÁ TVÁŘ – 4 TAH</vt:lpstr>
      <vt:lpstr>PRAVÁ TVÁŘ – 5 TAH</vt:lpstr>
      <vt:lpstr>PRAVÁ TVÁŘ – 6 TAH</vt:lpstr>
      <vt:lpstr>PRAVÁ TVÁŘ – 7 TAH</vt:lpstr>
      <vt:lpstr>LEVÁ TVÁŘ -  1 TAH</vt:lpstr>
      <vt:lpstr>LEVÁ TVÁŘ -  2 TAH</vt:lpstr>
      <vt:lpstr>LEVÁ TVÁŘ -  3 TAH</vt:lpstr>
      <vt:lpstr>LEVÁ TVÁŘ -  4 TAH</vt:lpstr>
      <vt:lpstr>LEVÁ TVÁŘ -  5 TAH</vt:lpstr>
      <vt:lpstr>LEVÁ TVÁŘ -  6 TAH</vt:lpstr>
      <vt:lpstr>LEVÁ TVÁŘ -  7 TAH</vt:lpstr>
      <vt:lpstr>LEVÁ TVÁŘ -  8 TAH</vt:lpstr>
      <vt:lpstr>LEVÁ TVÁŘ -  9 TAH</vt:lpstr>
      <vt:lpstr>LEVÁ TVÁŘ -  10 TAH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HOLENÍ – TECHNOLOGICKÝ POSTUP  Autor: Alena Vránová  Autorem materiálu a všech jeho částí, není-li uvedeno jinak, je Alena Vránová. Dostupné z Metodického portálu www.rvp.cz; ISSN 1802-4785. Provozuje Národní pedagogický institut České republiky (NPI ČR). </dc:title>
  <dc:creator>Alena Vránová</dc:creator>
  <cp:lastModifiedBy>User</cp:lastModifiedBy>
  <cp:revision>3</cp:revision>
  <dcterms:created xsi:type="dcterms:W3CDTF">2020-10-07T14:22:04Z</dcterms:created>
  <dcterms:modified xsi:type="dcterms:W3CDTF">2022-02-12T12:08:53Z</dcterms:modified>
</cp:coreProperties>
</file>