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metadata" ContentType="application/binary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embeddedFontLst>
    <p:embeddedFont>
      <p:font typeface="Bell MT" charset="-127"/>
      <p:regular r:id="rId17"/>
      <p:bold r:id="rId18"/>
      <p:italic r:id="rId19"/>
      <p:boldItalic r:id="rId2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http://customooxmlschemas.google.com/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24" roundtripDataSignature="AMtx7mj7LHHw1lB/lzNnJeO1/W/Bd1uZb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customschemas.google.com/relationships/presentationmetadata" Target="meta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2" name="Google Shape;10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Google Shape;109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" name="Google Shape;115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" name="Google Shape;12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" name="Google Shape;127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" name="Google Shape;133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" name="Google Shape;140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" name="Google Shape;148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" name="Google Shape;156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" name="Google Shape;163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1" name="Google Shape;171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" name="Google Shape;186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g10eeee02b0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4" name="Google Shape;194;g10eeee02b0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Úvodní snímek" type="title">
  <p:cSld name="TITLE"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15"/>
          <p:cNvSpPr/>
          <p:nvPr/>
        </p:nvSpPr>
        <p:spPr>
          <a:xfrm>
            <a:off x="685800" y="1346947"/>
            <a:ext cx="7772400" cy="80683"/>
          </a:xfrm>
          <a:prstGeom prst="rect">
            <a:avLst/>
          </a:prstGeom>
          <a:blipFill rotWithShape="1">
            <a:blip r:embed="rId2">
              <a:alphaModFix amt="80000"/>
            </a:blip>
            <a:tile tx="0" ty="-762000" sx="92000" sy="89000" flip="xy" algn="ctr"/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" name="Google Shape;16;p15"/>
          <p:cNvSpPr/>
          <p:nvPr/>
        </p:nvSpPr>
        <p:spPr>
          <a:xfrm>
            <a:off x="685800" y="4282763"/>
            <a:ext cx="7772400" cy="80683"/>
          </a:xfrm>
          <a:prstGeom prst="rect">
            <a:avLst/>
          </a:prstGeom>
          <a:blipFill rotWithShape="1">
            <a:blip r:embed="rId2">
              <a:alphaModFix amt="80000"/>
            </a:blip>
            <a:tile tx="0" ty="-717550" sx="92000" sy="89000" flip="xy" algn="ctr"/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15"/>
          <p:cNvSpPr/>
          <p:nvPr/>
        </p:nvSpPr>
        <p:spPr>
          <a:xfrm>
            <a:off x="685800" y="1484779"/>
            <a:ext cx="7772400" cy="2743200"/>
          </a:xfrm>
          <a:prstGeom prst="rect">
            <a:avLst/>
          </a:prstGeom>
          <a:blipFill rotWithShape="1">
            <a:blip r:embed="rId2">
              <a:alphaModFix amt="80000"/>
            </a:blip>
            <a:tile tx="0" ty="-704850" sx="92000" sy="89000" flip="xy" algn="ctr"/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8" name="Google Shape;18;p15"/>
          <p:cNvGrpSpPr/>
          <p:nvPr/>
        </p:nvGrpSpPr>
        <p:grpSpPr>
          <a:xfrm>
            <a:off x="7234780" y="4107023"/>
            <a:ext cx="914400" cy="914400"/>
            <a:chOff x="9685338" y="4460675"/>
            <a:chExt cx="1080904" cy="1080902"/>
          </a:xfrm>
        </p:grpSpPr>
        <p:sp>
          <p:nvSpPr>
            <p:cNvPr id="19" name="Google Shape;19;p15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rotWithShape="1">
              <a:blip r:embed="rId3">
                <a:alphaModFix/>
              </a:blip>
              <a:tile tx="0" ty="0" sx="85000" sy="85000" flip="none" algn="tl"/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15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1" name="Google Shape;21;p15"/>
          <p:cNvSpPr txBox="1">
            <a:spLocks noGrp="1"/>
          </p:cNvSpPr>
          <p:nvPr>
            <p:ph type="ctrTitle"/>
          </p:nvPr>
        </p:nvSpPr>
        <p:spPr>
          <a:xfrm>
            <a:off x="788670" y="1432223"/>
            <a:ext cx="7593330" cy="30358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6400"/>
              <a:buFont typeface="Rockwell"/>
              <a:buNone/>
              <a:defRPr sz="6400" b="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15"/>
          <p:cNvSpPr txBox="1">
            <a:spLocks noGrp="1"/>
          </p:cNvSpPr>
          <p:nvPr>
            <p:ph type="subTitle" idx="1"/>
          </p:nvPr>
        </p:nvSpPr>
        <p:spPr>
          <a:xfrm>
            <a:off x="802386" y="4389120"/>
            <a:ext cx="5918454" cy="10698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530"/>
              <a:buNone/>
              <a:defRPr sz="1800" b="0">
                <a:solidFill>
                  <a:schemeClr val="dk1"/>
                </a:solidFill>
              </a:defRPr>
            </a:lvl1pPr>
            <a:lvl2pPr lvl="1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None/>
              <a:defRPr sz="1800"/>
            </a:lvl2pPr>
            <a:lvl3pPr lvl="2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None/>
              <a:defRPr sz="1800"/>
            </a:lvl4pPr>
            <a:lvl5pPr lvl="4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None/>
              <a:defRPr sz="1800"/>
            </a:lvl5pPr>
            <a:lvl6pPr lvl="5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None/>
              <a:defRPr sz="1800"/>
            </a:lvl6pPr>
            <a:lvl7pPr lvl="6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None/>
              <a:defRPr sz="1800"/>
            </a:lvl7pPr>
            <a:lvl8pPr lvl="7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None/>
              <a:defRPr sz="1800"/>
            </a:lvl8pPr>
            <a:lvl9pPr lvl="8" algn="ctr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530"/>
              <a:buNone/>
              <a:defRPr sz="1800"/>
            </a:lvl9pPr>
          </a:lstStyle>
          <a:p>
            <a:endParaRPr/>
          </a:p>
        </p:txBody>
      </p:sp>
      <p:sp>
        <p:nvSpPr>
          <p:cNvPr id="23" name="Google Shape;23;p15"/>
          <p:cNvSpPr txBox="1">
            <a:spLocks noGrp="1"/>
          </p:cNvSpPr>
          <p:nvPr>
            <p:ph type="dt" idx="10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15"/>
          <p:cNvSpPr txBox="1">
            <a:spLocks noGrp="1"/>
          </p:cNvSpPr>
          <p:nvPr>
            <p:ph type="ftr" idx="11"/>
          </p:nvPr>
        </p:nvSpPr>
        <p:spPr>
          <a:xfrm>
            <a:off x="812805" y="6272785"/>
            <a:ext cx="47457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5"/>
          <p:cNvSpPr txBox="1">
            <a:spLocks noGrp="1"/>
          </p:cNvSpPr>
          <p:nvPr>
            <p:ph type="sldNum" idx="12"/>
          </p:nvPr>
        </p:nvSpPr>
        <p:spPr>
          <a:xfrm>
            <a:off x="7244280" y="4227195"/>
            <a:ext cx="895401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L="0" lvl="1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L="0" lvl="2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L="0" lvl="3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L="0" lvl="4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L="0" lvl="5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L="0" lvl="6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L="0" lvl="7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L="0" lvl="8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16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16"/>
          <p:cNvSpPr txBox="1"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530"/>
              <a:buChar char="▪"/>
              <a:defRPr/>
            </a:lvl1pPr>
            <a:lvl2pPr marL="914400" lvl="1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2pPr>
            <a:lvl3pPr marL="1371600" lvl="2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3pPr>
            <a:lvl4pPr marL="1828800" lvl="3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4pPr>
            <a:lvl5pPr marL="2286000" lvl="4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5pPr>
            <a:lvl6pPr marL="2743200" lvl="5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6pPr>
            <a:lvl7pPr marL="3200400" lvl="6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7pPr>
            <a:lvl8pPr marL="3657600" lvl="7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8pPr>
            <a:lvl9pPr marL="4114800" lvl="8" indent="-325754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530"/>
              <a:buChar char="▪"/>
              <a:defRPr/>
            </a:lvl9pPr>
          </a:lstStyle>
          <a:p>
            <a:endParaRPr/>
          </a:p>
        </p:txBody>
      </p:sp>
      <p:sp>
        <p:nvSpPr>
          <p:cNvPr id="29" name="Google Shape;29;p16"/>
          <p:cNvSpPr txBox="1">
            <a:spLocks noGrp="1"/>
          </p:cNvSpPr>
          <p:nvPr>
            <p:ph type="dt" idx="10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16"/>
          <p:cNvSpPr txBox="1">
            <a:spLocks noGrp="1"/>
          </p:cNvSpPr>
          <p:nvPr>
            <p:ph type="ftr" idx="11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6"/>
          <p:cNvSpPr txBox="1">
            <a:spLocks noGrp="1"/>
          </p:cNvSpPr>
          <p:nvPr>
            <p:ph type="sldNum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Záhlaví části" type="secHead">
  <p:cSld name="SECTION_HEADER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17"/>
          <p:cNvSpPr/>
          <p:nvPr/>
        </p:nvSpPr>
        <p:spPr>
          <a:xfrm>
            <a:off x="0" y="4917989"/>
            <a:ext cx="9144000" cy="1940010"/>
          </a:xfrm>
          <a:prstGeom prst="rect">
            <a:avLst/>
          </a:prstGeom>
          <a:blipFill rotWithShape="1">
            <a:blip r:embed="rId2">
              <a:alphaModFix amt="80000"/>
            </a:blip>
            <a:tile tx="0" ty="-704850" sx="92000" sy="89000" flip="xy" algn="ctr"/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" name="Google Shape;34;p17"/>
          <p:cNvSpPr txBox="1">
            <a:spLocks noGrp="1"/>
          </p:cNvSpPr>
          <p:nvPr>
            <p:ph type="title"/>
          </p:nvPr>
        </p:nvSpPr>
        <p:spPr>
          <a:xfrm>
            <a:off x="1625346" y="1225296"/>
            <a:ext cx="6960870" cy="3520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6400"/>
              <a:buFont typeface="Rockwell"/>
              <a:buNone/>
              <a:defRPr sz="6400" b="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7"/>
          <p:cNvSpPr txBox="1">
            <a:spLocks noGrp="1"/>
          </p:cNvSpPr>
          <p:nvPr>
            <p:ph type="body" idx="1"/>
          </p:nvPr>
        </p:nvSpPr>
        <p:spPr>
          <a:xfrm>
            <a:off x="1624330" y="5020056"/>
            <a:ext cx="6789420" cy="106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530"/>
              <a:buNone/>
              <a:defRPr sz="1800" b="0">
                <a:solidFill>
                  <a:srgbClr val="69240B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19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19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19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19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19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19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6" name="Google Shape;36;p17"/>
          <p:cNvSpPr txBox="1">
            <a:spLocks noGrp="1"/>
          </p:cNvSpPr>
          <p:nvPr>
            <p:ph type="dt" idx="10"/>
          </p:nvPr>
        </p:nvSpPr>
        <p:spPr>
          <a:xfrm>
            <a:off x="6445251" y="6272785"/>
            <a:ext cx="198323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69240B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17"/>
          <p:cNvSpPr txBox="1">
            <a:spLocks noGrp="1"/>
          </p:cNvSpPr>
          <p:nvPr>
            <p:ph type="ftr" idx="11"/>
          </p:nvPr>
        </p:nvSpPr>
        <p:spPr>
          <a:xfrm>
            <a:off x="1636099" y="6272784"/>
            <a:ext cx="47457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69240B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38" name="Google Shape;38;p17"/>
          <p:cNvGrpSpPr/>
          <p:nvPr/>
        </p:nvGrpSpPr>
        <p:grpSpPr>
          <a:xfrm>
            <a:off x="633862" y="2430623"/>
            <a:ext cx="914400" cy="914400"/>
            <a:chOff x="9685338" y="4460675"/>
            <a:chExt cx="1080904" cy="1080902"/>
          </a:xfrm>
        </p:grpSpPr>
        <p:sp>
          <p:nvSpPr>
            <p:cNvPr id="39" name="Google Shape;39;p17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rotWithShape="1">
              <a:blip r:embed="rId3">
                <a:alphaModFix/>
              </a:blip>
              <a:tile tx="0" ty="0" sx="85000" sy="85000" flip="none" algn="tl"/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40;p17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1" name="Google Shape;41;p17"/>
          <p:cNvSpPr txBox="1">
            <a:spLocks noGrp="1"/>
          </p:cNvSpPr>
          <p:nvPr>
            <p:ph type="sldNum" idx="12"/>
          </p:nvPr>
        </p:nvSpPr>
        <p:spPr>
          <a:xfrm>
            <a:off x="645450" y="2508607"/>
            <a:ext cx="891224" cy="720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L="0" lvl="1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L="0" lvl="2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L="0" lvl="3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L="0" lvl="4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L="0" lvl="5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L="0" lvl="6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L="0" lvl="7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L="0" lvl="8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va obsahy" type="twoObj">
  <p:cSld name="TWO_OBJECTS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18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18"/>
          <p:cNvSpPr txBox="1">
            <a:spLocks noGrp="1"/>
          </p:cNvSpPr>
          <p:nvPr>
            <p:ph type="body" idx="1"/>
          </p:nvPr>
        </p:nvSpPr>
        <p:spPr>
          <a:xfrm>
            <a:off x="685800" y="2194560"/>
            <a:ext cx="3657600" cy="3977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3655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  <a:defRPr sz="2000"/>
            </a:lvl1pPr>
            <a:lvl2pPr marL="914400" lvl="1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 sz="1800"/>
            </a:lvl2pPr>
            <a:lvl3pPr marL="1371600" lvl="2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3pPr>
            <a:lvl4pPr marL="1828800" lvl="3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4pPr>
            <a:lvl5pPr marL="2286000" lvl="4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5pPr>
            <a:lvl6pPr marL="2743200" lvl="5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6pPr>
            <a:lvl7pPr marL="3200400" lvl="6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7pPr>
            <a:lvl8pPr marL="3657600" lvl="7" indent="-31495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8pPr>
            <a:lvl9pPr marL="4114800" lvl="8" indent="-314959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360"/>
              <a:buChar char="▪"/>
              <a:defRPr sz="1600"/>
            </a:lvl9pPr>
          </a:lstStyle>
          <a:p>
            <a:endParaRPr/>
          </a:p>
        </p:txBody>
      </p:sp>
      <p:sp>
        <p:nvSpPr>
          <p:cNvPr id="45" name="Google Shape;45;p18"/>
          <p:cNvSpPr txBox="1">
            <a:spLocks noGrp="1"/>
          </p:cNvSpPr>
          <p:nvPr>
            <p:ph type="body" idx="2"/>
          </p:nvPr>
        </p:nvSpPr>
        <p:spPr>
          <a:xfrm>
            <a:off x="4792218" y="2194560"/>
            <a:ext cx="3657600" cy="3977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3655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  <a:defRPr sz="2000"/>
            </a:lvl1pPr>
            <a:lvl2pPr marL="914400" lvl="1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 sz="1800"/>
            </a:lvl2pPr>
            <a:lvl3pPr marL="1371600" lvl="2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3pPr>
            <a:lvl4pPr marL="1828800" lvl="3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4pPr>
            <a:lvl5pPr marL="2286000" lvl="4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5pPr>
            <a:lvl6pPr marL="2743200" lvl="5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6pPr>
            <a:lvl7pPr marL="3200400" lvl="6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7pPr>
            <a:lvl8pPr marL="3657600" lvl="7" indent="-31495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8pPr>
            <a:lvl9pPr marL="4114800" lvl="8" indent="-314959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360"/>
              <a:buChar char="▪"/>
              <a:defRPr sz="1600"/>
            </a:lvl9pPr>
          </a:lstStyle>
          <a:p>
            <a:endParaRPr/>
          </a:p>
        </p:txBody>
      </p:sp>
      <p:sp>
        <p:nvSpPr>
          <p:cNvPr id="46" name="Google Shape;46;p18"/>
          <p:cNvSpPr txBox="1">
            <a:spLocks noGrp="1"/>
          </p:cNvSpPr>
          <p:nvPr>
            <p:ph type="dt" idx="10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8"/>
          <p:cNvSpPr txBox="1">
            <a:spLocks noGrp="1"/>
          </p:cNvSpPr>
          <p:nvPr>
            <p:ph type="ftr" idx="11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8"/>
          <p:cNvSpPr txBox="1">
            <a:spLocks noGrp="1"/>
          </p:cNvSpPr>
          <p:nvPr>
            <p:ph type="sldNum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rovnání" type="twoTxTwoObj">
  <p:cSld name="TWO_OBJECTS_WITH_TEXT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9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19"/>
          <p:cNvSpPr txBox="1">
            <a:spLocks noGrp="1"/>
          </p:cNvSpPr>
          <p:nvPr>
            <p:ph type="body" idx="1"/>
          </p:nvPr>
        </p:nvSpPr>
        <p:spPr>
          <a:xfrm>
            <a:off x="685800" y="2048256"/>
            <a:ext cx="36576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None/>
              <a:defRPr sz="2000" b="1">
                <a:solidFill>
                  <a:srgbClr val="9E3611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7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360"/>
              <a:buNone/>
              <a:defRPr sz="1600" b="1"/>
            </a:lvl9pPr>
          </a:lstStyle>
          <a:p>
            <a:endParaRPr/>
          </a:p>
        </p:txBody>
      </p:sp>
      <p:sp>
        <p:nvSpPr>
          <p:cNvPr id="52" name="Google Shape;52;p19"/>
          <p:cNvSpPr txBox="1">
            <a:spLocks noGrp="1"/>
          </p:cNvSpPr>
          <p:nvPr>
            <p:ph type="body" idx="2"/>
          </p:nvPr>
        </p:nvSpPr>
        <p:spPr>
          <a:xfrm>
            <a:off x="685800" y="2743200"/>
            <a:ext cx="3657600" cy="3291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3655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  <a:defRPr sz="2000"/>
            </a:lvl1pPr>
            <a:lvl2pPr marL="914400" lvl="1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 sz="1800"/>
            </a:lvl2pPr>
            <a:lvl3pPr marL="1371600" lvl="2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3pPr>
            <a:lvl4pPr marL="1828800" lvl="3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4pPr>
            <a:lvl5pPr marL="2286000" lvl="4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5pPr>
            <a:lvl6pPr marL="2743200" lvl="5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6pPr>
            <a:lvl7pPr marL="3200400" lvl="6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7pPr>
            <a:lvl8pPr marL="3657600" lvl="7" indent="-31495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8pPr>
            <a:lvl9pPr marL="4114800" lvl="8" indent="-314959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360"/>
              <a:buChar char="▪"/>
              <a:defRPr sz="1600"/>
            </a:lvl9pPr>
          </a:lstStyle>
          <a:p>
            <a:endParaRPr/>
          </a:p>
        </p:txBody>
      </p:sp>
      <p:sp>
        <p:nvSpPr>
          <p:cNvPr id="53" name="Google Shape;53;p19"/>
          <p:cNvSpPr txBox="1">
            <a:spLocks noGrp="1"/>
          </p:cNvSpPr>
          <p:nvPr>
            <p:ph type="body" idx="3"/>
          </p:nvPr>
        </p:nvSpPr>
        <p:spPr>
          <a:xfrm>
            <a:off x="4820793" y="2048256"/>
            <a:ext cx="36576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None/>
              <a:defRPr sz="2000" b="1">
                <a:solidFill>
                  <a:srgbClr val="9E3611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7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360"/>
              <a:buNone/>
              <a:defRPr sz="1600" b="1"/>
            </a:lvl9pPr>
          </a:lstStyle>
          <a:p>
            <a:endParaRPr/>
          </a:p>
        </p:txBody>
      </p:sp>
      <p:sp>
        <p:nvSpPr>
          <p:cNvPr id="54" name="Google Shape;54;p19"/>
          <p:cNvSpPr txBox="1">
            <a:spLocks noGrp="1"/>
          </p:cNvSpPr>
          <p:nvPr>
            <p:ph type="body" idx="4"/>
          </p:nvPr>
        </p:nvSpPr>
        <p:spPr>
          <a:xfrm>
            <a:off x="4820793" y="2743200"/>
            <a:ext cx="3657600" cy="3291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3655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  <a:defRPr sz="2000"/>
            </a:lvl1pPr>
            <a:lvl2pPr marL="914400" lvl="1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 sz="1800"/>
            </a:lvl2pPr>
            <a:lvl3pPr marL="1371600" lvl="2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3pPr>
            <a:lvl4pPr marL="1828800" lvl="3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4pPr>
            <a:lvl5pPr marL="2286000" lvl="4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5pPr>
            <a:lvl6pPr marL="2743200" lvl="5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6pPr>
            <a:lvl7pPr marL="3200400" lvl="6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7pPr>
            <a:lvl8pPr marL="3657600" lvl="7" indent="-31495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8pPr>
            <a:lvl9pPr marL="4114800" lvl="8" indent="-314959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360"/>
              <a:buChar char="▪"/>
              <a:defRPr sz="1600"/>
            </a:lvl9pPr>
          </a:lstStyle>
          <a:p>
            <a:endParaRPr/>
          </a:p>
        </p:txBody>
      </p:sp>
      <p:sp>
        <p:nvSpPr>
          <p:cNvPr id="55" name="Google Shape;55;p19"/>
          <p:cNvSpPr txBox="1">
            <a:spLocks noGrp="1"/>
          </p:cNvSpPr>
          <p:nvPr>
            <p:ph type="dt" idx="10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9"/>
          <p:cNvSpPr txBox="1">
            <a:spLocks noGrp="1"/>
          </p:cNvSpPr>
          <p:nvPr>
            <p:ph type="ftr" idx="11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19"/>
          <p:cNvSpPr txBox="1">
            <a:spLocks noGrp="1"/>
          </p:cNvSpPr>
          <p:nvPr>
            <p:ph type="sldNum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uze nadpis" type="titleOnly">
  <p:cSld name="TITLE_ONLY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20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20"/>
          <p:cNvSpPr txBox="1">
            <a:spLocks noGrp="1"/>
          </p:cNvSpPr>
          <p:nvPr>
            <p:ph type="dt" idx="10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69240B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20"/>
          <p:cNvSpPr txBox="1">
            <a:spLocks noGrp="1"/>
          </p:cNvSpPr>
          <p:nvPr>
            <p:ph type="ftr" idx="11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69240B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20"/>
          <p:cNvSpPr txBox="1">
            <a:spLocks noGrp="1"/>
          </p:cNvSpPr>
          <p:nvPr>
            <p:ph type="sldNum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ázdný" type="blank">
  <p:cSld name="BLANK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21"/>
          <p:cNvSpPr txBox="1">
            <a:spLocks noGrp="1"/>
          </p:cNvSpPr>
          <p:nvPr>
            <p:ph type="dt" idx="10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5" name="Google Shape;65;p21"/>
          <p:cNvSpPr txBox="1">
            <a:spLocks noGrp="1"/>
          </p:cNvSpPr>
          <p:nvPr>
            <p:ph type="ftr" idx="11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21"/>
          <p:cNvSpPr txBox="1">
            <a:spLocks noGrp="1"/>
          </p:cNvSpPr>
          <p:nvPr>
            <p:ph type="sldNum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Obsah s titulkem" type="objTx">
  <p:cSld name="OBJECT_WITH_CAPTION_TEXT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22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rotWithShape="1">
            <a:blip r:embed="rId2">
              <a:alphaModFix amt="60000"/>
            </a:blip>
            <a:tile tx="0" ty="-704850" sx="92000" sy="89000" flip="xy" algn="ctr"/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" name="Google Shape;69;p22"/>
          <p:cNvSpPr txBox="1"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800"/>
              <a:buFont typeface="Rockwell"/>
              <a:buNone/>
              <a:defRPr sz="2800" b="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22"/>
          <p:cNvSpPr txBox="1">
            <a:spLocks noGrp="1"/>
          </p:cNvSpPr>
          <p:nvPr>
            <p:ph type="body" idx="1"/>
          </p:nvPr>
        </p:nvSpPr>
        <p:spPr>
          <a:xfrm>
            <a:off x="628650" y="685800"/>
            <a:ext cx="5033772" cy="50200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3655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  <a:defRPr sz="2000"/>
            </a:lvl1pPr>
            <a:lvl2pPr marL="914400" lvl="1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 sz="1800"/>
            </a:lvl2pPr>
            <a:lvl3pPr marL="1371600" lvl="2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3pPr>
            <a:lvl4pPr marL="1828800" lvl="3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4pPr>
            <a:lvl5pPr marL="2286000" lvl="4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5pPr>
            <a:lvl6pPr marL="2743200" lvl="5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6pPr>
            <a:lvl7pPr marL="3200400" lvl="6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7pPr>
            <a:lvl8pPr marL="3657600" lvl="7" indent="-31495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8pPr>
            <a:lvl9pPr marL="4114800" lvl="8" indent="-314959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360"/>
              <a:buChar char="▪"/>
              <a:defRPr sz="1600"/>
            </a:lvl9pPr>
          </a:lstStyle>
          <a:p>
            <a:endParaRPr/>
          </a:p>
        </p:txBody>
      </p:sp>
      <p:sp>
        <p:nvSpPr>
          <p:cNvPr id="71" name="Google Shape;71;p22"/>
          <p:cNvSpPr txBox="1">
            <a:spLocks noGrp="1"/>
          </p:cNvSpPr>
          <p:nvPr>
            <p:ph type="body" idx="2"/>
          </p:nvPr>
        </p:nvSpPr>
        <p:spPr>
          <a:xfrm>
            <a:off x="6412230" y="2423160"/>
            <a:ext cx="2400300" cy="3291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48"/>
              <a:buNone/>
              <a:defRPr sz="1350">
                <a:solidFill>
                  <a:srgbClr val="69240B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020"/>
              <a:buNone/>
              <a:defRPr sz="1200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850"/>
              <a:buNone/>
              <a:defRPr sz="1000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65"/>
              <a:buNone/>
              <a:defRPr sz="900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65"/>
              <a:buNone/>
              <a:defRPr sz="900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65"/>
              <a:buNone/>
              <a:defRPr sz="900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65"/>
              <a:buNone/>
              <a:defRPr sz="900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65"/>
              <a:buNone/>
              <a:defRPr sz="900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765"/>
              <a:buNone/>
              <a:defRPr sz="900"/>
            </a:lvl9pPr>
          </a:lstStyle>
          <a:p>
            <a:endParaRPr/>
          </a:p>
        </p:txBody>
      </p:sp>
      <p:grpSp>
        <p:nvGrpSpPr>
          <p:cNvPr id="72" name="Google Shape;72;p22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73" name="Google Shape;73;p22"/>
            <p:cNvSpPr/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rotWithShape="1">
              <a:blip r:embed="rId3">
                <a:alphaModFix/>
              </a:blip>
              <a:tile tx="50800" ty="0" sx="85000" sy="85000" flip="none" algn="tl"/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22"/>
            <p:cNvSpPr/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5" name="Google Shape;75;p22"/>
          <p:cNvSpPr txBox="1">
            <a:spLocks noGrp="1"/>
          </p:cNvSpPr>
          <p:nvPr>
            <p:ph type="dt" idx="10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22"/>
          <p:cNvSpPr txBox="1">
            <a:spLocks noGrp="1"/>
          </p:cNvSpPr>
          <p:nvPr>
            <p:ph type="ftr" idx="11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22"/>
          <p:cNvSpPr txBox="1">
            <a:spLocks noGrp="1"/>
          </p:cNvSpPr>
          <p:nvPr>
            <p:ph type="sldNum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Obrázek s titulkem" type="picTx">
  <p:cSld name="PICTURE_WITH_CAPTION_TEXT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23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rotWithShape="1">
            <a:blip r:embed="rId2">
              <a:alphaModFix amt="60000"/>
            </a:blip>
            <a:tile tx="0" ty="-704850" sx="92000" sy="89000" flip="xy" algn="ctr"/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" name="Google Shape;80;p23"/>
          <p:cNvSpPr txBox="1"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800"/>
              <a:buFont typeface="Rockwell"/>
              <a:buNone/>
              <a:defRPr sz="2800" b="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23"/>
          <p:cNvSpPr>
            <a:spLocks noGrp="1"/>
          </p:cNvSpPr>
          <p:nvPr>
            <p:ph type="pic" idx="2"/>
          </p:nvPr>
        </p:nvSpPr>
        <p:spPr>
          <a:xfrm>
            <a:off x="0" y="0"/>
            <a:ext cx="6227805" cy="6858000"/>
          </a:xfrm>
          <a:prstGeom prst="rect">
            <a:avLst/>
          </a:prstGeom>
          <a:solidFill>
            <a:srgbClr val="E1DFDF"/>
          </a:solidFill>
          <a:ln>
            <a:noFill/>
          </a:ln>
        </p:spPr>
      </p:sp>
      <p:sp>
        <p:nvSpPr>
          <p:cNvPr id="82" name="Google Shape;82;p23"/>
          <p:cNvSpPr txBox="1">
            <a:spLocks noGrp="1"/>
          </p:cNvSpPr>
          <p:nvPr>
            <p:ph type="body" idx="1"/>
          </p:nvPr>
        </p:nvSpPr>
        <p:spPr>
          <a:xfrm>
            <a:off x="6412230" y="2423160"/>
            <a:ext cx="2400300" cy="3291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48"/>
              <a:buNone/>
              <a:defRPr sz="1350">
                <a:solidFill>
                  <a:srgbClr val="69240B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020"/>
              <a:buNone/>
              <a:defRPr sz="1200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850"/>
              <a:buNone/>
              <a:defRPr sz="1000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65"/>
              <a:buNone/>
              <a:defRPr sz="900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65"/>
              <a:buNone/>
              <a:defRPr sz="900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65"/>
              <a:buNone/>
              <a:defRPr sz="900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65"/>
              <a:buNone/>
              <a:defRPr sz="900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65"/>
              <a:buNone/>
              <a:defRPr sz="900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765"/>
              <a:buNone/>
              <a:defRPr sz="900"/>
            </a:lvl9pPr>
          </a:lstStyle>
          <a:p>
            <a:endParaRPr/>
          </a:p>
        </p:txBody>
      </p:sp>
      <p:grpSp>
        <p:nvGrpSpPr>
          <p:cNvPr id="83" name="Google Shape;83;p23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84" name="Google Shape;84;p23"/>
            <p:cNvSpPr/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rotWithShape="1">
              <a:blip r:embed="rId3">
                <a:alphaModFix/>
              </a:blip>
              <a:tile tx="50800" ty="0" sx="85000" sy="85000" flip="none" algn="tl"/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85;p23"/>
            <p:cNvSpPr/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6" name="Google Shape;86;p23"/>
          <p:cNvSpPr txBox="1">
            <a:spLocks noGrp="1"/>
          </p:cNvSpPr>
          <p:nvPr>
            <p:ph type="dt" idx="10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23"/>
          <p:cNvSpPr txBox="1">
            <a:spLocks noGrp="1"/>
          </p:cNvSpPr>
          <p:nvPr>
            <p:ph type="sldNum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dpis a svislý text" type="vertTx">
  <p:cSld name="VERTICAL_TEXT"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4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24"/>
          <p:cNvSpPr txBox="1">
            <a:spLocks noGrp="1"/>
          </p:cNvSpPr>
          <p:nvPr>
            <p:ph type="body" idx="1"/>
          </p:nvPr>
        </p:nvSpPr>
        <p:spPr>
          <a:xfrm rot="5400000">
            <a:off x="2546604" y="260604"/>
            <a:ext cx="4050792" cy="77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530"/>
              <a:buChar char="▪"/>
              <a:defRPr/>
            </a:lvl1pPr>
            <a:lvl2pPr marL="914400" lvl="1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2pPr>
            <a:lvl3pPr marL="1371600" lvl="2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3pPr>
            <a:lvl4pPr marL="1828800" lvl="3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4pPr>
            <a:lvl5pPr marL="2286000" lvl="4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5pPr>
            <a:lvl6pPr marL="2743200" lvl="5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6pPr>
            <a:lvl7pPr marL="3200400" lvl="6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7pPr>
            <a:lvl8pPr marL="3657600" lvl="7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8pPr>
            <a:lvl9pPr marL="4114800" lvl="8" indent="-325754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530"/>
              <a:buChar char="▪"/>
              <a:defRPr/>
            </a:lvl9pPr>
          </a:lstStyle>
          <a:p>
            <a:endParaRPr/>
          </a:p>
        </p:txBody>
      </p:sp>
      <p:sp>
        <p:nvSpPr>
          <p:cNvPr id="91" name="Google Shape;91;p24"/>
          <p:cNvSpPr txBox="1">
            <a:spLocks noGrp="1"/>
          </p:cNvSpPr>
          <p:nvPr>
            <p:ph type="dt" idx="10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24"/>
          <p:cNvSpPr txBox="1">
            <a:spLocks noGrp="1"/>
          </p:cNvSpPr>
          <p:nvPr>
            <p:ph type="ftr" idx="11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3" name="Google Shape;93;p24"/>
          <p:cNvSpPr txBox="1">
            <a:spLocks noGrp="1"/>
          </p:cNvSpPr>
          <p:nvPr>
            <p:ph type="sldNum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vislý nadpis a text" type="vertTitleAndTx">
  <p:cSld name="VERTICAL_TITLE_AND_VERTICAL_TEXT"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5"/>
          <p:cNvSpPr txBox="1">
            <a:spLocks noGrp="1"/>
          </p:cNvSpPr>
          <p:nvPr>
            <p:ph type="title"/>
          </p:nvPr>
        </p:nvSpPr>
        <p:spPr>
          <a:xfrm rot="5400000">
            <a:off x="4681538" y="2395538"/>
            <a:ext cx="5638800" cy="1914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200"/>
              <a:buFont typeface="Rockwell"/>
              <a:buNone/>
              <a:defRPr b="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p25"/>
          <p:cNvSpPr txBox="1">
            <a:spLocks noGrp="1"/>
          </p:cNvSpPr>
          <p:nvPr>
            <p:ph type="body" idx="1"/>
          </p:nvPr>
        </p:nvSpPr>
        <p:spPr>
          <a:xfrm rot="5400000">
            <a:off x="795338" y="538163"/>
            <a:ext cx="5638800" cy="5629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530"/>
              <a:buChar char="▪"/>
              <a:defRPr/>
            </a:lvl1pPr>
            <a:lvl2pPr marL="914400" lvl="1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2pPr>
            <a:lvl3pPr marL="1371600" lvl="2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3pPr>
            <a:lvl4pPr marL="1828800" lvl="3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4pPr>
            <a:lvl5pPr marL="2286000" lvl="4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5pPr>
            <a:lvl6pPr marL="2743200" lvl="5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6pPr>
            <a:lvl7pPr marL="3200400" lvl="6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7pPr>
            <a:lvl8pPr marL="3657600" lvl="7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8pPr>
            <a:lvl9pPr marL="4114800" lvl="8" indent="-325754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530"/>
              <a:buChar char="▪"/>
              <a:defRPr/>
            </a:lvl9pPr>
          </a:lstStyle>
          <a:p>
            <a:endParaRPr/>
          </a:p>
        </p:txBody>
      </p:sp>
      <p:sp>
        <p:nvSpPr>
          <p:cNvPr id="97" name="Google Shape;97;p25"/>
          <p:cNvSpPr txBox="1">
            <a:spLocks noGrp="1"/>
          </p:cNvSpPr>
          <p:nvPr>
            <p:ph type="dt" idx="10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" name="Google Shape;98;p25"/>
          <p:cNvSpPr txBox="1">
            <a:spLocks noGrp="1"/>
          </p:cNvSpPr>
          <p:nvPr>
            <p:ph type="ftr" idx="11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9" name="Google Shape;99;p25"/>
          <p:cNvSpPr txBox="1">
            <a:spLocks noGrp="1"/>
          </p:cNvSpPr>
          <p:nvPr>
            <p:ph type="sldNum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oogle Shape;6;p14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7" name="Google Shape;7;p14"/>
            <p:cNvSpPr/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rotWithShape="1">
              <a:blip r:embed="rId13">
                <a:alphaModFix/>
              </a:blip>
              <a:tile tx="50800" ty="0" sx="85000" sy="85000" flip="none" algn="tl"/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8;p14"/>
            <p:cNvSpPr/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" name="Google Shape;9;p14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200"/>
              <a:buFont typeface="Rockwell"/>
              <a:buNone/>
              <a:defRPr sz="4200" b="0" i="0" u="none" strike="noStrike" cap="none">
                <a:latin typeface="Rockwell"/>
                <a:ea typeface="Rockwell"/>
                <a:cs typeface="Rockwell"/>
                <a:sym typeface="Rockwel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0" name="Google Shape;10;p14"/>
          <p:cNvSpPr txBox="1"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3655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9E3611"/>
              </a:buClr>
              <a:buSzPts val="1700"/>
              <a:buFont typeface="Noto Sans Symbols"/>
              <a:buChar char="▪"/>
              <a:defRPr sz="20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L="914400" marR="0" lvl="1" indent="-325755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9E3611"/>
              </a:buClr>
              <a:buSzPts val="1530"/>
              <a:buFont typeface="Noto Sans Symbols"/>
              <a:buChar char="▪"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L="1371600" marR="0" lvl="2" indent="-31496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9E3611"/>
              </a:buClr>
              <a:buSzPts val="1360"/>
              <a:buFont typeface="Noto Sans Symbols"/>
              <a:buChar char="▪"/>
              <a:defRPr sz="16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L="1828800" marR="0" lvl="3" indent="-31496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9E3611"/>
              </a:buClr>
              <a:buSzPts val="1360"/>
              <a:buFont typeface="Noto Sans Symbols"/>
              <a:buChar char="▪"/>
              <a:defRPr sz="16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L="2286000" marR="0" lvl="4" indent="-31496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9E3611"/>
              </a:buClr>
              <a:buSzPts val="1360"/>
              <a:buFont typeface="Noto Sans Symbols"/>
              <a:buChar char="▪"/>
              <a:defRPr sz="16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L="2743200" marR="0" lvl="5" indent="-31496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9E3611"/>
              </a:buClr>
              <a:buSzPts val="1360"/>
              <a:buFont typeface="Noto Sans Symbols"/>
              <a:buChar char="▪"/>
              <a:defRPr sz="16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L="3200400" marR="0" lvl="6" indent="-31496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9E3611"/>
              </a:buClr>
              <a:buSzPts val="1360"/>
              <a:buFont typeface="Noto Sans Symbols"/>
              <a:buChar char="▪"/>
              <a:defRPr sz="16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L="3657600" marR="0" lvl="7" indent="-314959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9E3611"/>
              </a:buClr>
              <a:buSzPts val="1360"/>
              <a:buFont typeface="Noto Sans Symbols"/>
              <a:buChar char="▪"/>
              <a:defRPr sz="16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L="4114800" marR="0" lvl="8" indent="-314959" algn="l" rtl="0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rgbClr val="9E3611"/>
              </a:buClr>
              <a:buSzPts val="1360"/>
              <a:buFont typeface="Noto Sans Symbols"/>
              <a:buChar char="▪"/>
              <a:defRPr sz="16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endParaRPr/>
          </a:p>
        </p:txBody>
      </p:sp>
      <p:sp>
        <p:nvSpPr>
          <p:cNvPr id="11" name="Google Shape;11;p14"/>
          <p:cNvSpPr txBox="1">
            <a:spLocks noGrp="1"/>
          </p:cNvSpPr>
          <p:nvPr>
            <p:ph type="dt" idx="10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rgbClr val="69240B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endParaRPr/>
          </a:p>
        </p:txBody>
      </p:sp>
      <p:sp>
        <p:nvSpPr>
          <p:cNvPr id="12" name="Google Shape;12;p14"/>
          <p:cNvSpPr txBox="1">
            <a:spLocks noGrp="1"/>
          </p:cNvSpPr>
          <p:nvPr>
            <p:ph type="ftr" idx="11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rgbClr val="69240B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endParaRPr/>
          </a:p>
        </p:txBody>
      </p:sp>
      <p:sp>
        <p:nvSpPr>
          <p:cNvPr id="13" name="Google Shape;13;p14"/>
          <p:cNvSpPr txBox="1">
            <a:spLocks noGrp="1"/>
          </p:cNvSpPr>
          <p:nvPr>
            <p:ph type="sldNum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buNone/>
              <a:defRPr sz="11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L="0" marR="0" lvl="1" indent="0" algn="ctr" rtl="0">
              <a:spcBef>
                <a:spcPts val="0"/>
              </a:spcBef>
              <a:buNone/>
              <a:defRPr sz="11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L="0" marR="0" lvl="2" indent="0" algn="ctr" rtl="0">
              <a:spcBef>
                <a:spcPts val="0"/>
              </a:spcBef>
              <a:buNone/>
              <a:defRPr sz="11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L="0" marR="0" lvl="3" indent="0" algn="ctr" rtl="0">
              <a:spcBef>
                <a:spcPts val="0"/>
              </a:spcBef>
              <a:buNone/>
              <a:defRPr sz="11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L="0" marR="0" lvl="4" indent="0" algn="ctr" rtl="0">
              <a:spcBef>
                <a:spcPts val="0"/>
              </a:spcBef>
              <a:buNone/>
              <a:defRPr sz="11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L="0" marR="0" lvl="5" indent="0" algn="ctr" rtl="0">
              <a:spcBef>
                <a:spcPts val="0"/>
              </a:spcBef>
              <a:buNone/>
              <a:defRPr sz="11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L="0" marR="0" lvl="6" indent="0" algn="ctr" rtl="0">
              <a:spcBef>
                <a:spcPts val="0"/>
              </a:spcBef>
              <a:buNone/>
              <a:defRPr sz="11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L="0" marR="0" lvl="7" indent="0" algn="ctr" rtl="0">
              <a:spcBef>
                <a:spcPts val="0"/>
              </a:spcBef>
              <a:buNone/>
              <a:defRPr sz="11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L="0" marR="0" lvl="8" indent="0" algn="ctr" rtl="0">
              <a:spcBef>
                <a:spcPts val="0"/>
              </a:spcBef>
              <a:buNone/>
              <a:defRPr sz="11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"/>
          <p:cNvSpPr txBox="1">
            <a:spLocks noGrp="1"/>
          </p:cNvSpPr>
          <p:nvPr>
            <p:ph type="ctrTitle"/>
          </p:nvPr>
        </p:nvSpPr>
        <p:spPr>
          <a:xfrm>
            <a:off x="788670" y="1432223"/>
            <a:ext cx="7593330" cy="30358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6400"/>
              <a:buFont typeface="Rockwell"/>
              <a:buNone/>
            </a:pPr>
            <a:r>
              <a:rPr lang="cs-CZ"/>
              <a:t>MASÁŽ VLASOVÉ POKOŽKY KROUŽIVÁ</a:t>
            </a:r>
            <a:endParaRPr/>
          </a:p>
        </p:txBody>
      </p:sp>
      <p:pic>
        <p:nvPicPr>
          <p:cNvPr id="106" name="Google Shape;106;p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824425" y="5937450"/>
            <a:ext cx="4908401" cy="5105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2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216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Bell MT"/>
              <a:buNone/>
            </a:pPr>
            <a:r>
              <a:rPr lang="cs-CZ" sz="4000" b="1">
                <a:solidFill>
                  <a:srgbClr val="000000"/>
                </a:solidFill>
                <a:latin typeface="Bell MT"/>
                <a:ea typeface="Bell MT"/>
                <a:cs typeface="Bell MT"/>
                <a:sym typeface="Bell MT"/>
              </a:rPr>
              <a:t>VÝZNAM MASÁŽE</a:t>
            </a:r>
            <a:r>
              <a:rPr lang="cs-CZ" sz="4000" b="1">
                <a:solidFill>
                  <a:srgbClr val="000000"/>
                </a:solidFill>
              </a:rPr>
              <a:t/>
            </a:r>
            <a:br>
              <a:rPr lang="cs-CZ" sz="4000" b="1">
                <a:solidFill>
                  <a:srgbClr val="000000"/>
                </a:solidFill>
              </a:rPr>
            </a:br>
            <a:endParaRPr sz="4000" b="1"/>
          </a:p>
        </p:txBody>
      </p:sp>
      <p:sp>
        <p:nvSpPr>
          <p:cNvPr id="112" name="Google Shape;112;p2"/>
          <p:cNvSpPr/>
          <p:nvPr/>
        </p:nvSpPr>
        <p:spPr>
          <a:xfrm>
            <a:off x="539552" y="2274838"/>
            <a:ext cx="6318448" cy="25545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cs-CZ" sz="20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rPr>
              <a:t>Slouží k prokrvení pokožky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cs-CZ" sz="20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rPr>
              <a:t>Snižuje tvorbu lupů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cs-CZ" sz="20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rPr>
              <a:t>Omezuje maštění vlasů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cs-CZ" sz="20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rPr>
              <a:t>Snižuje padání vlasů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cs-CZ" sz="20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rPr>
              <a:t>Doplňuje do vlasové pokožky živiny, které jsou důležité pro růst vlasu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cs-CZ" sz="20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rPr>
              <a:t>Zlepšuje látkovou výměnu a rychlejší pronikání živin do vlasové pokožky</a:t>
            </a:r>
            <a:endParaRPr sz="2000" b="0" i="0" u="none" strike="noStrike" cap="none">
              <a:solidFill>
                <a:schemeClr val="dk1"/>
              </a:solidFill>
              <a:latin typeface="Rockwell"/>
              <a:ea typeface="Rockwell"/>
              <a:cs typeface="Rockwell"/>
              <a:sym typeface="Rockwel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3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144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Bell MT"/>
              <a:buNone/>
            </a:pPr>
            <a:r>
              <a:rPr lang="cs-CZ" sz="4400" b="1">
                <a:latin typeface="Bell MT"/>
                <a:ea typeface="Bell MT"/>
                <a:cs typeface="Bell MT"/>
                <a:sym typeface="Bell MT"/>
              </a:rPr>
              <a:t>TYPY </a:t>
            </a:r>
            <a:r>
              <a:rPr lang="cs-CZ" b="1">
                <a:latin typeface="Bell MT"/>
                <a:ea typeface="Bell MT"/>
                <a:cs typeface="Bell MT"/>
                <a:sym typeface="Bell MT"/>
              </a:rPr>
              <a:t>MASÁŽE</a:t>
            </a:r>
            <a:r>
              <a:rPr lang="cs-CZ"/>
              <a:t/>
            </a:r>
            <a:br>
              <a:rPr lang="cs-CZ"/>
            </a:br>
            <a:endParaRPr/>
          </a:p>
        </p:txBody>
      </p:sp>
      <p:sp>
        <p:nvSpPr>
          <p:cNvPr id="118" name="Google Shape;118;p3"/>
          <p:cNvSpPr txBox="1">
            <a:spLocks noGrp="1"/>
          </p:cNvSpPr>
          <p:nvPr>
            <p:ph type="body" idx="1"/>
          </p:nvPr>
        </p:nvSpPr>
        <p:spPr>
          <a:xfrm>
            <a:off x="685800" y="1844824"/>
            <a:ext cx="7772400" cy="43273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8288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700"/>
              <a:buChar char="▪"/>
            </a:pPr>
            <a:r>
              <a:rPr lang="cs-CZ"/>
              <a:t>Masáž máme :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</a:pPr>
            <a:r>
              <a:rPr lang="cs-CZ"/>
              <a:t>Ruční – krouživou, proudivou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</a:pPr>
            <a:r>
              <a:rPr lang="cs-CZ"/>
              <a:t>Přístrojovou – vibrační, vysokofrekvenční</a:t>
            </a:r>
            <a:endParaRPr/>
          </a:p>
          <a:p>
            <a:pPr marL="182880" lvl="0" indent="-74929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None/>
            </a:pP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4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3601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ll MT"/>
              <a:buNone/>
            </a:pPr>
            <a:r>
              <a:rPr lang="cs-CZ" sz="4000" b="1">
                <a:latin typeface="Bell MT"/>
                <a:ea typeface="Bell MT"/>
                <a:cs typeface="Bell MT"/>
                <a:sym typeface="Bell MT"/>
              </a:rPr>
              <a:t>PŘÍPRAVKY</a:t>
            </a:r>
            <a:br>
              <a:rPr lang="cs-CZ" sz="4000" b="1">
                <a:latin typeface="Bell MT"/>
                <a:ea typeface="Bell MT"/>
                <a:cs typeface="Bell MT"/>
                <a:sym typeface="Bell MT"/>
              </a:rPr>
            </a:br>
            <a:endParaRPr sz="4000" b="1">
              <a:latin typeface="Bell MT"/>
              <a:ea typeface="Bell MT"/>
              <a:cs typeface="Bell MT"/>
              <a:sym typeface="Bell MT"/>
            </a:endParaRPr>
          </a:p>
        </p:txBody>
      </p:sp>
      <p:sp>
        <p:nvSpPr>
          <p:cNvPr id="124" name="Google Shape;124;p4"/>
          <p:cNvSpPr txBox="1"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8288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700"/>
              <a:buChar char="▪"/>
            </a:pPr>
            <a:r>
              <a:rPr lang="cs-CZ"/>
              <a:t> </a:t>
            </a:r>
            <a:r>
              <a:rPr lang="cs-CZ" u="sng"/>
              <a:t>Používáme vlasové vody nebo tonika</a:t>
            </a:r>
            <a:endParaRPr/>
          </a:p>
          <a:p>
            <a:pPr marL="182880" lvl="0" indent="-74929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None/>
            </a:pP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</a:pPr>
            <a:r>
              <a:rPr lang="cs-CZ"/>
              <a:t>Přípravky obsahují :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</a:pPr>
            <a:r>
              <a:rPr lang="cs-CZ"/>
              <a:t> Vodu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</a:pPr>
            <a:r>
              <a:rPr lang="cs-CZ"/>
              <a:t> Malé množství alkoholu, nebo jsou bezalkoholové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</a:pPr>
            <a:r>
              <a:rPr lang="cs-CZ"/>
              <a:t> Vitamíny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</a:pPr>
            <a:r>
              <a:rPr lang="cs-CZ"/>
              <a:t> Tukové přísady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</a:pPr>
            <a:r>
              <a:rPr lang="cs-CZ"/>
              <a:t> Léčivé výtažky – kopřiva, arnika, mateřídouška…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</a:pPr>
            <a:r>
              <a:rPr lang="cs-CZ"/>
              <a:t> Účinné látky – kofein, kafr, panthenol….</a:t>
            </a:r>
            <a:endParaRPr/>
          </a:p>
          <a:p>
            <a:pPr marL="182880" lvl="0" indent="-74929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None/>
            </a:pP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5"/>
          <p:cNvSpPr txBox="1">
            <a:spLocks noGrp="1"/>
          </p:cNvSpPr>
          <p:nvPr>
            <p:ph type="title"/>
          </p:nvPr>
        </p:nvSpPr>
        <p:spPr>
          <a:xfrm>
            <a:off x="899592" y="692696"/>
            <a:ext cx="7702624" cy="10801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ll MT"/>
              <a:buNone/>
            </a:pPr>
            <a:r>
              <a:rPr lang="cs-CZ" sz="4000" b="1">
                <a:latin typeface="Bell MT"/>
                <a:ea typeface="Bell MT"/>
                <a:cs typeface="Bell MT"/>
                <a:sym typeface="Bell MT"/>
              </a:rPr>
              <a:t>DRUHY MASÁŽNÍCH VOD</a:t>
            </a:r>
            <a:endParaRPr sz="4000" b="1">
              <a:latin typeface="Bell MT"/>
              <a:ea typeface="Bell MT"/>
              <a:cs typeface="Bell MT"/>
              <a:sym typeface="Bell MT"/>
            </a:endParaRPr>
          </a:p>
        </p:txBody>
      </p:sp>
      <p:sp>
        <p:nvSpPr>
          <p:cNvPr id="130" name="Google Shape;130;p5"/>
          <p:cNvSpPr txBox="1"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20000"/>
          </a:bodyPr>
          <a:lstStyle/>
          <a:p>
            <a:pPr marL="18288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85000"/>
              <a:buChar char="▪"/>
            </a:pPr>
            <a:r>
              <a:rPr lang="cs-CZ"/>
              <a:t>Březová voda s tukem 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ct val="85000"/>
              <a:buChar char="▪"/>
            </a:pPr>
            <a:r>
              <a:rPr lang="cs-CZ"/>
              <a:t>Březová voda bez tuku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ct val="85000"/>
              <a:buChar char="▪"/>
            </a:pPr>
            <a:r>
              <a:rPr lang="cs-CZ"/>
              <a:t>Kopřivová voda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ct val="85000"/>
              <a:buChar char="▪"/>
            </a:pPr>
            <a:r>
              <a:rPr lang="cs-CZ"/>
              <a:t>Kafrová voda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ct val="85000"/>
              <a:buChar char="▪"/>
            </a:pPr>
            <a:r>
              <a:rPr lang="cs-CZ"/>
              <a:t>Mentolová voda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ct val="85000"/>
              <a:buChar char="▪"/>
            </a:pPr>
            <a:r>
              <a:rPr lang="cs-CZ"/>
              <a:t>Pomerančová voda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ct val="85000"/>
              <a:buChar char="▪"/>
            </a:pPr>
            <a:r>
              <a:rPr lang="cs-CZ"/>
              <a:t>Vlasová voda s keratinem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ct val="85000"/>
              <a:buChar char="▪"/>
            </a:pPr>
            <a:r>
              <a:rPr lang="cs-CZ"/>
              <a:t>Přesličková voda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ct val="85000"/>
              <a:buChar char="▪"/>
            </a:pPr>
            <a:r>
              <a:rPr lang="cs-CZ"/>
              <a:t>Tonikum pro růst vlasů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ct val="85000"/>
              <a:buChar char="▪"/>
            </a:pPr>
            <a:r>
              <a:rPr lang="cs-CZ"/>
              <a:t>Aktivizující -  proti padání vlasů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ct val="85000"/>
              <a:buChar char="▪"/>
            </a:pPr>
            <a:r>
              <a:rPr lang="cs-CZ"/>
              <a:t>Tonikum proti lupům atd.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6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ll MT"/>
              <a:buNone/>
            </a:pPr>
            <a:r>
              <a:rPr lang="cs-CZ" sz="4000" b="1">
                <a:latin typeface="Bell MT"/>
                <a:ea typeface="Bell MT"/>
                <a:cs typeface="Bell MT"/>
                <a:sym typeface="Bell MT"/>
              </a:rPr>
              <a:t>MODEL KAREL</a:t>
            </a:r>
            <a:endParaRPr sz="4000" b="1">
              <a:latin typeface="Bell MT"/>
              <a:ea typeface="Bell MT"/>
              <a:cs typeface="Bell MT"/>
              <a:sym typeface="Bell MT"/>
            </a:endParaRPr>
          </a:p>
        </p:txBody>
      </p:sp>
      <p:sp>
        <p:nvSpPr>
          <p:cNvPr id="136" name="Google Shape;136;p6"/>
          <p:cNvSpPr txBox="1">
            <a:spLocks noGrp="1"/>
          </p:cNvSpPr>
          <p:nvPr>
            <p:ph type="body" idx="1"/>
          </p:nvPr>
        </p:nvSpPr>
        <p:spPr>
          <a:xfrm>
            <a:off x="685800" y="1844824"/>
            <a:ext cx="7772400" cy="43273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8288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700"/>
              <a:buChar char="▪"/>
            </a:pPr>
            <a:r>
              <a:rPr lang="cs-CZ" sz="2000"/>
              <a:t>Masáž provádíme v dámském kadeřnictví na umytých  vlasech před konečnou úpravou.</a:t>
            </a:r>
            <a:endParaRPr sz="2000"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</a:pPr>
            <a:r>
              <a:rPr lang="cs-CZ" sz="2000"/>
              <a:t>V pánském se může provádět i na suchých vlasech  po ostříhání.</a:t>
            </a:r>
            <a:endParaRPr sz="2000"/>
          </a:p>
        </p:txBody>
      </p:sp>
      <p:pic>
        <p:nvPicPr>
          <p:cNvPr id="137" name="Google Shape;137;p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059832" y="3312310"/>
            <a:ext cx="2404029" cy="35456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7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216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ll MT"/>
              <a:buNone/>
            </a:pPr>
            <a:r>
              <a:rPr lang="cs-CZ" sz="4000" b="1">
                <a:latin typeface="Bell MT"/>
                <a:ea typeface="Bell MT"/>
                <a:cs typeface="Bell MT"/>
                <a:sym typeface="Bell MT"/>
              </a:rPr>
              <a:t>NANESENÍ</a:t>
            </a:r>
            <a:r>
              <a:rPr lang="cs-CZ"/>
              <a:t> </a:t>
            </a:r>
            <a:r>
              <a:rPr lang="cs-CZ" sz="4000" b="1">
                <a:latin typeface="Bell MT"/>
                <a:ea typeface="Bell MT"/>
                <a:cs typeface="Bell MT"/>
                <a:sym typeface="Bell MT"/>
              </a:rPr>
              <a:t>MASÁŽNÍ VODY</a:t>
            </a:r>
            <a:endParaRPr sz="4000" b="1">
              <a:latin typeface="Bell MT"/>
              <a:ea typeface="Bell MT"/>
              <a:cs typeface="Bell MT"/>
              <a:sym typeface="Bell MT"/>
            </a:endParaRPr>
          </a:p>
        </p:txBody>
      </p:sp>
      <p:sp>
        <p:nvSpPr>
          <p:cNvPr id="143" name="Google Shape;143;p7"/>
          <p:cNvSpPr txBox="1">
            <a:spLocks noGrp="1"/>
          </p:cNvSpPr>
          <p:nvPr>
            <p:ph type="body" idx="1"/>
          </p:nvPr>
        </p:nvSpPr>
        <p:spPr>
          <a:xfrm>
            <a:off x="899592" y="1700808"/>
            <a:ext cx="6388230" cy="46373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8288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700"/>
              <a:buChar char="▪"/>
            </a:pPr>
            <a:r>
              <a:rPr lang="cs-CZ" sz="2000"/>
              <a:t>Nanáší se po pěšinkách a hned se vtírá do pokožky.</a:t>
            </a:r>
            <a:endParaRPr sz="2000"/>
          </a:p>
        </p:txBody>
      </p:sp>
      <p:pic>
        <p:nvPicPr>
          <p:cNvPr id="144" name="Google Shape;144;p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11560" y="2422863"/>
            <a:ext cx="3411784" cy="4056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427984" y="2420888"/>
            <a:ext cx="3429921" cy="405861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8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ll MT"/>
              <a:buNone/>
            </a:pPr>
            <a:r>
              <a:rPr lang="cs-CZ" sz="4000" b="1">
                <a:latin typeface="Bell MT"/>
                <a:ea typeface="Bell MT"/>
                <a:cs typeface="Bell MT"/>
                <a:sym typeface="Bell MT"/>
              </a:rPr>
              <a:t>MASÁŽ TÝLNÍ PARTIE</a:t>
            </a:r>
            <a:endParaRPr sz="4000" b="1">
              <a:latin typeface="Bell MT"/>
              <a:ea typeface="Bell MT"/>
              <a:cs typeface="Bell MT"/>
              <a:sym typeface="Bell MT"/>
            </a:endParaRPr>
          </a:p>
        </p:txBody>
      </p:sp>
      <p:sp>
        <p:nvSpPr>
          <p:cNvPr id="151" name="Google Shape;151;p8"/>
          <p:cNvSpPr txBox="1">
            <a:spLocks noGrp="1"/>
          </p:cNvSpPr>
          <p:nvPr>
            <p:ph type="body" idx="1"/>
          </p:nvPr>
        </p:nvSpPr>
        <p:spPr>
          <a:xfrm>
            <a:off x="685800" y="1772816"/>
            <a:ext cx="7772400" cy="439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8288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360"/>
              <a:buChar char="▪"/>
            </a:pPr>
            <a:r>
              <a:rPr lang="cs-CZ" sz="1600"/>
              <a:t>Začínáme  na krku ve středu hlavy a malými kroužky se posouváme směrem k vlasovému víru.</a:t>
            </a:r>
            <a:endParaRPr sz="1600"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360"/>
              <a:buChar char="▪"/>
            </a:pPr>
            <a:r>
              <a:rPr lang="cs-CZ" sz="1600"/>
              <a:t>Prsty máme zapřené nad ušima a palci provádíme malé kroužky směrem k vlasovému víru.</a:t>
            </a:r>
            <a:endParaRPr sz="1600"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360"/>
              <a:buChar char="▪"/>
            </a:pPr>
            <a:r>
              <a:rPr lang="cs-CZ" sz="1600"/>
              <a:t>Opakujeme  5x, tlak směrem k vlasovému víru je  o něco silnější. </a:t>
            </a:r>
            <a:endParaRPr sz="1600"/>
          </a:p>
        </p:txBody>
      </p:sp>
      <p:pic>
        <p:nvPicPr>
          <p:cNvPr id="152" name="Google Shape;152;p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99592" y="3311778"/>
            <a:ext cx="3429000" cy="3533152"/>
          </a:xfrm>
          <a:prstGeom prst="rect">
            <a:avLst/>
          </a:prstGeom>
          <a:noFill/>
          <a:ln>
            <a:noFill/>
          </a:ln>
        </p:spPr>
      </p:pic>
      <p:pic>
        <p:nvPicPr>
          <p:cNvPr id="153" name="Google Shape;153;p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788024" y="3311779"/>
            <a:ext cx="3352800" cy="35331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9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43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ll MT"/>
              <a:buNone/>
            </a:pPr>
            <a:r>
              <a:rPr lang="cs-CZ" sz="4000" b="1">
                <a:latin typeface="Bell MT"/>
                <a:ea typeface="Bell MT"/>
                <a:cs typeface="Bell MT"/>
                <a:sym typeface="Bell MT"/>
              </a:rPr>
              <a:t>MASÁŽ TÝLNÍ PARTIE</a:t>
            </a:r>
            <a:endParaRPr sz="4000" b="1">
              <a:latin typeface="Bell MT"/>
              <a:ea typeface="Bell MT"/>
              <a:cs typeface="Bell MT"/>
              <a:sym typeface="Bell MT"/>
            </a:endParaRPr>
          </a:p>
        </p:txBody>
      </p:sp>
      <p:sp>
        <p:nvSpPr>
          <p:cNvPr id="159" name="Google Shape;159;p9"/>
          <p:cNvSpPr txBox="1">
            <a:spLocks noGrp="1"/>
          </p:cNvSpPr>
          <p:nvPr>
            <p:ph type="body" idx="1"/>
          </p:nvPr>
        </p:nvSpPr>
        <p:spPr>
          <a:xfrm>
            <a:off x="685800" y="1916832"/>
            <a:ext cx="7772400" cy="4255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8288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700"/>
              <a:buChar char="▪"/>
            </a:pPr>
            <a:r>
              <a:rPr lang="cs-CZ" sz="2000" dirty="0"/>
              <a:t>Masáž </a:t>
            </a:r>
            <a:r>
              <a:rPr lang="cs-CZ" sz="2000" dirty="0" smtClean="0"/>
              <a:t>dále </a:t>
            </a:r>
            <a:r>
              <a:rPr lang="cs-CZ" sz="2000" dirty="0"/>
              <a:t>provádíme na krční a </a:t>
            </a:r>
            <a:r>
              <a:rPr lang="cs-CZ" sz="2000" dirty="0" smtClean="0"/>
              <a:t>týlní partii za </a:t>
            </a:r>
            <a:r>
              <a:rPr lang="cs-CZ" sz="2000" dirty="0"/>
              <a:t>levým a pravým uchem.</a:t>
            </a:r>
            <a:endParaRPr sz="2000" dirty="0"/>
          </a:p>
        </p:txBody>
      </p:sp>
      <p:pic>
        <p:nvPicPr>
          <p:cNvPr id="160" name="Google Shape;160;p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514600" y="2564904"/>
            <a:ext cx="3124200" cy="367240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10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2663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ll MT"/>
              <a:buNone/>
            </a:pPr>
            <a:r>
              <a:rPr lang="cs-CZ" sz="4000" b="1">
                <a:latin typeface="Bell MT"/>
                <a:ea typeface="Bell MT"/>
                <a:cs typeface="Bell MT"/>
                <a:sym typeface="Bell MT"/>
              </a:rPr>
              <a:t>MASÁŽ SPÁNKOVÉ  PARTIE</a:t>
            </a:r>
            <a:endParaRPr sz="4000" b="1">
              <a:latin typeface="Bell MT"/>
              <a:ea typeface="Bell MT"/>
              <a:cs typeface="Bell MT"/>
              <a:sym typeface="Bell MT"/>
            </a:endParaRPr>
          </a:p>
        </p:txBody>
      </p:sp>
      <p:sp>
        <p:nvSpPr>
          <p:cNvPr id="166" name="Google Shape;166;p10"/>
          <p:cNvSpPr txBox="1">
            <a:spLocks noGrp="1"/>
          </p:cNvSpPr>
          <p:nvPr>
            <p:ph type="body" idx="1"/>
          </p:nvPr>
        </p:nvSpPr>
        <p:spPr>
          <a:xfrm>
            <a:off x="685800" y="1750947"/>
            <a:ext cx="7772400" cy="44212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8288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700"/>
              <a:buChar char="▪"/>
            </a:pPr>
            <a:r>
              <a:rPr lang="cs-CZ" sz="2000" dirty="0"/>
              <a:t>Palce si zapřeme o vlasový vír, ostatní prsty rozprostřeme po celé šířce spánkové partie </a:t>
            </a:r>
            <a:r>
              <a:rPr lang="cs-CZ" sz="2000" dirty="0" smtClean="0"/>
              <a:t>a </a:t>
            </a:r>
            <a:r>
              <a:rPr lang="cs-CZ" sz="2000" dirty="0"/>
              <a:t>provádíme kroužky směrem nahoru, prsty přitom posouváme k vlasovému víru. </a:t>
            </a:r>
            <a:endParaRPr sz="2000" dirty="0"/>
          </a:p>
        </p:txBody>
      </p:sp>
      <p:pic>
        <p:nvPicPr>
          <p:cNvPr id="167" name="Google Shape;167;p1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63488" y="3017262"/>
            <a:ext cx="3608512" cy="3335329"/>
          </a:xfrm>
          <a:prstGeom prst="rect">
            <a:avLst/>
          </a:prstGeom>
          <a:noFill/>
          <a:ln>
            <a:noFill/>
          </a:ln>
        </p:spPr>
      </p:pic>
      <p:pic>
        <p:nvPicPr>
          <p:cNvPr id="168" name="Google Shape;168;p1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716016" y="3017262"/>
            <a:ext cx="3142208" cy="351572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11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43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ll MT"/>
              <a:buNone/>
            </a:pPr>
            <a:r>
              <a:rPr lang="cs-CZ" sz="4000" b="1">
                <a:latin typeface="Bell MT"/>
                <a:ea typeface="Bell MT"/>
                <a:cs typeface="Bell MT"/>
                <a:sym typeface="Bell MT"/>
              </a:rPr>
              <a:t>TEMENNÍ PARTIE</a:t>
            </a:r>
            <a:endParaRPr sz="4000" b="1">
              <a:latin typeface="Bell MT"/>
              <a:ea typeface="Bell MT"/>
              <a:cs typeface="Bell MT"/>
              <a:sym typeface="Bell MT"/>
            </a:endParaRPr>
          </a:p>
        </p:txBody>
      </p:sp>
      <p:sp>
        <p:nvSpPr>
          <p:cNvPr id="174" name="Google Shape;174;p11"/>
          <p:cNvSpPr txBox="1">
            <a:spLocks noGrp="1"/>
          </p:cNvSpPr>
          <p:nvPr>
            <p:ph type="body" idx="1"/>
          </p:nvPr>
        </p:nvSpPr>
        <p:spPr>
          <a:xfrm>
            <a:off x="685800" y="1556792"/>
            <a:ext cx="7772400" cy="46154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8288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700"/>
              <a:buChar char="▪"/>
            </a:pPr>
            <a:r>
              <a:rPr lang="cs-CZ"/>
              <a:t>Vytvoří se zábrana nad čelem, palec druhé ruky se  zapře o vlasový vír, zbylé prsty rozprostřeme po celé šířce temenní partie, provádíme kroužky. Prsty se posouvají směrem k vlasovému víru.</a:t>
            </a:r>
            <a:endParaRPr/>
          </a:p>
        </p:txBody>
      </p:sp>
      <p:pic>
        <p:nvPicPr>
          <p:cNvPr id="175" name="Google Shape;175;p1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331640" y="2887927"/>
            <a:ext cx="2951212" cy="36933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6" name="Google Shape;176;p1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499992" y="2841976"/>
            <a:ext cx="3096344" cy="378522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12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3601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ll MT"/>
              <a:buNone/>
            </a:pPr>
            <a:r>
              <a:rPr lang="cs-CZ" sz="4000" b="1">
                <a:latin typeface="Bell MT"/>
                <a:ea typeface="Bell MT"/>
                <a:cs typeface="Bell MT"/>
                <a:sym typeface="Bell MT"/>
              </a:rPr>
              <a:t>ZKLIDŇUJÍCÍ TAHY „1“</a:t>
            </a:r>
            <a:endParaRPr sz="4000" b="1">
              <a:latin typeface="Bell MT"/>
              <a:ea typeface="Bell MT"/>
              <a:cs typeface="Bell MT"/>
              <a:sym typeface="Bell MT"/>
            </a:endParaRPr>
          </a:p>
        </p:txBody>
      </p:sp>
      <p:sp>
        <p:nvSpPr>
          <p:cNvPr id="182" name="Google Shape;182;p12"/>
          <p:cNvSpPr txBox="1">
            <a:spLocks noGrp="1"/>
          </p:cNvSpPr>
          <p:nvPr>
            <p:ph type="body" idx="1"/>
          </p:nvPr>
        </p:nvSpPr>
        <p:spPr>
          <a:xfrm>
            <a:off x="685800" y="1772816"/>
            <a:ext cx="7772400" cy="4399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8288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700"/>
              <a:buChar char="▪"/>
            </a:pPr>
            <a:r>
              <a:rPr lang="cs-CZ"/>
              <a:t>Stojíme ze strany. Dlaň jedné ruky  dáme na konturu čela a druhou na začátek krku a lehce pozvedneme 3-5x.</a:t>
            </a:r>
            <a:endParaRPr/>
          </a:p>
        </p:txBody>
      </p:sp>
      <p:pic>
        <p:nvPicPr>
          <p:cNvPr id="183" name="Google Shape;183;p1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915816" y="2708920"/>
            <a:ext cx="3096344" cy="38548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13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ll MT"/>
              <a:buNone/>
            </a:pPr>
            <a:r>
              <a:rPr lang="cs-CZ" sz="4000" b="1">
                <a:latin typeface="Bell MT"/>
                <a:ea typeface="Bell MT"/>
                <a:cs typeface="Bell MT"/>
                <a:sym typeface="Bell MT"/>
              </a:rPr>
              <a:t>ZKLIDŇUJÍCÍ TAHY „2“</a:t>
            </a:r>
            <a:endParaRPr sz="4000" b="1">
              <a:latin typeface="Bell MT"/>
              <a:ea typeface="Bell MT"/>
              <a:cs typeface="Bell MT"/>
              <a:sym typeface="Bell MT"/>
            </a:endParaRPr>
          </a:p>
        </p:txBody>
      </p:sp>
      <p:sp>
        <p:nvSpPr>
          <p:cNvPr id="189" name="Google Shape;189;p13"/>
          <p:cNvSpPr txBox="1">
            <a:spLocks noGrp="1"/>
          </p:cNvSpPr>
          <p:nvPr>
            <p:ph type="body" idx="1"/>
          </p:nvPr>
        </p:nvSpPr>
        <p:spPr>
          <a:xfrm>
            <a:off x="685800" y="1628800"/>
            <a:ext cx="7772400" cy="454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8288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700"/>
              <a:buChar char="▪"/>
            </a:pPr>
            <a:r>
              <a:rPr lang="cs-CZ" sz="2000"/>
              <a:t>Stojíme zezadu, prsty položíme na spánky a 3-5x pozvedneme pokožku.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</a:pPr>
            <a:r>
              <a:rPr lang="cs-CZ"/>
              <a:t>Ukončení masáže</a:t>
            </a:r>
            <a:r>
              <a:rPr lang="cs-CZ" sz="2000"/>
              <a:t> -  najdeme si spánkovou tepnu a lehce ji zmáčkneme.</a:t>
            </a:r>
            <a:endParaRPr sz="2000"/>
          </a:p>
        </p:txBody>
      </p:sp>
      <p:pic>
        <p:nvPicPr>
          <p:cNvPr id="190" name="Google Shape;190;p1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331640" y="3068960"/>
            <a:ext cx="3096344" cy="360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1" name="Google Shape;191;p1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644008" y="3068960"/>
            <a:ext cx="3288314" cy="3600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g10eeee02b0f_0_1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2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/>
              <a:t>Použité zdroje</a:t>
            </a:r>
            <a:endParaRPr/>
          </a:p>
        </p:txBody>
      </p:sp>
      <p:sp>
        <p:nvSpPr>
          <p:cNvPr id="197" name="Google Shape;197;g10eeee02b0f_0_1"/>
          <p:cNvSpPr txBox="1">
            <a:spLocks noGrp="1"/>
          </p:cNvSpPr>
          <p:nvPr>
            <p:ph type="body" idx="1"/>
          </p:nvPr>
        </p:nvSpPr>
        <p:spPr>
          <a:xfrm>
            <a:off x="685800" y="2121408"/>
            <a:ext cx="7772400" cy="40509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cs-CZ"/>
              <a:t>Autorem obrazového materiálu v prezentaci je Alena Vránová.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řevo">
  <a:themeElements>
    <a:clrScheme name="Dřevo">
      <a:dk1>
        <a:srgbClr val="000000"/>
      </a:dk1>
      <a:lt1>
        <a:srgbClr val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378</Words>
  <Application>Microsoft Office PowerPoint</Application>
  <PresentationFormat>Předvádění na obrazovce (4:3)</PresentationFormat>
  <Paragraphs>56</Paragraphs>
  <Slides>14</Slides>
  <Notes>14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Arial</vt:lpstr>
      <vt:lpstr>Rockwell</vt:lpstr>
      <vt:lpstr>Noto Sans Symbols</vt:lpstr>
      <vt:lpstr>Bell MT</vt:lpstr>
      <vt:lpstr>Dřevo</vt:lpstr>
      <vt:lpstr>MASÁŽ VLASOVÉ POKOŽKY KROUŽIVÁ</vt:lpstr>
      <vt:lpstr>VÝZNAM MASÁŽE </vt:lpstr>
      <vt:lpstr>TYPY MASÁŽE </vt:lpstr>
      <vt:lpstr>PŘÍPRAVKY </vt:lpstr>
      <vt:lpstr>DRUHY MASÁŽNÍCH VOD</vt:lpstr>
      <vt:lpstr>MODEL KAREL</vt:lpstr>
      <vt:lpstr>NANESENÍ MASÁŽNÍ VODY</vt:lpstr>
      <vt:lpstr>MASÁŽ TÝLNÍ PARTIE</vt:lpstr>
      <vt:lpstr>MASÁŽ TÝLNÍ PARTIE</vt:lpstr>
      <vt:lpstr>MASÁŽ SPÁNKOVÉ  PARTIE</vt:lpstr>
      <vt:lpstr>TEMENNÍ PARTIE</vt:lpstr>
      <vt:lpstr>ZKLIDŇUJÍCÍ TAHY „1“</vt:lpstr>
      <vt:lpstr>ZKLIDŇUJÍCÍ TAHY „2“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MASÁŽ VLASOVÉ POKOŽKY KROUŽIVÁ</dc:title>
  <dc:creator>Ing. Zuzana Mikesková</dc:creator>
  <cp:lastModifiedBy>User</cp:lastModifiedBy>
  <cp:revision>2</cp:revision>
  <dcterms:created xsi:type="dcterms:W3CDTF">2020-11-05T14:40:49Z</dcterms:created>
  <dcterms:modified xsi:type="dcterms:W3CDTF">2022-02-12T12:09:13Z</dcterms:modified>
</cp:coreProperties>
</file>