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metadata" ContentType="application/binary"/>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notesMasters/notesMaster1.xml" ContentType="application/vnd.openxmlformats-officedocument.presentationml.notesMaster+xml"/>
  <Default Extension="fntdata" ContentType="application/x-fontdata"/>
  <Override PartName="/ppt/slideLayouts/slideLayout13.xml" ContentType="application/vnd.openxmlformats-officedocument.presentationml.slideLayout+xml"/>
  <Override PartName="/ppt/notesSlides/notesSlide16.xml" ContentType="application/vnd.openxmlformats-officedocument.presentationml.notes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Layouts/slideLayout3.xml" ContentType="application/vnd.openxmlformats-officedocument.presentationml.slideLayout+xml"/>
  <Override PartName="/ppt/slideLayouts/slideLayout16.xml" ContentType="application/vnd.openxmlformats-officedocument.presentationml.slideLayout+xml"/>
  <Default Extension="jpeg" ContentType="image/jpeg"/>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12192000" cy="6858000"/>
  <p:notesSz cx="6858000" cy="9144000"/>
  <p:embeddedFontLst>
    <p:embeddedFont>
      <p:font typeface="Century Gothic" pitchFamily="34" charset="0"/>
      <p:regular r:id="rId21"/>
      <p:bold r:id="rId22"/>
      <p:italic r:id="rId23"/>
      <p:boldItalic r:id="rId2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xmlns="">
        <p15:guide id="1" orient="horz" pos="2160">
          <p15:clr>
            <a:srgbClr val="A4A3A4"/>
          </p15:clr>
        </p15:guide>
        <p15:guide id="2" pos="3840">
          <p15:clr>
            <a:srgbClr val="A4A3A4"/>
          </p15:clr>
        </p15:guide>
      </p15:sldGuideLst>
    </p:ext>
    <p: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7" roundtripDataSignature="AMtx7mirIzGHxdAef2sUPDzRHVhnDj7UEw=="/>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0" d="100"/>
          <a:sy n="110" d="100"/>
        </p:scale>
        <p:origin x="-558" y="-90"/>
      </p:cViewPr>
      <p:guideLst>
        <p:guide orient="horz" pos="2160"/>
        <p:guide pos="384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font" Target="fonts/font1.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4.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3.fntdata"/><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2.fntdata"/><Relationship Id="rId27" Type="http://customschemas.google.com/relationships/presentationmetadata" Target="metadata"/><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5" name="Google Shape;145;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52" name="Google Shape;152;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58" name="Google Shape;158;p3: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6" name="Google Shape;166;p4: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p:cNvGrpSpPr/>
        <p:nvPr/>
      </p:nvGrpSpPr>
      <p:grpSpPr>
        <a:xfrm>
          <a:off x="0" y="0"/>
          <a:ext cx="0" cy="0"/>
          <a:chOff x="0" y="0"/>
          <a:chExt cx="0" cy="0"/>
        </a:xfrm>
      </p:grpSpPr>
      <p:sp>
        <p:nvSpPr>
          <p:cNvPr id="172" name="Google Shape;172;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73" name="Google Shape;173;p5: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1"/>
        <p:cNvGrpSpPr/>
        <p:nvPr/>
      </p:nvGrpSpPr>
      <p:grpSpPr>
        <a:xfrm>
          <a:off x="0" y="0"/>
          <a:ext cx="0" cy="0"/>
          <a:chOff x="0" y="0"/>
          <a:chExt cx="0" cy="0"/>
        </a:xfrm>
      </p:grpSpPr>
      <p:sp>
        <p:nvSpPr>
          <p:cNvPr id="192" name="Google Shape;192;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93" name="Google Shape;193;p6: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
        <p:cNvGrpSpPr/>
        <p:nvPr/>
      </p:nvGrpSpPr>
      <p:grpSpPr>
        <a:xfrm>
          <a:off x="0" y="0"/>
          <a:ext cx="0" cy="0"/>
          <a:chOff x="0" y="0"/>
          <a:chExt cx="0" cy="0"/>
        </a:xfrm>
      </p:grpSpPr>
      <p:sp>
        <p:nvSpPr>
          <p:cNvPr id="198" name="Google Shape;198;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99" name="Google Shape;199;p7: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p:cNvGrpSpPr/>
        <p:nvPr/>
      </p:nvGrpSpPr>
      <p:grpSpPr>
        <a:xfrm>
          <a:off x="0" y="0"/>
          <a:ext cx="0" cy="0"/>
          <a:chOff x="0" y="0"/>
          <a:chExt cx="0" cy="0"/>
        </a:xfrm>
      </p:grpSpPr>
      <p:sp>
        <p:nvSpPr>
          <p:cNvPr id="204" name="Google Shape;204;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5" name="Google Shape;205;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1"/>
        <p:cNvGrpSpPr/>
        <p:nvPr/>
      </p:nvGrpSpPr>
      <p:grpSpPr>
        <a:xfrm>
          <a:off x="0" y="0"/>
          <a:ext cx="0" cy="0"/>
          <a:chOff x="0" y="0"/>
          <a:chExt cx="0" cy="0"/>
        </a:xfrm>
      </p:grpSpPr>
      <p:sp>
        <p:nvSpPr>
          <p:cNvPr id="212" name="Google Shape;212;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13" name="Google Shape;213;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9"/>
        <p:cNvGrpSpPr/>
        <p:nvPr/>
      </p:nvGrpSpPr>
      <p:grpSpPr>
        <a:xfrm>
          <a:off x="0" y="0"/>
          <a:ext cx="0" cy="0"/>
          <a:chOff x="0" y="0"/>
          <a:chExt cx="0" cy="0"/>
        </a:xfrm>
      </p:grpSpPr>
      <p:sp>
        <p:nvSpPr>
          <p:cNvPr id="220" name="Google Shape;220;p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21" name="Google Shape;221;p10: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p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29" name="Google Shape;229;p11: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5"/>
        <p:cNvGrpSpPr/>
        <p:nvPr/>
      </p:nvGrpSpPr>
      <p:grpSpPr>
        <a:xfrm>
          <a:off x="0" y="0"/>
          <a:ext cx="0" cy="0"/>
          <a:chOff x="0" y="0"/>
          <a:chExt cx="0" cy="0"/>
        </a:xfrm>
      </p:grpSpPr>
      <p:sp>
        <p:nvSpPr>
          <p:cNvPr id="236" name="Google Shape;236;p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37" name="Google Shape;237;p1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3"/>
        <p:cNvGrpSpPr/>
        <p:nvPr/>
      </p:nvGrpSpPr>
      <p:grpSpPr>
        <a:xfrm>
          <a:off x="0" y="0"/>
          <a:ext cx="0" cy="0"/>
          <a:chOff x="0" y="0"/>
          <a:chExt cx="0" cy="0"/>
        </a:xfrm>
      </p:grpSpPr>
      <p:sp>
        <p:nvSpPr>
          <p:cNvPr id="244" name="Google Shape;244;p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45" name="Google Shape;245;p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1"/>
        <p:cNvGrpSpPr/>
        <p:nvPr/>
      </p:nvGrpSpPr>
      <p:grpSpPr>
        <a:xfrm>
          <a:off x="0" y="0"/>
          <a:ext cx="0" cy="0"/>
          <a:chOff x="0" y="0"/>
          <a:chExt cx="0" cy="0"/>
        </a:xfrm>
      </p:grpSpPr>
      <p:sp>
        <p:nvSpPr>
          <p:cNvPr id="252" name="Google Shape;252;p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53" name="Google Shape;253;p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8"/>
        <p:cNvGrpSpPr/>
        <p:nvPr/>
      </p:nvGrpSpPr>
      <p:grpSpPr>
        <a:xfrm>
          <a:off x="0" y="0"/>
          <a:ext cx="0" cy="0"/>
          <a:chOff x="0" y="0"/>
          <a:chExt cx="0" cy="0"/>
        </a:xfrm>
      </p:grpSpPr>
      <p:sp>
        <p:nvSpPr>
          <p:cNvPr id="259" name="Google Shape;259;p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60" name="Google Shape;260;p15: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4"/>
        <p:cNvGrpSpPr/>
        <p:nvPr/>
      </p:nvGrpSpPr>
      <p:grpSpPr>
        <a:xfrm>
          <a:off x="0" y="0"/>
          <a:ext cx="0" cy="0"/>
          <a:chOff x="0" y="0"/>
          <a:chExt cx="0" cy="0"/>
        </a:xfrm>
      </p:grpSpPr>
      <p:sp>
        <p:nvSpPr>
          <p:cNvPr id="265" name="Google Shape;265;p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66" name="Google Shape;266;p16: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4"/>
        <p:cNvGrpSpPr/>
        <p:nvPr/>
      </p:nvGrpSpPr>
      <p:grpSpPr>
        <a:xfrm>
          <a:off x="0" y="0"/>
          <a:ext cx="0" cy="0"/>
          <a:chOff x="0" y="0"/>
          <a:chExt cx="0" cy="0"/>
        </a:xfrm>
      </p:grpSpPr>
      <p:sp>
        <p:nvSpPr>
          <p:cNvPr id="275" name="Google Shape;275;p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76" name="Google Shape;276;p17: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0"/>
        <p:cNvGrpSpPr/>
        <p:nvPr/>
      </p:nvGrpSpPr>
      <p:grpSpPr>
        <a:xfrm>
          <a:off x="0" y="0"/>
          <a:ext cx="0" cy="0"/>
          <a:chOff x="0" y="0"/>
          <a:chExt cx="0" cy="0"/>
        </a:xfrm>
      </p:grpSpPr>
      <p:sp>
        <p:nvSpPr>
          <p:cNvPr id="281" name="Google Shape;281;p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82" name="Google Shape;282;p18: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Úvodní snímek" type="title">
  <p:cSld name="TITLE">
    <p:spTree>
      <p:nvGrpSpPr>
        <p:cNvPr id="1" name="Shape 17"/>
        <p:cNvGrpSpPr/>
        <p:nvPr/>
      </p:nvGrpSpPr>
      <p:grpSpPr>
        <a:xfrm>
          <a:off x="0" y="0"/>
          <a:ext cx="0" cy="0"/>
          <a:chOff x="0" y="0"/>
          <a:chExt cx="0" cy="0"/>
        </a:xfrm>
      </p:grpSpPr>
      <p:sp>
        <p:nvSpPr>
          <p:cNvPr id="18" name="Google Shape;18;p20"/>
          <p:cNvSpPr txBox="1">
            <a:spLocks noGrp="1"/>
          </p:cNvSpPr>
          <p:nvPr>
            <p:ph type="ctrTitle"/>
          </p:nvPr>
        </p:nvSpPr>
        <p:spPr>
          <a:xfrm>
            <a:off x="1154955" y="1447800"/>
            <a:ext cx="8825658" cy="332958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Clr>
                <a:schemeClr val="lt2"/>
              </a:buClr>
              <a:buSzPts val="7200"/>
              <a:buFont typeface="Century Gothic"/>
              <a:buNone/>
              <a:defRPr sz="72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20"/>
          <p:cNvSpPr txBox="1">
            <a:spLocks noGrp="1"/>
          </p:cNvSpPr>
          <p:nvPr>
            <p:ph type="subTitle" idx="1"/>
          </p:nvPr>
        </p:nvSpPr>
        <p:spPr>
          <a:xfrm>
            <a:off x="1154955" y="4777380"/>
            <a:ext cx="8825658" cy="861420"/>
          </a:xfrm>
          <a:prstGeom prst="rect">
            <a:avLst/>
          </a:prstGeom>
          <a:noFill/>
          <a:ln>
            <a:noFill/>
          </a:ln>
        </p:spPr>
        <p:txBody>
          <a:bodyPr spcFirstLastPara="1" wrap="square" lIns="91425" tIns="45700" rIns="91425" bIns="45700" anchor="t" anchorCtr="0">
            <a:normAutofit/>
          </a:bodyPr>
          <a:lstStyle>
            <a:lvl1pPr lvl="0" algn="l">
              <a:spcBef>
                <a:spcPts val="1000"/>
              </a:spcBef>
              <a:spcAft>
                <a:spcPts val="0"/>
              </a:spcAft>
              <a:buSzPts val="1600"/>
              <a:buNone/>
              <a:defRPr cap="none">
                <a:solidFill>
                  <a:srgbClr val="86D1D8"/>
                </a:solidFill>
              </a:defRPr>
            </a:lvl1pPr>
            <a:lvl2pPr lvl="1" algn="ctr">
              <a:spcBef>
                <a:spcPts val="1000"/>
              </a:spcBef>
              <a:spcAft>
                <a:spcPts val="0"/>
              </a:spcAft>
              <a:buSzPts val="1440"/>
              <a:buNone/>
              <a:defRPr>
                <a:solidFill>
                  <a:schemeClr val="lt1"/>
                </a:solidFill>
              </a:defRPr>
            </a:lvl2pPr>
            <a:lvl3pPr lvl="2" algn="ctr">
              <a:spcBef>
                <a:spcPts val="1000"/>
              </a:spcBef>
              <a:spcAft>
                <a:spcPts val="0"/>
              </a:spcAft>
              <a:buSzPts val="1280"/>
              <a:buNone/>
              <a:defRPr>
                <a:solidFill>
                  <a:schemeClr val="lt1"/>
                </a:solidFill>
              </a:defRPr>
            </a:lvl3pPr>
            <a:lvl4pPr lvl="3" algn="ctr">
              <a:spcBef>
                <a:spcPts val="1000"/>
              </a:spcBef>
              <a:spcAft>
                <a:spcPts val="0"/>
              </a:spcAft>
              <a:buSzPts val="1120"/>
              <a:buNone/>
              <a:defRPr>
                <a:solidFill>
                  <a:schemeClr val="lt1"/>
                </a:solidFill>
              </a:defRPr>
            </a:lvl4pPr>
            <a:lvl5pPr lvl="4" algn="ctr">
              <a:spcBef>
                <a:spcPts val="1000"/>
              </a:spcBef>
              <a:spcAft>
                <a:spcPts val="0"/>
              </a:spcAft>
              <a:buSzPts val="1120"/>
              <a:buNone/>
              <a:defRPr>
                <a:solidFill>
                  <a:schemeClr val="lt1"/>
                </a:solidFill>
              </a:defRPr>
            </a:lvl5pPr>
            <a:lvl6pPr lvl="5" algn="ctr">
              <a:spcBef>
                <a:spcPts val="1000"/>
              </a:spcBef>
              <a:spcAft>
                <a:spcPts val="0"/>
              </a:spcAft>
              <a:buSzPts val="1120"/>
              <a:buNone/>
              <a:defRPr>
                <a:solidFill>
                  <a:schemeClr val="lt1"/>
                </a:solidFill>
              </a:defRPr>
            </a:lvl6pPr>
            <a:lvl7pPr lvl="6" algn="ctr">
              <a:spcBef>
                <a:spcPts val="1000"/>
              </a:spcBef>
              <a:spcAft>
                <a:spcPts val="0"/>
              </a:spcAft>
              <a:buSzPts val="1120"/>
              <a:buNone/>
              <a:defRPr>
                <a:solidFill>
                  <a:schemeClr val="lt1"/>
                </a:solidFill>
              </a:defRPr>
            </a:lvl7pPr>
            <a:lvl8pPr lvl="7" algn="ctr">
              <a:spcBef>
                <a:spcPts val="1000"/>
              </a:spcBef>
              <a:spcAft>
                <a:spcPts val="0"/>
              </a:spcAft>
              <a:buSzPts val="1120"/>
              <a:buNone/>
              <a:defRPr>
                <a:solidFill>
                  <a:schemeClr val="lt1"/>
                </a:solidFill>
              </a:defRPr>
            </a:lvl8pPr>
            <a:lvl9pPr lvl="8" algn="ctr">
              <a:spcBef>
                <a:spcPts val="1000"/>
              </a:spcBef>
              <a:spcAft>
                <a:spcPts val="0"/>
              </a:spcAft>
              <a:buSzPts val="1120"/>
              <a:buNone/>
              <a:defRPr>
                <a:solidFill>
                  <a:schemeClr val="lt1"/>
                </a:solidFill>
              </a:defRPr>
            </a:lvl9pPr>
          </a:lstStyle>
          <a:p>
            <a:endParaRPr/>
          </a:p>
        </p:txBody>
      </p:sp>
      <p:sp>
        <p:nvSpPr>
          <p:cNvPr id="20" name="Google Shape;20;p20"/>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 name="Google Shape;21;p20"/>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 name="Google Shape;22;p20"/>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cs-CZ"/>
              <a:pPr marL="0" lvl="0" indent="0" algn="ct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3"/>
        <p:cNvGrpSpPr/>
        <p:nvPr/>
      </p:nvGrpSpPr>
      <p:grpSpPr>
        <a:xfrm>
          <a:off x="0" y="0"/>
          <a:ext cx="0" cy="0"/>
          <a:chOff x="0" y="0"/>
          <a:chExt cx="0" cy="0"/>
        </a:xfrm>
      </p:grpSpPr>
      <p:sp>
        <p:nvSpPr>
          <p:cNvPr id="24" name="Google Shape;24;p21"/>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21"/>
          <p:cNvSpPr txBox="1">
            <a:spLocks noGrp="1"/>
          </p:cNvSpPr>
          <p:nvPr>
            <p:ph type="body" idx="1"/>
          </p:nvPr>
        </p:nvSpPr>
        <p:spPr>
          <a:xfrm>
            <a:off x="1103312" y="2052918"/>
            <a:ext cx="8946541" cy="4195481"/>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39" algn="l">
              <a:spcBef>
                <a:spcPts val="1000"/>
              </a:spcBef>
              <a:spcAft>
                <a:spcPts val="0"/>
              </a:spcAft>
              <a:buSzPts val="1440"/>
              <a:buChar char="►"/>
              <a:defRPr/>
            </a:lvl3pPr>
            <a:lvl4pPr marL="1828800" lvl="3" indent="-320039" algn="l">
              <a:spcBef>
                <a:spcPts val="1000"/>
              </a:spcBef>
              <a:spcAft>
                <a:spcPts val="0"/>
              </a:spcAft>
              <a:buSzPts val="1440"/>
              <a:buChar char="►"/>
              <a:defRPr/>
            </a:lvl4pPr>
            <a:lvl5pPr marL="2286000" lvl="4" indent="-320039" algn="l">
              <a:spcBef>
                <a:spcPts val="1000"/>
              </a:spcBef>
              <a:spcAft>
                <a:spcPts val="0"/>
              </a:spcAft>
              <a:buSzPts val="1440"/>
              <a:buChar char="►"/>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26" name="Google Shape;26;p21"/>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7" name="Google Shape;27;p21"/>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 name="Google Shape;28;p21"/>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cs-CZ"/>
              <a:pPr marL="0" lvl="0" indent="0" algn="ct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Dva obsahy" type="twoObj">
  <p:cSld name="TWO_OBJECTS">
    <p:spTree>
      <p:nvGrpSpPr>
        <p:cNvPr id="1" name="Shape 29"/>
        <p:cNvGrpSpPr/>
        <p:nvPr/>
      </p:nvGrpSpPr>
      <p:grpSpPr>
        <a:xfrm>
          <a:off x="0" y="0"/>
          <a:ext cx="0" cy="0"/>
          <a:chOff x="0" y="0"/>
          <a:chExt cx="0" cy="0"/>
        </a:xfrm>
      </p:grpSpPr>
      <p:sp>
        <p:nvSpPr>
          <p:cNvPr id="30" name="Google Shape;30;p22"/>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22"/>
          <p:cNvSpPr txBox="1">
            <a:spLocks noGrp="1"/>
          </p:cNvSpPr>
          <p:nvPr>
            <p:ph type="body" idx="1"/>
          </p:nvPr>
        </p:nvSpPr>
        <p:spPr>
          <a:xfrm>
            <a:off x="1103312" y="2060575"/>
            <a:ext cx="4396339" cy="4195763"/>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sz="1800"/>
            </a:lvl1pPr>
            <a:lvl2pPr marL="914400" lvl="1" indent="-309880" algn="l">
              <a:spcBef>
                <a:spcPts val="1000"/>
              </a:spcBef>
              <a:spcAft>
                <a:spcPts val="0"/>
              </a:spcAft>
              <a:buSzPts val="1280"/>
              <a:buChar char="►"/>
              <a:defRPr sz="1600"/>
            </a:lvl2pPr>
            <a:lvl3pPr marL="1371600" lvl="2" indent="-299719" algn="l">
              <a:spcBef>
                <a:spcPts val="1000"/>
              </a:spcBef>
              <a:spcAft>
                <a:spcPts val="0"/>
              </a:spcAft>
              <a:buSzPts val="1120"/>
              <a:buChar char="►"/>
              <a:defRPr sz="1400"/>
            </a:lvl3pPr>
            <a:lvl4pPr marL="1828800" lvl="3" indent="-289560" algn="l">
              <a:spcBef>
                <a:spcPts val="1000"/>
              </a:spcBef>
              <a:spcAft>
                <a:spcPts val="0"/>
              </a:spcAft>
              <a:buSzPts val="960"/>
              <a:buChar char="►"/>
              <a:defRPr sz="1200"/>
            </a:lvl4pPr>
            <a:lvl5pPr marL="2286000" lvl="4" indent="-289560" algn="l">
              <a:spcBef>
                <a:spcPts val="1000"/>
              </a:spcBef>
              <a:spcAft>
                <a:spcPts val="0"/>
              </a:spcAft>
              <a:buSzPts val="960"/>
              <a:buChar char="►"/>
              <a:defRPr sz="1200"/>
            </a:lvl5pPr>
            <a:lvl6pPr marL="2743200" lvl="5" indent="-289560" algn="l">
              <a:spcBef>
                <a:spcPts val="1000"/>
              </a:spcBef>
              <a:spcAft>
                <a:spcPts val="0"/>
              </a:spcAft>
              <a:buSzPts val="960"/>
              <a:buChar char="►"/>
              <a:defRPr sz="1200"/>
            </a:lvl6pPr>
            <a:lvl7pPr marL="3200400" lvl="6" indent="-289560" algn="l">
              <a:spcBef>
                <a:spcPts val="1000"/>
              </a:spcBef>
              <a:spcAft>
                <a:spcPts val="0"/>
              </a:spcAft>
              <a:buSzPts val="960"/>
              <a:buChar char="►"/>
              <a:defRPr sz="1200"/>
            </a:lvl7pPr>
            <a:lvl8pPr marL="3657600" lvl="7" indent="-289559" algn="l">
              <a:spcBef>
                <a:spcPts val="1000"/>
              </a:spcBef>
              <a:spcAft>
                <a:spcPts val="0"/>
              </a:spcAft>
              <a:buSzPts val="960"/>
              <a:buChar char="►"/>
              <a:defRPr sz="1200"/>
            </a:lvl8pPr>
            <a:lvl9pPr marL="4114800" lvl="8" indent="-289559" algn="l">
              <a:spcBef>
                <a:spcPts val="1000"/>
              </a:spcBef>
              <a:spcAft>
                <a:spcPts val="0"/>
              </a:spcAft>
              <a:buSzPts val="960"/>
              <a:buChar char="►"/>
              <a:defRPr sz="1200"/>
            </a:lvl9pPr>
          </a:lstStyle>
          <a:p>
            <a:endParaRPr/>
          </a:p>
        </p:txBody>
      </p:sp>
      <p:sp>
        <p:nvSpPr>
          <p:cNvPr id="32" name="Google Shape;32;p22"/>
          <p:cNvSpPr txBox="1">
            <a:spLocks noGrp="1"/>
          </p:cNvSpPr>
          <p:nvPr>
            <p:ph type="body" idx="2"/>
          </p:nvPr>
        </p:nvSpPr>
        <p:spPr>
          <a:xfrm>
            <a:off x="5654493" y="2056092"/>
            <a:ext cx="4396341" cy="4200245"/>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sz="1800"/>
            </a:lvl1pPr>
            <a:lvl2pPr marL="914400" lvl="1" indent="-309880" algn="l">
              <a:spcBef>
                <a:spcPts val="1000"/>
              </a:spcBef>
              <a:spcAft>
                <a:spcPts val="0"/>
              </a:spcAft>
              <a:buSzPts val="1280"/>
              <a:buChar char="►"/>
              <a:defRPr sz="1600"/>
            </a:lvl2pPr>
            <a:lvl3pPr marL="1371600" lvl="2" indent="-299719" algn="l">
              <a:spcBef>
                <a:spcPts val="1000"/>
              </a:spcBef>
              <a:spcAft>
                <a:spcPts val="0"/>
              </a:spcAft>
              <a:buSzPts val="1120"/>
              <a:buChar char="►"/>
              <a:defRPr sz="1400"/>
            </a:lvl3pPr>
            <a:lvl4pPr marL="1828800" lvl="3" indent="-289560" algn="l">
              <a:spcBef>
                <a:spcPts val="1000"/>
              </a:spcBef>
              <a:spcAft>
                <a:spcPts val="0"/>
              </a:spcAft>
              <a:buSzPts val="960"/>
              <a:buChar char="►"/>
              <a:defRPr sz="1200"/>
            </a:lvl4pPr>
            <a:lvl5pPr marL="2286000" lvl="4" indent="-289560" algn="l">
              <a:spcBef>
                <a:spcPts val="1000"/>
              </a:spcBef>
              <a:spcAft>
                <a:spcPts val="0"/>
              </a:spcAft>
              <a:buSzPts val="960"/>
              <a:buChar char="►"/>
              <a:defRPr sz="1200"/>
            </a:lvl5pPr>
            <a:lvl6pPr marL="2743200" lvl="5" indent="-289560" algn="l">
              <a:spcBef>
                <a:spcPts val="1000"/>
              </a:spcBef>
              <a:spcAft>
                <a:spcPts val="0"/>
              </a:spcAft>
              <a:buSzPts val="960"/>
              <a:buChar char="►"/>
              <a:defRPr sz="1200"/>
            </a:lvl6pPr>
            <a:lvl7pPr marL="3200400" lvl="6" indent="-289560" algn="l">
              <a:spcBef>
                <a:spcPts val="1000"/>
              </a:spcBef>
              <a:spcAft>
                <a:spcPts val="0"/>
              </a:spcAft>
              <a:buSzPts val="960"/>
              <a:buChar char="►"/>
              <a:defRPr sz="1200"/>
            </a:lvl7pPr>
            <a:lvl8pPr marL="3657600" lvl="7" indent="-289559" algn="l">
              <a:spcBef>
                <a:spcPts val="1000"/>
              </a:spcBef>
              <a:spcAft>
                <a:spcPts val="0"/>
              </a:spcAft>
              <a:buSzPts val="960"/>
              <a:buChar char="►"/>
              <a:defRPr sz="1200"/>
            </a:lvl8pPr>
            <a:lvl9pPr marL="4114800" lvl="8" indent="-289559" algn="l">
              <a:spcBef>
                <a:spcPts val="1000"/>
              </a:spcBef>
              <a:spcAft>
                <a:spcPts val="0"/>
              </a:spcAft>
              <a:buSzPts val="960"/>
              <a:buChar char="►"/>
              <a:defRPr sz="1200"/>
            </a:lvl9pPr>
          </a:lstStyle>
          <a:p>
            <a:endParaRPr/>
          </a:p>
        </p:txBody>
      </p:sp>
      <p:sp>
        <p:nvSpPr>
          <p:cNvPr id="33" name="Google Shape;33;p22"/>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 name="Google Shape;34;p22"/>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22"/>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cs-CZ"/>
              <a:pPr marL="0" lvl="0" indent="0" algn="ct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Prázdný" type="blank">
  <p:cSld name="BLANK">
    <p:spTree>
      <p:nvGrpSpPr>
        <p:cNvPr id="1" name="Shape 36"/>
        <p:cNvGrpSpPr/>
        <p:nvPr/>
      </p:nvGrpSpPr>
      <p:grpSpPr>
        <a:xfrm>
          <a:off x="0" y="0"/>
          <a:ext cx="0" cy="0"/>
          <a:chOff x="0" y="0"/>
          <a:chExt cx="0" cy="0"/>
        </a:xfrm>
      </p:grpSpPr>
      <p:sp>
        <p:nvSpPr>
          <p:cNvPr id="37" name="Google Shape;37;p23"/>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23"/>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23"/>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cs-CZ"/>
              <a:pPr marL="0" lvl="0" indent="0" algn="ct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Záhlaví části" type="secHead">
  <p:cSld name="SECTION_HEADER">
    <p:spTree>
      <p:nvGrpSpPr>
        <p:cNvPr id="1" name="Shape 40"/>
        <p:cNvGrpSpPr/>
        <p:nvPr/>
      </p:nvGrpSpPr>
      <p:grpSpPr>
        <a:xfrm>
          <a:off x="0" y="0"/>
          <a:ext cx="0" cy="0"/>
          <a:chOff x="0" y="0"/>
          <a:chExt cx="0" cy="0"/>
        </a:xfrm>
      </p:grpSpPr>
      <p:sp>
        <p:nvSpPr>
          <p:cNvPr id="41" name="Google Shape;41;p24"/>
          <p:cNvSpPr txBox="1">
            <a:spLocks noGrp="1"/>
          </p:cNvSpPr>
          <p:nvPr>
            <p:ph type="title"/>
          </p:nvPr>
        </p:nvSpPr>
        <p:spPr>
          <a:xfrm>
            <a:off x="1154956" y="2861733"/>
            <a:ext cx="8825657" cy="1915647"/>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Clr>
                <a:schemeClr val="lt2"/>
              </a:buClr>
              <a:buSzPts val="4000"/>
              <a:buFont typeface="Century Gothic"/>
              <a:buNone/>
              <a:defRPr sz="40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2" name="Google Shape;42;p24"/>
          <p:cNvSpPr txBox="1">
            <a:spLocks noGrp="1"/>
          </p:cNvSpPr>
          <p:nvPr>
            <p:ph type="body" idx="1"/>
          </p:nvPr>
        </p:nvSpPr>
        <p:spPr>
          <a:xfrm>
            <a:off x="1154955" y="4777381"/>
            <a:ext cx="8825658" cy="860400"/>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600"/>
              <a:buNone/>
              <a:defRPr sz="2000" cap="none">
                <a:solidFill>
                  <a:srgbClr val="86D1D8"/>
                </a:solidFill>
              </a:defRPr>
            </a:lvl1pPr>
            <a:lvl2pPr marL="914400" lvl="1" indent="-228600" algn="l">
              <a:spcBef>
                <a:spcPts val="1000"/>
              </a:spcBef>
              <a:spcAft>
                <a:spcPts val="0"/>
              </a:spcAft>
              <a:buSzPts val="1440"/>
              <a:buNone/>
              <a:defRPr sz="1800">
                <a:solidFill>
                  <a:schemeClr val="lt1"/>
                </a:solidFill>
              </a:defRPr>
            </a:lvl2pPr>
            <a:lvl3pPr marL="1371600" lvl="2" indent="-228600" algn="l">
              <a:spcBef>
                <a:spcPts val="1000"/>
              </a:spcBef>
              <a:spcAft>
                <a:spcPts val="0"/>
              </a:spcAft>
              <a:buSzPts val="1280"/>
              <a:buNone/>
              <a:defRPr sz="1600">
                <a:solidFill>
                  <a:schemeClr val="lt1"/>
                </a:solidFill>
              </a:defRPr>
            </a:lvl3pPr>
            <a:lvl4pPr marL="1828800" lvl="3" indent="-228600" algn="l">
              <a:spcBef>
                <a:spcPts val="1000"/>
              </a:spcBef>
              <a:spcAft>
                <a:spcPts val="0"/>
              </a:spcAft>
              <a:buSzPts val="1120"/>
              <a:buNone/>
              <a:defRPr sz="1400">
                <a:solidFill>
                  <a:schemeClr val="lt1"/>
                </a:solidFill>
              </a:defRPr>
            </a:lvl4pPr>
            <a:lvl5pPr marL="2286000" lvl="4" indent="-228600" algn="l">
              <a:spcBef>
                <a:spcPts val="1000"/>
              </a:spcBef>
              <a:spcAft>
                <a:spcPts val="0"/>
              </a:spcAft>
              <a:buSzPts val="1120"/>
              <a:buNone/>
              <a:defRPr sz="1400">
                <a:solidFill>
                  <a:schemeClr val="lt1"/>
                </a:solidFill>
              </a:defRPr>
            </a:lvl5pPr>
            <a:lvl6pPr marL="2743200" lvl="5" indent="-228600" algn="l">
              <a:spcBef>
                <a:spcPts val="1000"/>
              </a:spcBef>
              <a:spcAft>
                <a:spcPts val="0"/>
              </a:spcAft>
              <a:buSzPts val="1120"/>
              <a:buNone/>
              <a:defRPr sz="1400">
                <a:solidFill>
                  <a:schemeClr val="lt1"/>
                </a:solidFill>
              </a:defRPr>
            </a:lvl6pPr>
            <a:lvl7pPr marL="3200400" lvl="6" indent="-228600" algn="l">
              <a:spcBef>
                <a:spcPts val="1000"/>
              </a:spcBef>
              <a:spcAft>
                <a:spcPts val="0"/>
              </a:spcAft>
              <a:buSzPts val="1120"/>
              <a:buNone/>
              <a:defRPr sz="1400">
                <a:solidFill>
                  <a:schemeClr val="lt1"/>
                </a:solidFill>
              </a:defRPr>
            </a:lvl7pPr>
            <a:lvl8pPr marL="3657600" lvl="7" indent="-228600" algn="l">
              <a:spcBef>
                <a:spcPts val="1000"/>
              </a:spcBef>
              <a:spcAft>
                <a:spcPts val="0"/>
              </a:spcAft>
              <a:buSzPts val="1120"/>
              <a:buNone/>
              <a:defRPr sz="1400">
                <a:solidFill>
                  <a:schemeClr val="lt1"/>
                </a:solidFill>
              </a:defRPr>
            </a:lvl8pPr>
            <a:lvl9pPr marL="4114800" lvl="8" indent="-228600" algn="l">
              <a:spcBef>
                <a:spcPts val="1000"/>
              </a:spcBef>
              <a:spcAft>
                <a:spcPts val="0"/>
              </a:spcAft>
              <a:buSzPts val="1120"/>
              <a:buNone/>
              <a:defRPr sz="1400">
                <a:solidFill>
                  <a:schemeClr val="lt1"/>
                </a:solidFill>
              </a:defRPr>
            </a:lvl9pPr>
          </a:lstStyle>
          <a:p>
            <a:endParaRPr/>
          </a:p>
        </p:txBody>
      </p:sp>
      <p:sp>
        <p:nvSpPr>
          <p:cNvPr id="43" name="Google Shape;43;p24"/>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24"/>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24"/>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cs-CZ"/>
              <a:pPr marL="0" lvl="0" indent="0" algn="ct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Porovnání" type="twoTxTwoObj">
  <p:cSld name="TWO_OBJECTS_WITH_TEXT">
    <p:spTree>
      <p:nvGrpSpPr>
        <p:cNvPr id="1" name="Shape 46"/>
        <p:cNvGrpSpPr/>
        <p:nvPr/>
      </p:nvGrpSpPr>
      <p:grpSpPr>
        <a:xfrm>
          <a:off x="0" y="0"/>
          <a:ext cx="0" cy="0"/>
          <a:chOff x="0" y="0"/>
          <a:chExt cx="0" cy="0"/>
        </a:xfrm>
      </p:grpSpPr>
      <p:sp>
        <p:nvSpPr>
          <p:cNvPr id="47" name="Google Shape;47;p25"/>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4200"/>
              <a:buFont typeface="Century Gothic"/>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25"/>
          <p:cNvSpPr txBox="1">
            <a:spLocks noGrp="1"/>
          </p:cNvSpPr>
          <p:nvPr>
            <p:ph type="body" idx="1"/>
          </p:nvPr>
        </p:nvSpPr>
        <p:spPr>
          <a:xfrm>
            <a:off x="1103313" y="1905000"/>
            <a:ext cx="4396338"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solidFill>
                  <a:srgbClr val="86D1D8"/>
                </a:solidFill>
              </a:defRPr>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49" name="Google Shape;49;p25"/>
          <p:cNvSpPr txBox="1">
            <a:spLocks noGrp="1"/>
          </p:cNvSpPr>
          <p:nvPr>
            <p:ph type="body" idx="2"/>
          </p:nvPr>
        </p:nvSpPr>
        <p:spPr>
          <a:xfrm>
            <a:off x="1103312" y="2514600"/>
            <a:ext cx="4396339" cy="3741738"/>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sz="1800"/>
            </a:lvl1pPr>
            <a:lvl2pPr marL="914400" lvl="1" indent="-309880" algn="l">
              <a:spcBef>
                <a:spcPts val="1000"/>
              </a:spcBef>
              <a:spcAft>
                <a:spcPts val="0"/>
              </a:spcAft>
              <a:buSzPts val="1280"/>
              <a:buChar char="►"/>
              <a:defRPr sz="1600"/>
            </a:lvl2pPr>
            <a:lvl3pPr marL="1371600" lvl="2" indent="-299719" algn="l">
              <a:spcBef>
                <a:spcPts val="1000"/>
              </a:spcBef>
              <a:spcAft>
                <a:spcPts val="0"/>
              </a:spcAft>
              <a:buSzPts val="1120"/>
              <a:buChar char="►"/>
              <a:defRPr sz="1400"/>
            </a:lvl3pPr>
            <a:lvl4pPr marL="1828800" lvl="3" indent="-289560" algn="l">
              <a:spcBef>
                <a:spcPts val="1000"/>
              </a:spcBef>
              <a:spcAft>
                <a:spcPts val="0"/>
              </a:spcAft>
              <a:buSzPts val="960"/>
              <a:buChar char="►"/>
              <a:defRPr sz="1200"/>
            </a:lvl4pPr>
            <a:lvl5pPr marL="2286000" lvl="4" indent="-289560" algn="l">
              <a:spcBef>
                <a:spcPts val="1000"/>
              </a:spcBef>
              <a:spcAft>
                <a:spcPts val="0"/>
              </a:spcAft>
              <a:buSzPts val="960"/>
              <a:buChar char="►"/>
              <a:defRPr sz="1200"/>
            </a:lvl5pPr>
            <a:lvl6pPr marL="2743200" lvl="5" indent="-289560" algn="l">
              <a:spcBef>
                <a:spcPts val="1000"/>
              </a:spcBef>
              <a:spcAft>
                <a:spcPts val="0"/>
              </a:spcAft>
              <a:buSzPts val="960"/>
              <a:buChar char="►"/>
              <a:defRPr sz="1200"/>
            </a:lvl6pPr>
            <a:lvl7pPr marL="3200400" lvl="6" indent="-289560" algn="l">
              <a:spcBef>
                <a:spcPts val="1000"/>
              </a:spcBef>
              <a:spcAft>
                <a:spcPts val="0"/>
              </a:spcAft>
              <a:buSzPts val="960"/>
              <a:buChar char="►"/>
              <a:defRPr sz="1200"/>
            </a:lvl7pPr>
            <a:lvl8pPr marL="3657600" lvl="7" indent="-289559" algn="l">
              <a:spcBef>
                <a:spcPts val="1000"/>
              </a:spcBef>
              <a:spcAft>
                <a:spcPts val="0"/>
              </a:spcAft>
              <a:buSzPts val="960"/>
              <a:buChar char="►"/>
              <a:defRPr sz="1200"/>
            </a:lvl8pPr>
            <a:lvl9pPr marL="4114800" lvl="8" indent="-289559" algn="l">
              <a:spcBef>
                <a:spcPts val="1000"/>
              </a:spcBef>
              <a:spcAft>
                <a:spcPts val="0"/>
              </a:spcAft>
              <a:buSzPts val="960"/>
              <a:buChar char="►"/>
              <a:defRPr sz="1200"/>
            </a:lvl9pPr>
          </a:lstStyle>
          <a:p>
            <a:endParaRPr/>
          </a:p>
        </p:txBody>
      </p:sp>
      <p:sp>
        <p:nvSpPr>
          <p:cNvPr id="50" name="Google Shape;50;p25"/>
          <p:cNvSpPr txBox="1">
            <a:spLocks noGrp="1"/>
          </p:cNvSpPr>
          <p:nvPr>
            <p:ph type="body" idx="3"/>
          </p:nvPr>
        </p:nvSpPr>
        <p:spPr>
          <a:xfrm>
            <a:off x="5654495" y="1905000"/>
            <a:ext cx="4396339"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solidFill>
                  <a:srgbClr val="86D1D8"/>
                </a:solidFill>
              </a:defRPr>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51" name="Google Shape;51;p25"/>
          <p:cNvSpPr txBox="1">
            <a:spLocks noGrp="1"/>
          </p:cNvSpPr>
          <p:nvPr>
            <p:ph type="body" idx="4"/>
          </p:nvPr>
        </p:nvSpPr>
        <p:spPr>
          <a:xfrm>
            <a:off x="5654495" y="2514600"/>
            <a:ext cx="4396339" cy="3741738"/>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sz="1800"/>
            </a:lvl1pPr>
            <a:lvl2pPr marL="914400" lvl="1" indent="-309880" algn="l">
              <a:spcBef>
                <a:spcPts val="1000"/>
              </a:spcBef>
              <a:spcAft>
                <a:spcPts val="0"/>
              </a:spcAft>
              <a:buSzPts val="1280"/>
              <a:buChar char="►"/>
              <a:defRPr sz="1600"/>
            </a:lvl2pPr>
            <a:lvl3pPr marL="1371600" lvl="2" indent="-299719" algn="l">
              <a:spcBef>
                <a:spcPts val="1000"/>
              </a:spcBef>
              <a:spcAft>
                <a:spcPts val="0"/>
              </a:spcAft>
              <a:buSzPts val="1120"/>
              <a:buChar char="►"/>
              <a:defRPr sz="1400"/>
            </a:lvl3pPr>
            <a:lvl4pPr marL="1828800" lvl="3" indent="-289560" algn="l">
              <a:spcBef>
                <a:spcPts val="1000"/>
              </a:spcBef>
              <a:spcAft>
                <a:spcPts val="0"/>
              </a:spcAft>
              <a:buSzPts val="960"/>
              <a:buChar char="►"/>
              <a:defRPr sz="1200"/>
            </a:lvl4pPr>
            <a:lvl5pPr marL="2286000" lvl="4" indent="-289560" algn="l">
              <a:spcBef>
                <a:spcPts val="1000"/>
              </a:spcBef>
              <a:spcAft>
                <a:spcPts val="0"/>
              </a:spcAft>
              <a:buSzPts val="960"/>
              <a:buChar char="►"/>
              <a:defRPr sz="1200"/>
            </a:lvl5pPr>
            <a:lvl6pPr marL="2743200" lvl="5" indent="-289560" algn="l">
              <a:spcBef>
                <a:spcPts val="1000"/>
              </a:spcBef>
              <a:spcAft>
                <a:spcPts val="0"/>
              </a:spcAft>
              <a:buSzPts val="960"/>
              <a:buChar char="►"/>
              <a:defRPr sz="1200"/>
            </a:lvl6pPr>
            <a:lvl7pPr marL="3200400" lvl="6" indent="-289560" algn="l">
              <a:spcBef>
                <a:spcPts val="1000"/>
              </a:spcBef>
              <a:spcAft>
                <a:spcPts val="0"/>
              </a:spcAft>
              <a:buSzPts val="960"/>
              <a:buChar char="►"/>
              <a:defRPr sz="1200"/>
            </a:lvl7pPr>
            <a:lvl8pPr marL="3657600" lvl="7" indent="-289559" algn="l">
              <a:spcBef>
                <a:spcPts val="1000"/>
              </a:spcBef>
              <a:spcAft>
                <a:spcPts val="0"/>
              </a:spcAft>
              <a:buSzPts val="960"/>
              <a:buChar char="►"/>
              <a:defRPr sz="1200"/>
            </a:lvl8pPr>
            <a:lvl9pPr marL="4114800" lvl="8" indent="-289559" algn="l">
              <a:spcBef>
                <a:spcPts val="1000"/>
              </a:spcBef>
              <a:spcAft>
                <a:spcPts val="0"/>
              </a:spcAft>
              <a:buSzPts val="960"/>
              <a:buChar char="►"/>
              <a:defRPr sz="1200"/>
            </a:lvl9pPr>
          </a:lstStyle>
          <a:p>
            <a:endParaRPr/>
          </a:p>
        </p:txBody>
      </p:sp>
      <p:sp>
        <p:nvSpPr>
          <p:cNvPr id="52" name="Google Shape;52;p25"/>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25"/>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4" name="Google Shape;54;p25"/>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cs-CZ"/>
              <a:pPr marL="0" lvl="0" indent="0" algn="ct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Jenom nadpis" type="titleOnly">
  <p:cSld name="TITLE_ONLY">
    <p:spTree>
      <p:nvGrpSpPr>
        <p:cNvPr id="1" name="Shape 55"/>
        <p:cNvGrpSpPr/>
        <p:nvPr/>
      </p:nvGrpSpPr>
      <p:grpSpPr>
        <a:xfrm>
          <a:off x="0" y="0"/>
          <a:ext cx="0" cy="0"/>
          <a:chOff x="0" y="0"/>
          <a:chExt cx="0" cy="0"/>
        </a:xfrm>
      </p:grpSpPr>
      <p:sp>
        <p:nvSpPr>
          <p:cNvPr id="56" name="Google Shape;56;p26"/>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26"/>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8" name="Google Shape;58;p26"/>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26"/>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cs-CZ"/>
              <a:pPr marL="0" lvl="0" indent="0" algn="ct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Obsah s titulkem" type="objTx">
  <p:cSld name="OBJECT_WITH_CAPTION_TEXT">
    <p:spTree>
      <p:nvGrpSpPr>
        <p:cNvPr id="1" name="Shape 60"/>
        <p:cNvGrpSpPr/>
        <p:nvPr/>
      </p:nvGrpSpPr>
      <p:grpSpPr>
        <a:xfrm>
          <a:off x="0" y="0"/>
          <a:ext cx="0" cy="0"/>
          <a:chOff x="0" y="0"/>
          <a:chExt cx="0" cy="0"/>
        </a:xfrm>
      </p:grpSpPr>
      <p:sp>
        <p:nvSpPr>
          <p:cNvPr id="61" name="Google Shape;61;p27"/>
          <p:cNvSpPr txBox="1">
            <a:spLocks noGrp="1"/>
          </p:cNvSpPr>
          <p:nvPr>
            <p:ph type="title"/>
          </p:nvPr>
        </p:nvSpPr>
        <p:spPr>
          <a:xfrm>
            <a:off x="1154953" y="1447800"/>
            <a:ext cx="3401064" cy="144780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Clr>
                <a:schemeClr val="lt2"/>
              </a:buClr>
              <a:buSzPts val="2400"/>
              <a:buFont typeface="Century Gothic"/>
              <a:buNone/>
              <a:defRPr sz="24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2" name="Google Shape;62;p27"/>
          <p:cNvSpPr txBox="1">
            <a:spLocks noGrp="1"/>
          </p:cNvSpPr>
          <p:nvPr>
            <p:ph type="body" idx="1"/>
          </p:nvPr>
        </p:nvSpPr>
        <p:spPr>
          <a:xfrm>
            <a:off x="4784616" y="1447800"/>
            <a:ext cx="5195997" cy="4572000"/>
          </a:xfrm>
          <a:prstGeom prst="rect">
            <a:avLst/>
          </a:prstGeom>
          <a:noFill/>
          <a:ln>
            <a:noFill/>
          </a:ln>
        </p:spPr>
        <p:txBody>
          <a:bodyPr spcFirstLastPara="1" wrap="square" lIns="91425" tIns="45700" rIns="91425" bIns="45700" anchor="ctr" anchorCtr="0">
            <a:normAutofit/>
          </a:bodyPr>
          <a:lstStyle>
            <a:lvl1pPr marL="457200" lvl="0" indent="-330200" algn="l">
              <a:spcBef>
                <a:spcPts val="1000"/>
              </a:spcBef>
              <a:spcAft>
                <a:spcPts val="0"/>
              </a:spcAft>
              <a:buSzPts val="1600"/>
              <a:buChar char="►"/>
              <a:defRPr sz="2000"/>
            </a:lvl1pPr>
            <a:lvl2pPr marL="914400" lvl="1" indent="-320040" algn="l">
              <a:spcBef>
                <a:spcPts val="1000"/>
              </a:spcBef>
              <a:spcAft>
                <a:spcPts val="0"/>
              </a:spcAft>
              <a:buSzPts val="1440"/>
              <a:buChar char="►"/>
              <a:defRPr sz="1800"/>
            </a:lvl2pPr>
            <a:lvl3pPr marL="1371600" lvl="2" indent="-309880" algn="l">
              <a:spcBef>
                <a:spcPts val="1000"/>
              </a:spcBef>
              <a:spcAft>
                <a:spcPts val="0"/>
              </a:spcAft>
              <a:buSzPts val="1280"/>
              <a:buChar char="►"/>
              <a:defRPr sz="1600"/>
            </a:lvl3pPr>
            <a:lvl4pPr marL="1828800" lvl="3" indent="-299719" algn="l">
              <a:spcBef>
                <a:spcPts val="1000"/>
              </a:spcBef>
              <a:spcAft>
                <a:spcPts val="0"/>
              </a:spcAft>
              <a:buSzPts val="1120"/>
              <a:buChar char="►"/>
              <a:defRPr sz="1400"/>
            </a:lvl4pPr>
            <a:lvl5pPr marL="2286000" lvl="4" indent="-299720" algn="l">
              <a:spcBef>
                <a:spcPts val="1000"/>
              </a:spcBef>
              <a:spcAft>
                <a:spcPts val="0"/>
              </a:spcAft>
              <a:buSzPts val="1120"/>
              <a:buChar char="►"/>
              <a:defRPr sz="1400"/>
            </a:lvl5pPr>
            <a:lvl6pPr marL="2743200" lvl="5" indent="-299720" algn="l">
              <a:spcBef>
                <a:spcPts val="1000"/>
              </a:spcBef>
              <a:spcAft>
                <a:spcPts val="0"/>
              </a:spcAft>
              <a:buSzPts val="1120"/>
              <a:buChar char="►"/>
              <a:defRPr sz="1400"/>
            </a:lvl6pPr>
            <a:lvl7pPr marL="3200400" lvl="6" indent="-299720" algn="l">
              <a:spcBef>
                <a:spcPts val="1000"/>
              </a:spcBef>
              <a:spcAft>
                <a:spcPts val="0"/>
              </a:spcAft>
              <a:buSzPts val="1120"/>
              <a:buChar char="►"/>
              <a:defRPr sz="1400"/>
            </a:lvl7pPr>
            <a:lvl8pPr marL="3657600" lvl="7" indent="-299720" algn="l">
              <a:spcBef>
                <a:spcPts val="1000"/>
              </a:spcBef>
              <a:spcAft>
                <a:spcPts val="0"/>
              </a:spcAft>
              <a:buSzPts val="1120"/>
              <a:buChar char="►"/>
              <a:defRPr sz="1400"/>
            </a:lvl8pPr>
            <a:lvl9pPr marL="4114800" lvl="8" indent="-299720" algn="l">
              <a:spcBef>
                <a:spcPts val="1000"/>
              </a:spcBef>
              <a:spcAft>
                <a:spcPts val="0"/>
              </a:spcAft>
              <a:buSzPts val="1120"/>
              <a:buChar char="►"/>
              <a:defRPr sz="1400"/>
            </a:lvl9pPr>
          </a:lstStyle>
          <a:p>
            <a:endParaRPr/>
          </a:p>
        </p:txBody>
      </p:sp>
      <p:sp>
        <p:nvSpPr>
          <p:cNvPr id="63" name="Google Shape;63;p27"/>
          <p:cNvSpPr txBox="1">
            <a:spLocks noGrp="1"/>
          </p:cNvSpPr>
          <p:nvPr>
            <p:ph type="body" idx="2"/>
          </p:nvPr>
        </p:nvSpPr>
        <p:spPr>
          <a:xfrm>
            <a:off x="1154953" y="3129280"/>
            <a:ext cx="3401063" cy="2895599"/>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64" name="Google Shape;64;p27"/>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5" name="Google Shape;65;p27"/>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27"/>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cs-CZ"/>
              <a:pPr marL="0" lvl="0" indent="0" algn="ct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Obrázek s titulkem" type="picTx">
  <p:cSld name="PICTURE_WITH_CAPTION_TEXT">
    <p:spTree>
      <p:nvGrpSpPr>
        <p:cNvPr id="1" name="Shape 67"/>
        <p:cNvGrpSpPr/>
        <p:nvPr/>
      </p:nvGrpSpPr>
      <p:grpSpPr>
        <a:xfrm>
          <a:off x="0" y="0"/>
          <a:ext cx="0" cy="0"/>
          <a:chOff x="0" y="0"/>
          <a:chExt cx="0" cy="0"/>
        </a:xfrm>
      </p:grpSpPr>
      <p:sp>
        <p:nvSpPr>
          <p:cNvPr id="68" name="Google Shape;68;p28"/>
          <p:cNvSpPr txBox="1">
            <a:spLocks noGrp="1"/>
          </p:cNvSpPr>
          <p:nvPr>
            <p:ph type="title"/>
          </p:nvPr>
        </p:nvSpPr>
        <p:spPr>
          <a:xfrm>
            <a:off x="1153907" y="1854192"/>
            <a:ext cx="5092906" cy="157480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lt2"/>
              </a:buClr>
              <a:buSzPts val="3600"/>
              <a:buFont typeface="Century Gothic"/>
              <a:buNone/>
              <a:defRPr sz="36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9" name="Google Shape;69;p28"/>
          <p:cNvSpPr>
            <a:spLocks noGrp="1"/>
          </p:cNvSpPr>
          <p:nvPr>
            <p:ph type="pic" idx="2"/>
          </p:nvPr>
        </p:nvSpPr>
        <p:spPr>
          <a:xfrm>
            <a:off x="6949546" y="1143000"/>
            <a:ext cx="3200400" cy="4572000"/>
          </a:xfrm>
          <a:prstGeom prst="roundRect">
            <a:avLst>
              <a:gd name="adj" fmla="val 1858"/>
            </a:avLst>
          </a:prstGeom>
          <a:noFill/>
          <a:ln>
            <a:noFill/>
          </a:ln>
          <a:effectLst>
            <a:outerShdw blurRad="50800" dist="50800" dir="5400000" algn="tl" rotWithShape="0">
              <a:srgbClr val="000000">
                <a:alpha val="42745"/>
              </a:srgbClr>
            </a:outerShdw>
          </a:effectLst>
        </p:spPr>
      </p:sp>
      <p:sp>
        <p:nvSpPr>
          <p:cNvPr id="70" name="Google Shape;70;p28"/>
          <p:cNvSpPr txBox="1">
            <a:spLocks noGrp="1"/>
          </p:cNvSpPr>
          <p:nvPr>
            <p:ph type="body" idx="1"/>
          </p:nvPr>
        </p:nvSpPr>
        <p:spPr>
          <a:xfrm>
            <a:off x="1154954" y="3657600"/>
            <a:ext cx="5084979" cy="1371600"/>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71" name="Google Shape;71;p28"/>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28"/>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28"/>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cs-CZ"/>
              <a:pPr marL="0" lvl="0" indent="0" algn="ctr" rtl="0">
                <a:spcBef>
                  <a:spcPts val="0"/>
                </a:spcBef>
                <a:spcAft>
                  <a:spcPts val="0"/>
                </a:spcAft>
                <a:buNone/>
              </a:pP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Panoramatický obrázek s popiskem">
  <p:cSld name="Panoramatický obrázek s popiskem">
    <p:spTree>
      <p:nvGrpSpPr>
        <p:cNvPr id="1" name="Shape 74"/>
        <p:cNvGrpSpPr/>
        <p:nvPr/>
      </p:nvGrpSpPr>
      <p:grpSpPr>
        <a:xfrm>
          <a:off x="0" y="0"/>
          <a:ext cx="0" cy="0"/>
          <a:chOff x="0" y="0"/>
          <a:chExt cx="0" cy="0"/>
        </a:xfrm>
      </p:grpSpPr>
      <p:sp>
        <p:nvSpPr>
          <p:cNvPr id="75" name="Google Shape;75;p29"/>
          <p:cNvSpPr txBox="1">
            <a:spLocks noGrp="1"/>
          </p:cNvSpPr>
          <p:nvPr>
            <p:ph type="title"/>
          </p:nvPr>
        </p:nvSpPr>
        <p:spPr>
          <a:xfrm>
            <a:off x="1154956" y="4800587"/>
            <a:ext cx="8825657"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lt2"/>
              </a:buClr>
              <a:buSzPts val="2400"/>
              <a:buFont typeface="Century Gothic"/>
              <a:buNone/>
              <a:defRPr sz="24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29"/>
          <p:cNvSpPr>
            <a:spLocks noGrp="1"/>
          </p:cNvSpPr>
          <p:nvPr>
            <p:ph type="pic" idx="2"/>
          </p:nvPr>
        </p:nvSpPr>
        <p:spPr>
          <a:xfrm>
            <a:off x="1154955" y="685800"/>
            <a:ext cx="8825658" cy="3640666"/>
          </a:xfrm>
          <a:prstGeom prst="roundRect">
            <a:avLst>
              <a:gd name="adj" fmla="val 1858"/>
            </a:avLst>
          </a:prstGeom>
          <a:noFill/>
          <a:ln>
            <a:noFill/>
          </a:ln>
          <a:effectLst>
            <a:outerShdw blurRad="50800" dist="50800" dir="5400000" algn="tl" rotWithShape="0">
              <a:srgbClr val="000000">
                <a:alpha val="42745"/>
              </a:srgbClr>
            </a:outerShdw>
          </a:effectLst>
        </p:spPr>
      </p:sp>
      <p:sp>
        <p:nvSpPr>
          <p:cNvPr id="77" name="Google Shape;77;p29"/>
          <p:cNvSpPr txBox="1">
            <a:spLocks noGrp="1"/>
          </p:cNvSpPr>
          <p:nvPr>
            <p:ph type="body" idx="1"/>
          </p:nvPr>
        </p:nvSpPr>
        <p:spPr>
          <a:xfrm>
            <a:off x="1154956" y="5367325"/>
            <a:ext cx="8825656" cy="493712"/>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960"/>
              <a:buNone/>
              <a:defRPr sz="12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78" name="Google Shape;78;p29"/>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29"/>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0" name="Google Shape;80;p29"/>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cs-CZ"/>
              <a:pPr marL="0" lvl="0" indent="0" algn="ctr" rtl="0">
                <a:spcBef>
                  <a:spcPts val="0"/>
                </a:spcBef>
                <a:spcAft>
                  <a:spcPts val="0"/>
                </a:spcAft>
                <a:buNone/>
              </a:pP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Název a popisek">
  <p:cSld name="Název a popisek">
    <p:spTree>
      <p:nvGrpSpPr>
        <p:cNvPr id="1" name="Shape 81"/>
        <p:cNvGrpSpPr/>
        <p:nvPr/>
      </p:nvGrpSpPr>
      <p:grpSpPr>
        <a:xfrm>
          <a:off x="0" y="0"/>
          <a:ext cx="0" cy="0"/>
          <a:chOff x="0" y="0"/>
          <a:chExt cx="0" cy="0"/>
        </a:xfrm>
      </p:grpSpPr>
      <p:sp>
        <p:nvSpPr>
          <p:cNvPr id="82" name="Google Shape;82;p30"/>
          <p:cNvSpPr txBox="1">
            <a:spLocks noGrp="1"/>
          </p:cNvSpPr>
          <p:nvPr>
            <p:ph type="title"/>
          </p:nvPr>
        </p:nvSpPr>
        <p:spPr>
          <a:xfrm>
            <a:off x="1154954" y="1447800"/>
            <a:ext cx="8825659" cy="198120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4800"/>
              <a:buFont typeface="Century Gothic"/>
              <a:buNone/>
              <a:defRPr sz="48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30"/>
          <p:cNvSpPr txBox="1">
            <a:spLocks noGrp="1"/>
          </p:cNvSpPr>
          <p:nvPr>
            <p:ph type="body" idx="1"/>
          </p:nvPr>
        </p:nvSpPr>
        <p:spPr>
          <a:xfrm>
            <a:off x="1154954" y="3657600"/>
            <a:ext cx="8825659" cy="2362200"/>
          </a:xfrm>
          <a:prstGeom prst="rect">
            <a:avLst/>
          </a:prstGeom>
          <a:noFill/>
          <a:ln>
            <a:noFill/>
          </a:ln>
        </p:spPr>
        <p:txBody>
          <a:bodyPr spcFirstLastPara="1" wrap="square" lIns="91425" tIns="45700" rIns="91425" bIns="45700" anchor="ctr" anchorCtr="0">
            <a:normAutofit/>
          </a:bodyPr>
          <a:lstStyle>
            <a:lvl1pPr marL="457200" lvl="0" indent="-228600" algn="l">
              <a:spcBef>
                <a:spcPts val="1000"/>
              </a:spcBef>
              <a:spcAft>
                <a:spcPts val="0"/>
              </a:spcAft>
              <a:buSzPts val="1440"/>
              <a:buNone/>
              <a:defRPr sz="18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84" name="Google Shape;84;p30"/>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30"/>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6" name="Google Shape;86;p30"/>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cs-CZ"/>
              <a:pPr marL="0" lvl="0" indent="0" algn="ctr" rtl="0">
                <a:spcBef>
                  <a:spcPts val="0"/>
                </a:spcBef>
                <a:spcAft>
                  <a:spcPts val="0"/>
                </a:spcAft>
                <a:buNone/>
              </a:pPr>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Citace s popiskem">
  <p:cSld name="Citace s popiskem">
    <p:spTree>
      <p:nvGrpSpPr>
        <p:cNvPr id="1" name="Shape 87"/>
        <p:cNvGrpSpPr/>
        <p:nvPr/>
      </p:nvGrpSpPr>
      <p:grpSpPr>
        <a:xfrm>
          <a:off x="0" y="0"/>
          <a:ext cx="0" cy="0"/>
          <a:chOff x="0" y="0"/>
          <a:chExt cx="0" cy="0"/>
        </a:xfrm>
      </p:grpSpPr>
      <p:sp>
        <p:nvSpPr>
          <p:cNvPr id="88" name="Google Shape;88;p31"/>
          <p:cNvSpPr txBox="1">
            <a:spLocks noGrp="1"/>
          </p:cNvSpPr>
          <p:nvPr>
            <p:ph type="title"/>
          </p:nvPr>
        </p:nvSpPr>
        <p:spPr>
          <a:xfrm>
            <a:off x="1574801" y="1447800"/>
            <a:ext cx="7999315" cy="2323374"/>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4800"/>
              <a:buFont typeface="Century Gothic"/>
              <a:buNone/>
              <a:defRPr sz="48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9" name="Google Shape;89;p31"/>
          <p:cNvSpPr txBox="1">
            <a:spLocks noGrp="1"/>
          </p:cNvSpPr>
          <p:nvPr>
            <p:ph type="body" idx="1"/>
          </p:nvPr>
        </p:nvSpPr>
        <p:spPr>
          <a:xfrm>
            <a:off x="1930400" y="3771174"/>
            <a:ext cx="7279649" cy="342174"/>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b="0" i="0" cap="small">
                <a:solidFill>
                  <a:srgbClr val="86D1D8"/>
                </a:solidFill>
                <a:latin typeface="Century Gothic"/>
                <a:ea typeface="Century Gothic"/>
                <a:cs typeface="Century Gothic"/>
                <a:sym typeface="Century Gothic"/>
              </a:defRPr>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90" name="Google Shape;90;p31"/>
          <p:cNvSpPr txBox="1">
            <a:spLocks noGrp="1"/>
          </p:cNvSpPr>
          <p:nvPr>
            <p:ph type="body" idx="2"/>
          </p:nvPr>
        </p:nvSpPr>
        <p:spPr>
          <a:xfrm>
            <a:off x="1154954" y="4350657"/>
            <a:ext cx="8825659" cy="1676400"/>
          </a:xfrm>
          <a:prstGeom prst="rect">
            <a:avLst/>
          </a:prstGeom>
          <a:noFill/>
          <a:ln>
            <a:noFill/>
          </a:ln>
        </p:spPr>
        <p:txBody>
          <a:bodyPr spcFirstLastPara="1" wrap="square" lIns="91425" tIns="45700" rIns="91425" bIns="45700" anchor="ctr" anchorCtr="0">
            <a:normAutofit/>
          </a:bodyPr>
          <a:lstStyle>
            <a:lvl1pPr marL="457200" lvl="0" indent="-228600" algn="l">
              <a:spcBef>
                <a:spcPts val="1000"/>
              </a:spcBef>
              <a:spcAft>
                <a:spcPts val="0"/>
              </a:spcAft>
              <a:buSzPts val="1440"/>
              <a:buNone/>
              <a:defRPr sz="18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91" name="Google Shape;91;p31"/>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2" name="Google Shape;92;p31"/>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3" name="Google Shape;93;p31"/>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cs-CZ"/>
              <a:pPr marL="0" lvl="0" indent="0" algn="ctr" rtl="0">
                <a:spcBef>
                  <a:spcPts val="0"/>
                </a:spcBef>
                <a:spcAft>
                  <a:spcPts val="0"/>
                </a:spcAft>
                <a:buNone/>
              </a:pPr>
              <a:t>‹#›</a:t>
            </a:fld>
            <a:endParaRPr/>
          </a:p>
        </p:txBody>
      </p:sp>
      <p:sp>
        <p:nvSpPr>
          <p:cNvPr id="94" name="Google Shape;94;p31"/>
          <p:cNvSpPr txBox="1"/>
          <p:nvPr/>
        </p:nvSpPr>
        <p:spPr>
          <a:xfrm>
            <a:off x="898295" y="971253"/>
            <a:ext cx="801912" cy="1969770"/>
          </a:xfrm>
          <a:prstGeom prst="rect">
            <a:avLst/>
          </a:prstGeom>
          <a:noFill/>
          <a:ln>
            <a:noFill/>
          </a:ln>
        </p:spPr>
        <p:txBody>
          <a:bodyPr spcFirstLastPara="1" wrap="square" lIns="91425" tIns="45700" rIns="91425" bIns="45700" anchor="t" anchorCtr="0">
            <a:spAutoFit/>
          </a:bodyPr>
          <a:lstStyle/>
          <a:p>
            <a:pPr marL="0" marR="0" lvl="0" indent="0" algn="r" rtl="0">
              <a:spcBef>
                <a:spcPts val="0"/>
              </a:spcBef>
              <a:spcAft>
                <a:spcPts val="0"/>
              </a:spcAft>
              <a:buNone/>
            </a:pPr>
            <a:r>
              <a:rPr lang="cs-CZ" sz="12200" b="0" i="0">
                <a:solidFill>
                  <a:srgbClr val="86D1D8"/>
                </a:solidFill>
                <a:latin typeface="Arial"/>
                <a:ea typeface="Arial"/>
                <a:cs typeface="Arial"/>
                <a:sym typeface="Arial"/>
              </a:rPr>
              <a:t>“</a:t>
            </a:r>
            <a:endParaRPr/>
          </a:p>
        </p:txBody>
      </p:sp>
      <p:sp>
        <p:nvSpPr>
          <p:cNvPr id="95" name="Google Shape;95;p31"/>
          <p:cNvSpPr txBox="1"/>
          <p:nvPr/>
        </p:nvSpPr>
        <p:spPr>
          <a:xfrm>
            <a:off x="9330490" y="2613787"/>
            <a:ext cx="801912" cy="1969770"/>
          </a:xfrm>
          <a:prstGeom prst="rect">
            <a:avLst/>
          </a:prstGeom>
          <a:noFill/>
          <a:ln>
            <a:noFill/>
          </a:ln>
        </p:spPr>
        <p:txBody>
          <a:bodyPr spcFirstLastPara="1" wrap="square" lIns="91425" tIns="45700" rIns="91425" bIns="45700" anchor="t" anchorCtr="0">
            <a:spAutoFit/>
          </a:bodyPr>
          <a:lstStyle/>
          <a:p>
            <a:pPr marL="0" marR="0" lvl="0" indent="0" algn="r" rtl="0">
              <a:spcBef>
                <a:spcPts val="0"/>
              </a:spcBef>
              <a:spcAft>
                <a:spcPts val="0"/>
              </a:spcAft>
              <a:buNone/>
            </a:pPr>
            <a:r>
              <a:rPr lang="cs-CZ" sz="12200" b="0" i="0">
                <a:solidFill>
                  <a:srgbClr val="86D1D8"/>
                </a:solidFill>
                <a:latin typeface="Arial"/>
                <a:ea typeface="Arial"/>
                <a:cs typeface="Arial"/>
                <a:sym typeface="Arial"/>
              </a:rPr>
              <a:t>”</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Jmenovka">
  <p:cSld name="Jmenovka">
    <p:spTree>
      <p:nvGrpSpPr>
        <p:cNvPr id="1" name="Shape 96"/>
        <p:cNvGrpSpPr/>
        <p:nvPr/>
      </p:nvGrpSpPr>
      <p:grpSpPr>
        <a:xfrm>
          <a:off x="0" y="0"/>
          <a:ext cx="0" cy="0"/>
          <a:chOff x="0" y="0"/>
          <a:chExt cx="0" cy="0"/>
        </a:xfrm>
      </p:grpSpPr>
      <p:sp>
        <p:nvSpPr>
          <p:cNvPr id="97" name="Google Shape;97;p32"/>
          <p:cNvSpPr txBox="1">
            <a:spLocks noGrp="1"/>
          </p:cNvSpPr>
          <p:nvPr>
            <p:ph type="title"/>
          </p:nvPr>
        </p:nvSpPr>
        <p:spPr>
          <a:xfrm>
            <a:off x="1154954" y="3124201"/>
            <a:ext cx="8825660" cy="165318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Clr>
                <a:schemeClr val="lt2"/>
              </a:buClr>
              <a:buSzPts val="4000"/>
              <a:buFont typeface="Century Gothic"/>
              <a:buNone/>
              <a:defRPr sz="40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8" name="Google Shape;98;p32"/>
          <p:cNvSpPr txBox="1">
            <a:spLocks noGrp="1"/>
          </p:cNvSpPr>
          <p:nvPr>
            <p:ph type="body" idx="1"/>
          </p:nvPr>
        </p:nvSpPr>
        <p:spPr>
          <a:xfrm>
            <a:off x="1154954" y="4777381"/>
            <a:ext cx="8825659" cy="860400"/>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600"/>
              <a:buNone/>
              <a:defRPr sz="2000" cap="none">
                <a:solidFill>
                  <a:srgbClr val="86D1D8"/>
                </a:solidFill>
              </a:defRPr>
            </a:lvl1pPr>
            <a:lvl2pPr marL="914400" lvl="1" indent="-228600" algn="l">
              <a:spcBef>
                <a:spcPts val="1000"/>
              </a:spcBef>
              <a:spcAft>
                <a:spcPts val="0"/>
              </a:spcAft>
              <a:buSzPts val="1440"/>
              <a:buNone/>
              <a:defRPr sz="1800">
                <a:solidFill>
                  <a:schemeClr val="lt1"/>
                </a:solidFill>
              </a:defRPr>
            </a:lvl2pPr>
            <a:lvl3pPr marL="1371600" lvl="2" indent="-228600" algn="l">
              <a:spcBef>
                <a:spcPts val="1000"/>
              </a:spcBef>
              <a:spcAft>
                <a:spcPts val="0"/>
              </a:spcAft>
              <a:buSzPts val="1280"/>
              <a:buNone/>
              <a:defRPr sz="1600">
                <a:solidFill>
                  <a:schemeClr val="lt1"/>
                </a:solidFill>
              </a:defRPr>
            </a:lvl3pPr>
            <a:lvl4pPr marL="1828800" lvl="3" indent="-228600" algn="l">
              <a:spcBef>
                <a:spcPts val="1000"/>
              </a:spcBef>
              <a:spcAft>
                <a:spcPts val="0"/>
              </a:spcAft>
              <a:buSzPts val="1120"/>
              <a:buNone/>
              <a:defRPr sz="1400">
                <a:solidFill>
                  <a:schemeClr val="lt1"/>
                </a:solidFill>
              </a:defRPr>
            </a:lvl4pPr>
            <a:lvl5pPr marL="2286000" lvl="4" indent="-228600" algn="l">
              <a:spcBef>
                <a:spcPts val="1000"/>
              </a:spcBef>
              <a:spcAft>
                <a:spcPts val="0"/>
              </a:spcAft>
              <a:buSzPts val="1120"/>
              <a:buNone/>
              <a:defRPr sz="1400">
                <a:solidFill>
                  <a:schemeClr val="lt1"/>
                </a:solidFill>
              </a:defRPr>
            </a:lvl5pPr>
            <a:lvl6pPr marL="2743200" lvl="5" indent="-228600" algn="l">
              <a:spcBef>
                <a:spcPts val="1000"/>
              </a:spcBef>
              <a:spcAft>
                <a:spcPts val="0"/>
              </a:spcAft>
              <a:buSzPts val="1120"/>
              <a:buNone/>
              <a:defRPr sz="1400">
                <a:solidFill>
                  <a:schemeClr val="lt1"/>
                </a:solidFill>
              </a:defRPr>
            </a:lvl6pPr>
            <a:lvl7pPr marL="3200400" lvl="6" indent="-228600" algn="l">
              <a:spcBef>
                <a:spcPts val="1000"/>
              </a:spcBef>
              <a:spcAft>
                <a:spcPts val="0"/>
              </a:spcAft>
              <a:buSzPts val="1120"/>
              <a:buNone/>
              <a:defRPr sz="1400">
                <a:solidFill>
                  <a:schemeClr val="lt1"/>
                </a:solidFill>
              </a:defRPr>
            </a:lvl7pPr>
            <a:lvl8pPr marL="3657600" lvl="7" indent="-228600" algn="l">
              <a:spcBef>
                <a:spcPts val="1000"/>
              </a:spcBef>
              <a:spcAft>
                <a:spcPts val="0"/>
              </a:spcAft>
              <a:buSzPts val="1120"/>
              <a:buNone/>
              <a:defRPr sz="1400">
                <a:solidFill>
                  <a:schemeClr val="lt1"/>
                </a:solidFill>
              </a:defRPr>
            </a:lvl8pPr>
            <a:lvl9pPr marL="4114800" lvl="8" indent="-228600" algn="l">
              <a:spcBef>
                <a:spcPts val="1000"/>
              </a:spcBef>
              <a:spcAft>
                <a:spcPts val="0"/>
              </a:spcAft>
              <a:buSzPts val="1120"/>
              <a:buNone/>
              <a:defRPr sz="1400">
                <a:solidFill>
                  <a:schemeClr val="lt1"/>
                </a:solidFill>
              </a:defRPr>
            </a:lvl9pPr>
          </a:lstStyle>
          <a:p>
            <a:endParaRPr/>
          </a:p>
        </p:txBody>
      </p:sp>
      <p:sp>
        <p:nvSpPr>
          <p:cNvPr id="99" name="Google Shape;99;p32"/>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0" name="Google Shape;100;p32"/>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1" name="Google Shape;101;p32"/>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cs-CZ"/>
              <a:pPr marL="0" lvl="0" indent="0" algn="ctr" rtl="0">
                <a:spcBef>
                  <a:spcPts val="0"/>
                </a:spcBef>
                <a:spcAft>
                  <a:spcPts val="0"/>
                </a:spcAft>
                <a:buNone/>
              </a:pPr>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3 sloupce">
  <p:cSld name="3 sloupce">
    <p:spTree>
      <p:nvGrpSpPr>
        <p:cNvPr id="1" name="Shape 102"/>
        <p:cNvGrpSpPr/>
        <p:nvPr/>
      </p:nvGrpSpPr>
      <p:grpSpPr>
        <a:xfrm>
          <a:off x="0" y="0"/>
          <a:ext cx="0" cy="0"/>
          <a:chOff x="0" y="0"/>
          <a:chExt cx="0" cy="0"/>
        </a:xfrm>
      </p:grpSpPr>
      <p:sp>
        <p:nvSpPr>
          <p:cNvPr id="103" name="Google Shape;103;p33"/>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4200"/>
              <a:buFont typeface="Century Gothic"/>
              <a:buNone/>
              <a:defRPr sz="42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4" name="Google Shape;104;p33"/>
          <p:cNvSpPr txBox="1">
            <a:spLocks noGrp="1"/>
          </p:cNvSpPr>
          <p:nvPr>
            <p:ph type="body" idx="1"/>
          </p:nvPr>
        </p:nvSpPr>
        <p:spPr>
          <a:xfrm>
            <a:off x="632947" y="1981200"/>
            <a:ext cx="2946866"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solidFill>
                  <a:srgbClr val="86D1D8"/>
                </a:solidFill>
              </a:defRPr>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105" name="Google Shape;105;p33"/>
          <p:cNvSpPr txBox="1">
            <a:spLocks noGrp="1"/>
          </p:cNvSpPr>
          <p:nvPr>
            <p:ph type="body" idx="2"/>
          </p:nvPr>
        </p:nvSpPr>
        <p:spPr>
          <a:xfrm>
            <a:off x="652463" y="2667000"/>
            <a:ext cx="2927350" cy="3589338"/>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106" name="Google Shape;106;p33"/>
          <p:cNvSpPr txBox="1">
            <a:spLocks noGrp="1"/>
          </p:cNvSpPr>
          <p:nvPr>
            <p:ph type="body" idx="3"/>
          </p:nvPr>
        </p:nvSpPr>
        <p:spPr>
          <a:xfrm>
            <a:off x="3883659" y="1981200"/>
            <a:ext cx="2936241"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solidFill>
                  <a:srgbClr val="86D1D8"/>
                </a:solidFill>
              </a:defRPr>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107" name="Google Shape;107;p33"/>
          <p:cNvSpPr txBox="1">
            <a:spLocks noGrp="1"/>
          </p:cNvSpPr>
          <p:nvPr>
            <p:ph type="body" idx="4"/>
          </p:nvPr>
        </p:nvSpPr>
        <p:spPr>
          <a:xfrm>
            <a:off x="3873106" y="2667000"/>
            <a:ext cx="2946794" cy="3589338"/>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108" name="Google Shape;108;p33"/>
          <p:cNvSpPr txBox="1">
            <a:spLocks noGrp="1"/>
          </p:cNvSpPr>
          <p:nvPr>
            <p:ph type="body" idx="5"/>
          </p:nvPr>
        </p:nvSpPr>
        <p:spPr>
          <a:xfrm>
            <a:off x="7124700" y="1981200"/>
            <a:ext cx="2932113"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solidFill>
                  <a:srgbClr val="86D1D8"/>
                </a:solidFill>
              </a:defRPr>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109" name="Google Shape;109;p33"/>
          <p:cNvSpPr txBox="1">
            <a:spLocks noGrp="1"/>
          </p:cNvSpPr>
          <p:nvPr>
            <p:ph type="body" idx="6"/>
          </p:nvPr>
        </p:nvSpPr>
        <p:spPr>
          <a:xfrm>
            <a:off x="7124700" y="2667000"/>
            <a:ext cx="2932113" cy="3589338"/>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cxnSp>
        <p:nvCxnSpPr>
          <p:cNvPr id="110" name="Google Shape;110;p33"/>
          <p:cNvCxnSpPr/>
          <p:nvPr/>
        </p:nvCxnSpPr>
        <p:spPr>
          <a:xfrm>
            <a:off x="3726142" y="2133600"/>
            <a:ext cx="0" cy="3962400"/>
          </a:xfrm>
          <a:prstGeom prst="straightConnector1">
            <a:avLst/>
          </a:prstGeom>
          <a:noFill/>
          <a:ln w="12700" cap="flat" cmpd="sng">
            <a:solidFill>
              <a:srgbClr val="86D1D8">
                <a:alpha val="40000"/>
              </a:srgbClr>
            </a:solidFill>
            <a:prstDash val="solid"/>
            <a:round/>
            <a:headEnd type="none" w="sm" len="sm"/>
            <a:tailEnd type="none" w="sm" len="sm"/>
          </a:ln>
        </p:spPr>
      </p:cxnSp>
      <p:cxnSp>
        <p:nvCxnSpPr>
          <p:cNvPr id="111" name="Google Shape;111;p33"/>
          <p:cNvCxnSpPr/>
          <p:nvPr/>
        </p:nvCxnSpPr>
        <p:spPr>
          <a:xfrm>
            <a:off x="6962227" y="2133600"/>
            <a:ext cx="0" cy="3966882"/>
          </a:xfrm>
          <a:prstGeom prst="straightConnector1">
            <a:avLst/>
          </a:prstGeom>
          <a:noFill/>
          <a:ln w="12700" cap="flat" cmpd="sng">
            <a:solidFill>
              <a:srgbClr val="86D1D8">
                <a:alpha val="40000"/>
              </a:srgbClr>
            </a:solidFill>
            <a:prstDash val="solid"/>
            <a:round/>
            <a:headEnd type="none" w="sm" len="sm"/>
            <a:tailEnd type="none" w="sm" len="sm"/>
          </a:ln>
        </p:spPr>
      </p:cxnSp>
      <p:sp>
        <p:nvSpPr>
          <p:cNvPr id="112" name="Google Shape;112;p33"/>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3" name="Google Shape;113;p33"/>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4" name="Google Shape;114;p33"/>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cs-CZ"/>
              <a:pPr marL="0" lvl="0" indent="0" algn="ctr" rtl="0">
                <a:spcBef>
                  <a:spcPts val="0"/>
                </a:spcBef>
                <a:spcAft>
                  <a:spcPts val="0"/>
                </a:spcAft>
                <a:buNone/>
              </a:pPr>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3 sloupce s obrázky">
  <p:cSld name="3 sloupce s obrázky">
    <p:spTree>
      <p:nvGrpSpPr>
        <p:cNvPr id="1" name="Shape 115"/>
        <p:cNvGrpSpPr/>
        <p:nvPr/>
      </p:nvGrpSpPr>
      <p:grpSpPr>
        <a:xfrm>
          <a:off x="0" y="0"/>
          <a:ext cx="0" cy="0"/>
          <a:chOff x="0" y="0"/>
          <a:chExt cx="0" cy="0"/>
        </a:xfrm>
      </p:grpSpPr>
      <p:sp>
        <p:nvSpPr>
          <p:cNvPr id="116" name="Google Shape;116;p34"/>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4200"/>
              <a:buFont typeface="Century Gothic"/>
              <a:buNone/>
              <a:defRPr sz="42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7" name="Google Shape;117;p34"/>
          <p:cNvSpPr txBox="1">
            <a:spLocks noGrp="1"/>
          </p:cNvSpPr>
          <p:nvPr>
            <p:ph type="body" idx="1"/>
          </p:nvPr>
        </p:nvSpPr>
        <p:spPr>
          <a:xfrm>
            <a:off x="652463" y="4250949"/>
            <a:ext cx="2940050"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solidFill>
                  <a:srgbClr val="86D1D8"/>
                </a:solidFill>
              </a:defRPr>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118" name="Google Shape;118;p34"/>
          <p:cNvSpPr>
            <a:spLocks noGrp="1"/>
          </p:cNvSpPr>
          <p:nvPr>
            <p:ph type="pic" idx="2"/>
          </p:nvPr>
        </p:nvSpPr>
        <p:spPr>
          <a:xfrm>
            <a:off x="652463" y="2209800"/>
            <a:ext cx="2940050" cy="1524000"/>
          </a:xfrm>
          <a:prstGeom prst="roundRect">
            <a:avLst>
              <a:gd name="adj" fmla="val 1858"/>
            </a:avLst>
          </a:prstGeom>
          <a:noFill/>
          <a:ln>
            <a:noFill/>
          </a:ln>
          <a:effectLst>
            <a:outerShdw blurRad="50800" dist="50800" dir="5400000" algn="tl" rotWithShape="0">
              <a:srgbClr val="000000">
                <a:alpha val="42745"/>
              </a:srgbClr>
            </a:outerShdw>
          </a:effectLst>
        </p:spPr>
      </p:sp>
      <p:sp>
        <p:nvSpPr>
          <p:cNvPr id="119" name="Google Shape;119;p34"/>
          <p:cNvSpPr txBox="1">
            <a:spLocks noGrp="1"/>
          </p:cNvSpPr>
          <p:nvPr>
            <p:ph type="body" idx="3"/>
          </p:nvPr>
        </p:nvSpPr>
        <p:spPr>
          <a:xfrm>
            <a:off x="652463" y="4827211"/>
            <a:ext cx="2940050" cy="659189"/>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120" name="Google Shape;120;p34"/>
          <p:cNvSpPr txBox="1">
            <a:spLocks noGrp="1"/>
          </p:cNvSpPr>
          <p:nvPr>
            <p:ph type="body" idx="4"/>
          </p:nvPr>
        </p:nvSpPr>
        <p:spPr>
          <a:xfrm>
            <a:off x="3889375" y="4250949"/>
            <a:ext cx="2930525"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solidFill>
                  <a:srgbClr val="86D1D8"/>
                </a:solidFill>
              </a:defRPr>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121" name="Google Shape;121;p34"/>
          <p:cNvSpPr>
            <a:spLocks noGrp="1"/>
          </p:cNvSpPr>
          <p:nvPr>
            <p:ph type="pic" idx="5"/>
          </p:nvPr>
        </p:nvSpPr>
        <p:spPr>
          <a:xfrm>
            <a:off x="3889374" y="2209800"/>
            <a:ext cx="2930525" cy="1524000"/>
          </a:xfrm>
          <a:prstGeom prst="roundRect">
            <a:avLst>
              <a:gd name="adj" fmla="val 1858"/>
            </a:avLst>
          </a:prstGeom>
          <a:noFill/>
          <a:ln>
            <a:noFill/>
          </a:ln>
          <a:effectLst>
            <a:outerShdw blurRad="50800" dist="50800" dir="5400000" algn="tl" rotWithShape="0">
              <a:srgbClr val="000000">
                <a:alpha val="42745"/>
              </a:srgbClr>
            </a:outerShdw>
          </a:effectLst>
        </p:spPr>
      </p:sp>
      <p:sp>
        <p:nvSpPr>
          <p:cNvPr id="122" name="Google Shape;122;p34"/>
          <p:cNvSpPr txBox="1">
            <a:spLocks noGrp="1"/>
          </p:cNvSpPr>
          <p:nvPr>
            <p:ph type="body" idx="6"/>
          </p:nvPr>
        </p:nvSpPr>
        <p:spPr>
          <a:xfrm>
            <a:off x="3888022" y="4827210"/>
            <a:ext cx="2934406" cy="659189"/>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123" name="Google Shape;123;p34"/>
          <p:cNvSpPr txBox="1">
            <a:spLocks noGrp="1"/>
          </p:cNvSpPr>
          <p:nvPr>
            <p:ph type="body" idx="7"/>
          </p:nvPr>
        </p:nvSpPr>
        <p:spPr>
          <a:xfrm>
            <a:off x="7124700" y="4250949"/>
            <a:ext cx="2932113"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solidFill>
                  <a:srgbClr val="86D1D8"/>
                </a:solidFill>
              </a:defRPr>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124" name="Google Shape;124;p34"/>
          <p:cNvSpPr>
            <a:spLocks noGrp="1"/>
          </p:cNvSpPr>
          <p:nvPr>
            <p:ph type="pic" idx="8"/>
          </p:nvPr>
        </p:nvSpPr>
        <p:spPr>
          <a:xfrm>
            <a:off x="7124699" y="2209800"/>
            <a:ext cx="2932113" cy="1524000"/>
          </a:xfrm>
          <a:prstGeom prst="roundRect">
            <a:avLst>
              <a:gd name="adj" fmla="val 1858"/>
            </a:avLst>
          </a:prstGeom>
          <a:noFill/>
          <a:ln>
            <a:noFill/>
          </a:ln>
          <a:effectLst>
            <a:outerShdw blurRad="50800" dist="50800" dir="5400000" algn="tl" rotWithShape="0">
              <a:srgbClr val="000000">
                <a:alpha val="42745"/>
              </a:srgbClr>
            </a:outerShdw>
          </a:effectLst>
        </p:spPr>
      </p:sp>
      <p:sp>
        <p:nvSpPr>
          <p:cNvPr id="125" name="Google Shape;125;p34"/>
          <p:cNvSpPr txBox="1">
            <a:spLocks noGrp="1"/>
          </p:cNvSpPr>
          <p:nvPr>
            <p:ph type="body" idx="9"/>
          </p:nvPr>
        </p:nvSpPr>
        <p:spPr>
          <a:xfrm>
            <a:off x="7124575" y="4827208"/>
            <a:ext cx="2935997" cy="659189"/>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cxnSp>
        <p:nvCxnSpPr>
          <p:cNvPr id="126" name="Google Shape;126;p34"/>
          <p:cNvCxnSpPr/>
          <p:nvPr/>
        </p:nvCxnSpPr>
        <p:spPr>
          <a:xfrm>
            <a:off x="3726142" y="2133600"/>
            <a:ext cx="0" cy="3962400"/>
          </a:xfrm>
          <a:prstGeom prst="straightConnector1">
            <a:avLst/>
          </a:prstGeom>
          <a:noFill/>
          <a:ln w="12700" cap="flat" cmpd="sng">
            <a:solidFill>
              <a:srgbClr val="86D1D8">
                <a:alpha val="40000"/>
              </a:srgbClr>
            </a:solidFill>
            <a:prstDash val="solid"/>
            <a:round/>
            <a:headEnd type="none" w="sm" len="sm"/>
            <a:tailEnd type="none" w="sm" len="sm"/>
          </a:ln>
        </p:spPr>
      </p:cxnSp>
      <p:cxnSp>
        <p:nvCxnSpPr>
          <p:cNvPr id="127" name="Google Shape;127;p34"/>
          <p:cNvCxnSpPr/>
          <p:nvPr/>
        </p:nvCxnSpPr>
        <p:spPr>
          <a:xfrm>
            <a:off x="6962227" y="2133600"/>
            <a:ext cx="0" cy="3966882"/>
          </a:xfrm>
          <a:prstGeom prst="straightConnector1">
            <a:avLst/>
          </a:prstGeom>
          <a:noFill/>
          <a:ln w="12700" cap="flat" cmpd="sng">
            <a:solidFill>
              <a:srgbClr val="86D1D8">
                <a:alpha val="40000"/>
              </a:srgbClr>
            </a:solidFill>
            <a:prstDash val="solid"/>
            <a:round/>
            <a:headEnd type="none" w="sm" len="sm"/>
            <a:tailEnd type="none" w="sm" len="sm"/>
          </a:ln>
        </p:spPr>
      </p:cxnSp>
      <p:sp>
        <p:nvSpPr>
          <p:cNvPr id="128" name="Google Shape;128;p34"/>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9" name="Google Shape;129;p34"/>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0" name="Google Shape;130;p34"/>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cs-CZ"/>
              <a:pPr marL="0" lvl="0" indent="0" algn="ctr" rtl="0">
                <a:spcBef>
                  <a:spcPts val="0"/>
                </a:spcBef>
                <a:spcAft>
                  <a:spcPts val="0"/>
                </a:spcAft>
                <a:buNone/>
              </a:pPr>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Nadpis a svislý text" type="vertTx">
  <p:cSld name="VERTICAL_TEXT">
    <p:spTree>
      <p:nvGrpSpPr>
        <p:cNvPr id="1" name="Shape 131"/>
        <p:cNvGrpSpPr/>
        <p:nvPr/>
      </p:nvGrpSpPr>
      <p:grpSpPr>
        <a:xfrm>
          <a:off x="0" y="0"/>
          <a:ext cx="0" cy="0"/>
          <a:chOff x="0" y="0"/>
          <a:chExt cx="0" cy="0"/>
        </a:xfrm>
      </p:grpSpPr>
      <p:sp>
        <p:nvSpPr>
          <p:cNvPr id="132" name="Google Shape;132;p35"/>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3" name="Google Shape;133;p35"/>
          <p:cNvSpPr txBox="1">
            <a:spLocks noGrp="1"/>
          </p:cNvSpPr>
          <p:nvPr>
            <p:ph type="body" idx="1"/>
          </p:nvPr>
        </p:nvSpPr>
        <p:spPr>
          <a:xfrm rot="5400000">
            <a:off x="3478842" y="-322612"/>
            <a:ext cx="4195481" cy="8946541"/>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39" algn="l">
              <a:spcBef>
                <a:spcPts val="1000"/>
              </a:spcBef>
              <a:spcAft>
                <a:spcPts val="0"/>
              </a:spcAft>
              <a:buSzPts val="1440"/>
              <a:buChar char="►"/>
              <a:defRPr/>
            </a:lvl3pPr>
            <a:lvl4pPr marL="1828800" lvl="3" indent="-320039" algn="l">
              <a:spcBef>
                <a:spcPts val="1000"/>
              </a:spcBef>
              <a:spcAft>
                <a:spcPts val="0"/>
              </a:spcAft>
              <a:buSzPts val="1440"/>
              <a:buChar char="►"/>
              <a:defRPr/>
            </a:lvl4pPr>
            <a:lvl5pPr marL="2286000" lvl="4" indent="-320039" algn="l">
              <a:spcBef>
                <a:spcPts val="1000"/>
              </a:spcBef>
              <a:spcAft>
                <a:spcPts val="0"/>
              </a:spcAft>
              <a:buSzPts val="1440"/>
              <a:buChar char="►"/>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134" name="Google Shape;134;p35"/>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5" name="Google Shape;135;p35"/>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6" name="Google Shape;136;p35"/>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cs-CZ"/>
              <a:pPr marL="0" lvl="0" indent="0" algn="ctr" rtl="0">
                <a:spcBef>
                  <a:spcPts val="0"/>
                </a:spcBef>
                <a:spcAft>
                  <a:spcPts val="0"/>
                </a:spcAft>
                <a:buNone/>
              </a:pPr>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Svislý nadpis a text" type="vertTitleAndTx">
  <p:cSld name="VERTICAL_TITLE_AND_VERTICAL_TEXT">
    <p:spTree>
      <p:nvGrpSpPr>
        <p:cNvPr id="1" name="Shape 137"/>
        <p:cNvGrpSpPr/>
        <p:nvPr/>
      </p:nvGrpSpPr>
      <p:grpSpPr>
        <a:xfrm>
          <a:off x="0" y="0"/>
          <a:ext cx="0" cy="0"/>
          <a:chOff x="0" y="0"/>
          <a:chExt cx="0" cy="0"/>
        </a:xfrm>
      </p:grpSpPr>
      <p:sp>
        <p:nvSpPr>
          <p:cNvPr id="138" name="Google Shape;138;p36"/>
          <p:cNvSpPr txBox="1">
            <a:spLocks noGrp="1"/>
          </p:cNvSpPr>
          <p:nvPr>
            <p:ph type="title"/>
          </p:nvPr>
        </p:nvSpPr>
        <p:spPr>
          <a:xfrm rot="5400000">
            <a:off x="6267450" y="2466975"/>
            <a:ext cx="5826125" cy="17526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9" name="Google Shape;139;p36"/>
          <p:cNvSpPr txBox="1">
            <a:spLocks noGrp="1"/>
          </p:cNvSpPr>
          <p:nvPr>
            <p:ph type="body" idx="1"/>
          </p:nvPr>
        </p:nvSpPr>
        <p:spPr>
          <a:xfrm rot="5400000">
            <a:off x="1679576" y="-139699"/>
            <a:ext cx="5368924" cy="7423149"/>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39" algn="l">
              <a:spcBef>
                <a:spcPts val="1000"/>
              </a:spcBef>
              <a:spcAft>
                <a:spcPts val="0"/>
              </a:spcAft>
              <a:buSzPts val="1440"/>
              <a:buChar char="►"/>
              <a:defRPr/>
            </a:lvl3pPr>
            <a:lvl4pPr marL="1828800" lvl="3" indent="-320039" algn="l">
              <a:spcBef>
                <a:spcPts val="1000"/>
              </a:spcBef>
              <a:spcAft>
                <a:spcPts val="0"/>
              </a:spcAft>
              <a:buSzPts val="1440"/>
              <a:buChar char="►"/>
              <a:defRPr/>
            </a:lvl4pPr>
            <a:lvl5pPr marL="2286000" lvl="4" indent="-320039" algn="l">
              <a:spcBef>
                <a:spcPts val="1000"/>
              </a:spcBef>
              <a:spcAft>
                <a:spcPts val="0"/>
              </a:spcAft>
              <a:buSzPts val="1440"/>
              <a:buChar char="►"/>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140" name="Google Shape;140;p36"/>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1" name="Google Shape;141;p36"/>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2" name="Google Shape;142;p36"/>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cs-CZ"/>
              <a:pPr marL="0" lvl="0" indent="0" algn="ct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5.png"/><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alphaModFix/>
          </a:blip>
          <a:stretch>
            <a:fillRect/>
          </a:stretch>
        </a:blipFill>
        <a:effectLst/>
      </p:bgPr>
    </p:bg>
    <p:spTree>
      <p:nvGrpSpPr>
        <p:cNvPr id="1" name="Shape 5"/>
        <p:cNvGrpSpPr/>
        <p:nvPr/>
      </p:nvGrpSpPr>
      <p:grpSpPr>
        <a:xfrm>
          <a:off x="0" y="0"/>
          <a:ext cx="0" cy="0"/>
          <a:chOff x="0" y="0"/>
          <a:chExt cx="0" cy="0"/>
        </a:xfrm>
      </p:grpSpPr>
      <p:pic>
        <p:nvPicPr>
          <p:cNvPr id="6" name="Google Shape;6;p19"/>
          <p:cNvPicPr preferRelativeResize="0"/>
          <p:nvPr/>
        </p:nvPicPr>
        <p:blipFill rotWithShape="1">
          <a:blip r:embed="rId20">
            <a:alphaModFix/>
          </a:blip>
          <a:srcRect l="3613"/>
          <a:stretch/>
        </p:blipFill>
        <p:spPr>
          <a:xfrm>
            <a:off x="0" y="2669685"/>
            <a:ext cx="4037012" cy="4188315"/>
          </a:xfrm>
          <a:prstGeom prst="rect">
            <a:avLst/>
          </a:prstGeom>
          <a:noFill/>
          <a:ln>
            <a:noFill/>
          </a:ln>
        </p:spPr>
      </p:pic>
      <p:pic>
        <p:nvPicPr>
          <p:cNvPr id="7" name="Google Shape;7;p19"/>
          <p:cNvPicPr preferRelativeResize="0"/>
          <p:nvPr/>
        </p:nvPicPr>
        <p:blipFill rotWithShape="1">
          <a:blip r:embed="rId21">
            <a:alphaModFix/>
          </a:blip>
          <a:srcRect l="35640"/>
          <a:stretch/>
        </p:blipFill>
        <p:spPr>
          <a:xfrm>
            <a:off x="0" y="2892347"/>
            <a:ext cx="1522412" cy="2365453"/>
          </a:xfrm>
          <a:prstGeom prst="rect">
            <a:avLst/>
          </a:prstGeom>
          <a:noFill/>
          <a:ln>
            <a:noFill/>
          </a:ln>
        </p:spPr>
      </p:pic>
      <p:sp>
        <p:nvSpPr>
          <p:cNvPr id="8" name="Google Shape;8;p19"/>
          <p:cNvSpPr/>
          <p:nvPr/>
        </p:nvSpPr>
        <p:spPr>
          <a:xfrm>
            <a:off x="8609012" y="1676400"/>
            <a:ext cx="2819400" cy="2819400"/>
          </a:xfrm>
          <a:prstGeom prst="ellipse">
            <a:avLst/>
          </a:prstGeom>
          <a:gradFill>
            <a:gsLst>
              <a:gs pos="0">
                <a:srgbClr val="4CB9C3">
                  <a:alpha val="6666"/>
                </a:srgbClr>
              </a:gs>
              <a:gs pos="36000">
                <a:srgbClr val="4CB9C3">
                  <a:alpha val="5882"/>
                </a:srgbClr>
              </a:gs>
              <a:gs pos="69000">
                <a:srgbClr val="4CB9C3">
                  <a:alpha val="0"/>
                </a:srgbClr>
              </a:gs>
              <a:gs pos="100000">
                <a:srgbClr val="4CB9C3">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9" name="Google Shape;9;p19"/>
          <p:cNvPicPr preferRelativeResize="0"/>
          <p:nvPr/>
        </p:nvPicPr>
        <p:blipFill rotWithShape="1">
          <a:blip r:embed="rId22">
            <a:alphaModFix/>
          </a:blip>
          <a:srcRect t="28812"/>
          <a:stretch/>
        </p:blipFill>
        <p:spPr>
          <a:xfrm>
            <a:off x="7999412" y="0"/>
            <a:ext cx="1603387" cy="1141407"/>
          </a:xfrm>
          <a:prstGeom prst="rect">
            <a:avLst/>
          </a:prstGeom>
          <a:noFill/>
          <a:ln>
            <a:noFill/>
          </a:ln>
        </p:spPr>
      </p:pic>
      <p:pic>
        <p:nvPicPr>
          <p:cNvPr id="10" name="Google Shape;10;p19"/>
          <p:cNvPicPr preferRelativeResize="0"/>
          <p:nvPr/>
        </p:nvPicPr>
        <p:blipFill rotWithShape="1">
          <a:blip r:embed="rId23">
            <a:alphaModFix/>
          </a:blip>
          <a:srcRect/>
          <a:stretch/>
        </p:blipFill>
        <p:spPr>
          <a:xfrm>
            <a:off x="8605878" y="6096000"/>
            <a:ext cx="993734" cy="762000"/>
          </a:xfrm>
          <a:prstGeom prst="rect">
            <a:avLst/>
          </a:prstGeom>
          <a:noFill/>
          <a:ln>
            <a:noFill/>
          </a:ln>
        </p:spPr>
      </p:pic>
      <p:sp>
        <p:nvSpPr>
          <p:cNvPr id="11" name="Google Shape;11;p19"/>
          <p:cNvSpPr/>
          <p:nvPr/>
        </p:nvSpPr>
        <p:spPr>
          <a:xfrm>
            <a:off x="10437812" y="0"/>
            <a:ext cx="685800" cy="1143000"/>
          </a:xfrm>
          <a:prstGeom prst="rect">
            <a:avLst/>
          </a:prstGeom>
          <a:solidFill>
            <a:schemeClr val="accent1"/>
          </a:solidFill>
          <a:ln>
            <a:noFill/>
          </a:ln>
          <a:effectLst>
            <a:outerShdw blurRad="38100" dist="25400" dir="5400000" rotWithShape="0">
              <a:srgbClr val="000000">
                <a:alpha val="4470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19"/>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Clr>
                <a:schemeClr val="lt2"/>
              </a:buClr>
              <a:buSzPts val="4200"/>
              <a:buFont typeface="Century Gothic"/>
              <a:buNone/>
              <a:defRPr sz="4200" b="0" i="0" u="none" strike="noStrike" cap="none">
                <a:solidFill>
                  <a:schemeClr val="lt2"/>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2"/>
                </a:solidFill>
              </a:defRPr>
            </a:lvl2pPr>
            <a:lvl3pPr marR="0" lvl="2" algn="l" rtl="0">
              <a:spcBef>
                <a:spcPts val="0"/>
              </a:spcBef>
              <a:spcAft>
                <a:spcPts val="0"/>
              </a:spcAft>
              <a:buSzPts val="1400"/>
              <a:buNone/>
              <a:defRPr sz="1800" b="0" i="0" u="none" strike="noStrike" cap="none">
                <a:solidFill>
                  <a:schemeClr val="lt2"/>
                </a:solidFill>
              </a:defRPr>
            </a:lvl3pPr>
            <a:lvl4pPr marR="0" lvl="3" algn="l" rtl="0">
              <a:spcBef>
                <a:spcPts val="0"/>
              </a:spcBef>
              <a:spcAft>
                <a:spcPts val="0"/>
              </a:spcAft>
              <a:buSzPts val="1400"/>
              <a:buNone/>
              <a:defRPr sz="1800" b="0" i="0" u="none" strike="noStrike" cap="none">
                <a:solidFill>
                  <a:schemeClr val="lt2"/>
                </a:solidFill>
              </a:defRPr>
            </a:lvl4pPr>
            <a:lvl5pPr marR="0" lvl="4" algn="l" rtl="0">
              <a:spcBef>
                <a:spcPts val="0"/>
              </a:spcBef>
              <a:spcAft>
                <a:spcPts val="0"/>
              </a:spcAft>
              <a:buSzPts val="1400"/>
              <a:buNone/>
              <a:defRPr sz="1800" b="0" i="0" u="none" strike="noStrike" cap="none">
                <a:solidFill>
                  <a:schemeClr val="lt2"/>
                </a:solidFill>
              </a:defRPr>
            </a:lvl5pPr>
            <a:lvl6pPr marR="0" lvl="5" algn="l" rtl="0">
              <a:spcBef>
                <a:spcPts val="0"/>
              </a:spcBef>
              <a:spcAft>
                <a:spcPts val="0"/>
              </a:spcAft>
              <a:buSzPts val="1400"/>
              <a:buNone/>
              <a:defRPr sz="1800" b="0" i="0" u="none" strike="noStrike" cap="none">
                <a:solidFill>
                  <a:schemeClr val="lt2"/>
                </a:solidFill>
              </a:defRPr>
            </a:lvl6pPr>
            <a:lvl7pPr marR="0" lvl="6" algn="l" rtl="0">
              <a:spcBef>
                <a:spcPts val="0"/>
              </a:spcBef>
              <a:spcAft>
                <a:spcPts val="0"/>
              </a:spcAft>
              <a:buSzPts val="1400"/>
              <a:buNone/>
              <a:defRPr sz="1800" b="0" i="0" u="none" strike="noStrike" cap="none">
                <a:solidFill>
                  <a:schemeClr val="lt2"/>
                </a:solidFill>
              </a:defRPr>
            </a:lvl7pPr>
            <a:lvl8pPr marR="0" lvl="7" algn="l" rtl="0">
              <a:spcBef>
                <a:spcPts val="0"/>
              </a:spcBef>
              <a:spcAft>
                <a:spcPts val="0"/>
              </a:spcAft>
              <a:buSzPts val="1400"/>
              <a:buNone/>
              <a:defRPr sz="1800" b="0" i="0" u="none" strike="noStrike" cap="none">
                <a:solidFill>
                  <a:schemeClr val="lt2"/>
                </a:solidFill>
              </a:defRPr>
            </a:lvl8pPr>
            <a:lvl9pPr marR="0" lvl="8" algn="l" rtl="0">
              <a:spcBef>
                <a:spcPts val="0"/>
              </a:spcBef>
              <a:spcAft>
                <a:spcPts val="0"/>
              </a:spcAft>
              <a:buSzPts val="1400"/>
              <a:buNone/>
              <a:defRPr sz="1800" b="0" i="0" u="none" strike="noStrike" cap="none">
                <a:solidFill>
                  <a:schemeClr val="lt2"/>
                </a:solidFill>
              </a:defRPr>
            </a:lvl9pPr>
          </a:lstStyle>
          <a:p>
            <a:endParaRPr/>
          </a:p>
        </p:txBody>
      </p:sp>
      <p:sp>
        <p:nvSpPr>
          <p:cNvPr id="13" name="Google Shape;13;p19"/>
          <p:cNvSpPr txBox="1">
            <a:spLocks noGrp="1"/>
          </p:cNvSpPr>
          <p:nvPr>
            <p:ph type="body" idx="1"/>
          </p:nvPr>
        </p:nvSpPr>
        <p:spPr>
          <a:xfrm>
            <a:off x="1103312" y="2052918"/>
            <a:ext cx="8946541" cy="4195481"/>
          </a:xfrm>
          <a:prstGeom prst="rect">
            <a:avLst/>
          </a:prstGeom>
          <a:noFill/>
          <a:ln>
            <a:noFill/>
          </a:ln>
        </p:spPr>
        <p:txBody>
          <a:bodyPr spcFirstLastPara="1" wrap="square" lIns="91425" tIns="45700" rIns="91425" bIns="45700" anchor="t" anchorCtr="0">
            <a:normAutofit/>
          </a:bodyPr>
          <a:lstStyle>
            <a:lvl1pPr marL="457200" marR="0" lvl="0" indent="-330200" algn="l" rtl="0">
              <a:spcBef>
                <a:spcPts val="1000"/>
              </a:spcBef>
              <a:spcAft>
                <a:spcPts val="0"/>
              </a:spcAft>
              <a:buClr>
                <a:srgbClr val="86D1D8"/>
              </a:buClr>
              <a:buSzPts val="1600"/>
              <a:buFont typeface="Noto Sans Symbols"/>
              <a:buChar char="►"/>
              <a:defRPr sz="2000" b="0" i="0" u="none" strike="noStrike" cap="none">
                <a:solidFill>
                  <a:schemeClr val="lt1"/>
                </a:solidFill>
                <a:latin typeface="Century Gothic"/>
                <a:ea typeface="Century Gothic"/>
                <a:cs typeface="Century Gothic"/>
                <a:sym typeface="Century Gothic"/>
              </a:defRPr>
            </a:lvl1pPr>
            <a:lvl2pPr marL="914400" marR="0" lvl="1" indent="-320040" algn="l" rtl="0">
              <a:spcBef>
                <a:spcPts val="1000"/>
              </a:spcBef>
              <a:spcAft>
                <a:spcPts val="0"/>
              </a:spcAft>
              <a:buClr>
                <a:srgbClr val="86D1D8"/>
              </a:buClr>
              <a:buSzPts val="1440"/>
              <a:buFont typeface="Noto Sans Symbols"/>
              <a:buChar char="►"/>
              <a:defRPr sz="1800" b="0" i="0" u="none" strike="noStrike" cap="none">
                <a:solidFill>
                  <a:schemeClr val="lt1"/>
                </a:solidFill>
                <a:latin typeface="Century Gothic"/>
                <a:ea typeface="Century Gothic"/>
                <a:cs typeface="Century Gothic"/>
                <a:sym typeface="Century Gothic"/>
              </a:defRPr>
            </a:lvl2pPr>
            <a:lvl3pPr marL="1371600" marR="0" lvl="2" indent="-309880" algn="l" rtl="0">
              <a:spcBef>
                <a:spcPts val="1000"/>
              </a:spcBef>
              <a:spcAft>
                <a:spcPts val="0"/>
              </a:spcAft>
              <a:buClr>
                <a:srgbClr val="86D1D8"/>
              </a:buClr>
              <a:buSzPts val="1280"/>
              <a:buFont typeface="Noto Sans Symbols"/>
              <a:buChar char="►"/>
              <a:defRPr sz="1600" b="0" i="0" u="none" strike="noStrike" cap="none">
                <a:solidFill>
                  <a:schemeClr val="lt1"/>
                </a:solidFill>
                <a:latin typeface="Century Gothic"/>
                <a:ea typeface="Century Gothic"/>
                <a:cs typeface="Century Gothic"/>
                <a:sym typeface="Century Gothic"/>
              </a:defRPr>
            </a:lvl3pPr>
            <a:lvl4pPr marL="1828800" marR="0" lvl="3" indent="-299719" algn="l" rtl="0">
              <a:spcBef>
                <a:spcPts val="1000"/>
              </a:spcBef>
              <a:spcAft>
                <a:spcPts val="0"/>
              </a:spcAft>
              <a:buClr>
                <a:srgbClr val="86D1D8"/>
              </a:buClr>
              <a:buSzPts val="1120"/>
              <a:buFont typeface="Noto Sans Symbols"/>
              <a:buChar char="►"/>
              <a:defRPr sz="1400" b="0" i="0" u="none" strike="noStrike" cap="none">
                <a:solidFill>
                  <a:schemeClr val="lt1"/>
                </a:solidFill>
                <a:latin typeface="Century Gothic"/>
                <a:ea typeface="Century Gothic"/>
                <a:cs typeface="Century Gothic"/>
                <a:sym typeface="Century Gothic"/>
              </a:defRPr>
            </a:lvl4pPr>
            <a:lvl5pPr marL="2286000" marR="0" lvl="4" indent="-299720" algn="l" rtl="0">
              <a:spcBef>
                <a:spcPts val="1000"/>
              </a:spcBef>
              <a:spcAft>
                <a:spcPts val="0"/>
              </a:spcAft>
              <a:buClr>
                <a:srgbClr val="86D1D8"/>
              </a:buClr>
              <a:buSzPts val="1120"/>
              <a:buFont typeface="Noto Sans Symbols"/>
              <a:buChar char="►"/>
              <a:defRPr sz="1400" b="0" i="0" u="none" strike="noStrike" cap="none">
                <a:solidFill>
                  <a:schemeClr val="lt1"/>
                </a:solidFill>
                <a:latin typeface="Century Gothic"/>
                <a:ea typeface="Century Gothic"/>
                <a:cs typeface="Century Gothic"/>
                <a:sym typeface="Century Gothic"/>
              </a:defRPr>
            </a:lvl5pPr>
            <a:lvl6pPr marL="2743200" marR="0" lvl="5" indent="-299720" algn="l" rtl="0">
              <a:spcBef>
                <a:spcPts val="1000"/>
              </a:spcBef>
              <a:spcAft>
                <a:spcPts val="0"/>
              </a:spcAft>
              <a:buClr>
                <a:srgbClr val="86D1D8"/>
              </a:buClr>
              <a:buSzPts val="1120"/>
              <a:buFont typeface="Noto Sans Symbols"/>
              <a:buChar char="►"/>
              <a:defRPr sz="1400" b="0" i="0" u="none" strike="noStrike" cap="none">
                <a:solidFill>
                  <a:schemeClr val="lt1"/>
                </a:solidFill>
                <a:latin typeface="Century Gothic"/>
                <a:ea typeface="Century Gothic"/>
                <a:cs typeface="Century Gothic"/>
                <a:sym typeface="Century Gothic"/>
              </a:defRPr>
            </a:lvl6pPr>
            <a:lvl7pPr marL="3200400" marR="0" lvl="6" indent="-299720" algn="l" rtl="0">
              <a:spcBef>
                <a:spcPts val="1000"/>
              </a:spcBef>
              <a:spcAft>
                <a:spcPts val="0"/>
              </a:spcAft>
              <a:buClr>
                <a:srgbClr val="86D1D8"/>
              </a:buClr>
              <a:buSzPts val="1120"/>
              <a:buFont typeface="Noto Sans Symbols"/>
              <a:buChar char="►"/>
              <a:defRPr sz="1400" b="0" i="0" u="none" strike="noStrike" cap="none">
                <a:solidFill>
                  <a:schemeClr val="lt1"/>
                </a:solidFill>
                <a:latin typeface="Century Gothic"/>
                <a:ea typeface="Century Gothic"/>
                <a:cs typeface="Century Gothic"/>
                <a:sym typeface="Century Gothic"/>
              </a:defRPr>
            </a:lvl7pPr>
            <a:lvl8pPr marL="3657600" marR="0" lvl="7" indent="-299720" algn="l" rtl="0">
              <a:spcBef>
                <a:spcPts val="1000"/>
              </a:spcBef>
              <a:spcAft>
                <a:spcPts val="0"/>
              </a:spcAft>
              <a:buClr>
                <a:srgbClr val="86D1D8"/>
              </a:buClr>
              <a:buSzPts val="1120"/>
              <a:buFont typeface="Noto Sans Symbols"/>
              <a:buChar char="►"/>
              <a:defRPr sz="1400" b="0" i="0" u="none" strike="noStrike" cap="none">
                <a:solidFill>
                  <a:schemeClr val="lt1"/>
                </a:solidFill>
                <a:latin typeface="Century Gothic"/>
                <a:ea typeface="Century Gothic"/>
                <a:cs typeface="Century Gothic"/>
                <a:sym typeface="Century Gothic"/>
              </a:defRPr>
            </a:lvl8pPr>
            <a:lvl9pPr marL="4114800" marR="0" lvl="8" indent="-299720" algn="l" rtl="0">
              <a:spcBef>
                <a:spcPts val="1000"/>
              </a:spcBef>
              <a:spcAft>
                <a:spcPts val="0"/>
              </a:spcAft>
              <a:buClr>
                <a:srgbClr val="86D1D8"/>
              </a:buClr>
              <a:buSzPts val="1120"/>
              <a:buFont typeface="Noto Sans Symbols"/>
              <a:buChar char="►"/>
              <a:defRPr sz="1400" b="0" i="0" u="none" strike="noStrike" cap="none">
                <a:solidFill>
                  <a:schemeClr val="lt1"/>
                </a:solidFill>
                <a:latin typeface="Century Gothic"/>
                <a:ea typeface="Century Gothic"/>
                <a:cs typeface="Century Gothic"/>
                <a:sym typeface="Century Gothic"/>
              </a:defRPr>
            </a:lvl9pPr>
          </a:lstStyle>
          <a:p>
            <a:endParaRPr/>
          </a:p>
        </p:txBody>
      </p:sp>
      <p:sp>
        <p:nvSpPr>
          <p:cNvPr id="14" name="Google Shape;14;p19"/>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100" b="0" i="0" u="none" strike="noStrike" cap="none">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5" name="Google Shape;15;p19"/>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100" b="0" i="0" u="none" strike="noStrike" cap="none">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6" name="Google Shape;16;p19"/>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marR="0" lvl="0" indent="0" algn="ctr" rtl="0">
              <a:spcBef>
                <a:spcPts val="0"/>
              </a:spcBef>
              <a:buNone/>
              <a:defRPr sz="2800" b="0" i="0" u="none" strike="noStrike" cap="none">
                <a:solidFill>
                  <a:schemeClr val="lt1"/>
                </a:solidFill>
                <a:latin typeface="Century Gothic"/>
                <a:ea typeface="Century Gothic"/>
                <a:cs typeface="Century Gothic"/>
                <a:sym typeface="Century Gothic"/>
              </a:defRPr>
            </a:lvl1pPr>
            <a:lvl2pPr marL="0" marR="0" lvl="1" indent="0" algn="ctr" rtl="0">
              <a:spcBef>
                <a:spcPts val="0"/>
              </a:spcBef>
              <a:buNone/>
              <a:defRPr sz="2800" b="0" i="0" u="none" strike="noStrike" cap="none">
                <a:solidFill>
                  <a:schemeClr val="lt1"/>
                </a:solidFill>
                <a:latin typeface="Century Gothic"/>
                <a:ea typeface="Century Gothic"/>
                <a:cs typeface="Century Gothic"/>
                <a:sym typeface="Century Gothic"/>
              </a:defRPr>
            </a:lvl2pPr>
            <a:lvl3pPr marL="0" marR="0" lvl="2" indent="0" algn="ctr" rtl="0">
              <a:spcBef>
                <a:spcPts val="0"/>
              </a:spcBef>
              <a:buNone/>
              <a:defRPr sz="2800" b="0" i="0" u="none" strike="noStrike" cap="none">
                <a:solidFill>
                  <a:schemeClr val="lt1"/>
                </a:solidFill>
                <a:latin typeface="Century Gothic"/>
                <a:ea typeface="Century Gothic"/>
                <a:cs typeface="Century Gothic"/>
                <a:sym typeface="Century Gothic"/>
              </a:defRPr>
            </a:lvl3pPr>
            <a:lvl4pPr marL="0" marR="0" lvl="3" indent="0" algn="ctr" rtl="0">
              <a:spcBef>
                <a:spcPts val="0"/>
              </a:spcBef>
              <a:buNone/>
              <a:defRPr sz="2800" b="0" i="0" u="none" strike="noStrike" cap="none">
                <a:solidFill>
                  <a:schemeClr val="lt1"/>
                </a:solidFill>
                <a:latin typeface="Century Gothic"/>
                <a:ea typeface="Century Gothic"/>
                <a:cs typeface="Century Gothic"/>
                <a:sym typeface="Century Gothic"/>
              </a:defRPr>
            </a:lvl4pPr>
            <a:lvl5pPr marL="0" marR="0" lvl="4" indent="0" algn="ctr" rtl="0">
              <a:spcBef>
                <a:spcPts val="0"/>
              </a:spcBef>
              <a:buNone/>
              <a:defRPr sz="2800" b="0" i="0" u="none" strike="noStrike" cap="none">
                <a:solidFill>
                  <a:schemeClr val="lt1"/>
                </a:solidFill>
                <a:latin typeface="Century Gothic"/>
                <a:ea typeface="Century Gothic"/>
                <a:cs typeface="Century Gothic"/>
                <a:sym typeface="Century Gothic"/>
              </a:defRPr>
            </a:lvl5pPr>
            <a:lvl6pPr marL="0" marR="0" lvl="5" indent="0" algn="ctr" rtl="0">
              <a:spcBef>
                <a:spcPts val="0"/>
              </a:spcBef>
              <a:buNone/>
              <a:defRPr sz="2800" b="0" i="0" u="none" strike="noStrike" cap="none">
                <a:solidFill>
                  <a:schemeClr val="lt1"/>
                </a:solidFill>
                <a:latin typeface="Century Gothic"/>
                <a:ea typeface="Century Gothic"/>
                <a:cs typeface="Century Gothic"/>
                <a:sym typeface="Century Gothic"/>
              </a:defRPr>
            </a:lvl6pPr>
            <a:lvl7pPr marL="0" marR="0" lvl="6" indent="0" algn="ctr" rtl="0">
              <a:spcBef>
                <a:spcPts val="0"/>
              </a:spcBef>
              <a:buNone/>
              <a:defRPr sz="2800" b="0" i="0" u="none" strike="noStrike" cap="none">
                <a:solidFill>
                  <a:schemeClr val="lt1"/>
                </a:solidFill>
                <a:latin typeface="Century Gothic"/>
                <a:ea typeface="Century Gothic"/>
                <a:cs typeface="Century Gothic"/>
                <a:sym typeface="Century Gothic"/>
              </a:defRPr>
            </a:lvl7pPr>
            <a:lvl8pPr marL="0" marR="0" lvl="7" indent="0" algn="ctr" rtl="0">
              <a:spcBef>
                <a:spcPts val="0"/>
              </a:spcBef>
              <a:buNone/>
              <a:defRPr sz="2800" b="0" i="0" u="none" strike="noStrike" cap="none">
                <a:solidFill>
                  <a:schemeClr val="lt1"/>
                </a:solidFill>
                <a:latin typeface="Century Gothic"/>
                <a:ea typeface="Century Gothic"/>
                <a:cs typeface="Century Gothic"/>
                <a:sym typeface="Century Gothic"/>
              </a:defRPr>
            </a:lvl8pPr>
            <a:lvl9pPr marL="0" marR="0" lvl="8" indent="0" algn="ctr" rtl="0">
              <a:spcBef>
                <a:spcPts val="0"/>
              </a:spcBef>
              <a:buNone/>
              <a:defRPr sz="2800" b="0" i="0" u="none" strike="noStrike" cap="none">
                <a:solidFill>
                  <a:schemeClr val="lt1"/>
                </a:solidFill>
                <a:latin typeface="Century Gothic"/>
                <a:ea typeface="Century Gothic"/>
                <a:cs typeface="Century Gothic"/>
                <a:sym typeface="Century Gothic"/>
              </a:defRPr>
            </a:lvl9pPr>
          </a:lstStyle>
          <a:p>
            <a:pPr marL="0" lvl="0" indent="0" algn="ctr" rtl="0">
              <a:spcBef>
                <a:spcPts val="0"/>
              </a:spcBef>
              <a:spcAft>
                <a:spcPts val="0"/>
              </a:spcAft>
              <a:buNone/>
            </a:pPr>
            <a:fld id="{00000000-1234-1234-1234-123412341234}" type="slidenum">
              <a:rPr lang="cs-CZ"/>
              <a:pPr marL="0" lvl="0" indent="0" algn="ct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3.xml"/><Relationship Id="rId4" Type="http://schemas.openxmlformats.org/officeDocument/2006/relationships/image" Target="../media/image16.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Google Shape;147;p1"/>
          <p:cNvSpPr txBox="1">
            <a:spLocks noGrp="1"/>
          </p:cNvSpPr>
          <p:nvPr>
            <p:ph type="ctrTitle"/>
          </p:nvPr>
        </p:nvSpPr>
        <p:spPr>
          <a:xfrm>
            <a:off x="1154955" y="609600"/>
            <a:ext cx="8825700" cy="3329700"/>
          </a:xfrm>
          <a:prstGeom prst="rect">
            <a:avLst/>
          </a:prstGeom>
          <a:noFill/>
          <a:ln>
            <a:noFill/>
          </a:ln>
        </p:spPr>
        <p:txBody>
          <a:bodyPr spcFirstLastPara="1" wrap="square" lIns="91425" tIns="45700" rIns="91425" bIns="45700" anchor="b" anchorCtr="0">
            <a:noAutofit/>
          </a:bodyPr>
          <a:lstStyle/>
          <a:p>
            <a:pPr marL="0" lvl="0" indent="0" algn="ctr" rtl="0">
              <a:spcBef>
                <a:spcPts val="0"/>
              </a:spcBef>
              <a:spcAft>
                <a:spcPts val="0"/>
              </a:spcAft>
              <a:buClr>
                <a:schemeClr val="lt2"/>
              </a:buClr>
              <a:buSzPts val="7200"/>
              <a:buFont typeface="Century Gothic"/>
              <a:buNone/>
            </a:pPr>
            <a:r>
              <a:rPr lang="cs-CZ"/>
              <a:t>MELÍROVÁNÍ VLASŮ </a:t>
            </a:r>
            <a:r>
              <a:rPr lang="cs-CZ" sz="3200"/>
              <a:t>– méně užívané, historické techniky</a:t>
            </a:r>
            <a:endParaRPr sz="3200"/>
          </a:p>
        </p:txBody>
      </p:sp>
      <p:pic>
        <p:nvPicPr>
          <p:cNvPr id="149" name="Google Shape;149;p1"/>
          <p:cNvPicPr preferRelativeResize="0"/>
          <p:nvPr/>
        </p:nvPicPr>
        <p:blipFill>
          <a:blip r:embed="rId3">
            <a:alphaModFix/>
          </a:blip>
          <a:stretch>
            <a:fillRect/>
          </a:stretch>
        </p:blipFill>
        <p:spPr>
          <a:xfrm>
            <a:off x="3052925" y="5808800"/>
            <a:ext cx="6327025" cy="65805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53"/>
        <p:cNvGrpSpPr/>
        <p:nvPr/>
      </p:nvGrpSpPr>
      <p:grpSpPr>
        <a:xfrm>
          <a:off x="0" y="0"/>
          <a:ext cx="0" cy="0"/>
          <a:chOff x="0" y="0"/>
          <a:chExt cx="0" cy="0"/>
        </a:xfrm>
      </p:grpSpPr>
      <p:sp>
        <p:nvSpPr>
          <p:cNvPr id="154" name="Google Shape;154;p2"/>
          <p:cNvSpPr txBox="1">
            <a:spLocks noGrp="1"/>
          </p:cNvSpPr>
          <p:nvPr>
            <p:ph type="title"/>
          </p:nvPr>
        </p:nvSpPr>
        <p:spPr>
          <a:xfrm>
            <a:off x="646111" y="452718"/>
            <a:ext cx="9404723" cy="860927"/>
          </a:xfrm>
          <a:prstGeom prst="rect">
            <a:avLst/>
          </a:prstGeom>
          <a:noFill/>
          <a:ln>
            <a:noFill/>
          </a:ln>
        </p:spPr>
        <p:txBody>
          <a:bodyPr spcFirstLastPara="1" wrap="square" lIns="91425" tIns="45700" rIns="91425" bIns="45700" anchor="t" anchorCtr="0">
            <a:noAutofit/>
          </a:bodyPr>
          <a:lstStyle/>
          <a:p>
            <a:pPr marL="0" lvl="0" indent="0" algn="ctr" rtl="0">
              <a:spcBef>
                <a:spcPts val="0"/>
              </a:spcBef>
              <a:spcAft>
                <a:spcPts val="0"/>
              </a:spcAft>
              <a:buClr>
                <a:schemeClr val="lt2"/>
              </a:buClr>
              <a:buSzPts val="4200"/>
              <a:buFont typeface="Arial"/>
              <a:buNone/>
            </a:pPr>
            <a:r>
              <a:rPr lang="cs-CZ">
                <a:latin typeface="Arial"/>
                <a:ea typeface="Arial"/>
                <a:cs typeface="Arial"/>
                <a:sym typeface="Arial"/>
              </a:rPr>
              <a:t>Co</a:t>
            </a:r>
            <a:r>
              <a:rPr lang="cs-CZ"/>
              <a:t> je to melír</a:t>
            </a:r>
            <a:endParaRPr/>
          </a:p>
        </p:txBody>
      </p:sp>
      <p:sp>
        <p:nvSpPr>
          <p:cNvPr id="155" name="Google Shape;155;p2"/>
          <p:cNvSpPr txBox="1">
            <a:spLocks noGrp="1"/>
          </p:cNvSpPr>
          <p:nvPr>
            <p:ph type="body" idx="1"/>
          </p:nvPr>
        </p:nvSpPr>
        <p:spPr>
          <a:xfrm>
            <a:off x="1103312" y="1442434"/>
            <a:ext cx="10191460" cy="4805965"/>
          </a:xfrm>
          <a:prstGeom prst="rect">
            <a:avLst/>
          </a:prstGeom>
          <a:noFill/>
          <a:ln>
            <a:noFill/>
          </a:ln>
        </p:spPr>
        <p:txBody>
          <a:bodyPr spcFirstLastPara="1" wrap="square" lIns="91425" tIns="45700" rIns="91425" bIns="45700" anchor="t" anchorCtr="0">
            <a:normAutofit lnSpcReduction="10000"/>
          </a:bodyPr>
          <a:lstStyle/>
          <a:p>
            <a:pPr marL="342900" lvl="0" indent="-342900" algn="l" rtl="0">
              <a:spcBef>
                <a:spcPts val="0"/>
              </a:spcBef>
              <a:spcAft>
                <a:spcPts val="0"/>
              </a:spcAft>
              <a:buSzPts val="1920"/>
              <a:buChar char="►"/>
            </a:pPr>
            <a:r>
              <a:rPr lang="cs-CZ" sz="2400" dirty="0">
                <a:latin typeface="Arial"/>
                <a:ea typeface="Arial"/>
                <a:cs typeface="Arial"/>
                <a:sym typeface="Arial"/>
              </a:rPr>
              <a:t>Melír je dvou a </a:t>
            </a:r>
            <a:r>
              <a:rPr lang="cs-CZ" sz="2400" dirty="0" err="1" smtClean="0">
                <a:latin typeface="Arial"/>
                <a:ea typeface="Arial"/>
                <a:cs typeface="Arial"/>
                <a:sym typeface="Arial"/>
              </a:rPr>
              <a:t>vícebarevnost</a:t>
            </a:r>
            <a:r>
              <a:rPr lang="cs-CZ" sz="2400" dirty="0" smtClean="0">
                <a:latin typeface="Arial"/>
                <a:ea typeface="Arial"/>
                <a:cs typeface="Arial"/>
                <a:sym typeface="Arial"/>
              </a:rPr>
              <a:t> </a:t>
            </a:r>
            <a:r>
              <a:rPr lang="cs-CZ" sz="2400" dirty="0">
                <a:latin typeface="Arial"/>
                <a:ea typeface="Arial"/>
                <a:cs typeface="Arial"/>
                <a:sym typeface="Arial"/>
              </a:rPr>
              <a:t>vlasů.</a:t>
            </a:r>
            <a:endParaRPr dirty="0"/>
          </a:p>
          <a:p>
            <a:pPr marL="0" lvl="0" indent="0" algn="l" rtl="0">
              <a:spcBef>
                <a:spcPts val="1000"/>
              </a:spcBef>
              <a:spcAft>
                <a:spcPts val="0"/>
              </a:spcAft>
              <a:buSzPts val="1920"/>
              <a:buNone/>
            </a:pPr>
            <a:endParaRPr sz="2400" dirty="0">
              <a:latin typeface="Arial"/>
              <a:ea typeface="Arial"/>
              <a:cs typeface="Arial"/>
              <a:sym typeface="Arial"/>
            </a:endParaRPr>
          </a:p>
          <a:p>
            <a:pPr marL="342900" lvl="0" indent="-342900" algn="l" rtl="0">
              <a:spcBef>
                <a:spcPts val="1000"/>
              </a:spcBef>
              <a:spcAft>
                <a:spcPts val="0"/>
              </a:spcAft>
              <a:buSzPts val="1920"/>
              <a:buChar char="►"/>
            </a:pPr>
            <a:r>
              <a:rPr lang="cs-CZ" sz="2400" dirty="0">
                <a:latin typeface="Arial"/>
                <a:ea typeface="Arial"/>
                <a:cs typeface="Arial"/>
                <a:sym typeface="Arial"/>
              </a:rPr>
              <a:t>Melírovat můžeme světlou barvou do tmavých vlasů i </a:t>
            </a:r>
            <a:r>
              <a:rPr lang="cs-CZ" sz="2400" dirty="0" smtClean="0">
                <a:latin typeface="Arial"/>
                <a:ea typeface="Arial"/>
                <a:cs typeface="Arial"/>
                <a:sym typeface="Arial"/>
              </a:rPr>
              <a:t>naopak, </a:t>
            </a:r>
            <a:r>
              <a:rPr lang="cs-CZ" sz="2400" dirty="0">
                <a:latin typeface="Arial"/>
                <a:ea typeface="Arial"/>
                <a:cs typeface="Arial"/>
                <a:sym typeface="Arial"/>
              </a:rPr>
              <a:t>nebo více odstíny současně.</a:t>
            </a:r>
            <a:endParaRPr dirty="0"/>
          </a:p>
          <a:p>
            <a:pPr marL="0" lvl="0" indent="0" algn="l" rtl="0">
              <a:spcBef>
                <a:spcPts val="1000"/>
              </a:spcBef>
              <a:spcAft>
                <a:spcPts val="0"/>
              </a:spcAft>
              <a:buSzPts val="1920"/>
              <a:buNone/>
            </a:pPr>
            <a:endParaRPr sz="2400" dirty="0">
              <a:latin typeface="Arial"/>
              <a:ea typeface="Arial"/>
              <a:cs typeface="Arial"/>
              <a:sym typeface="Arial"/>
            </a:endParaRPr>
          </a:p>
          <a:p>
            <a:pPr marL="342900" lvl="0" indent="-342900" algn="l" rtl="0">
              <a:spcBef>
                <a:spcPts val="1000"/>
              </a:spcBef>
              <a:spcAft>
                <a:spcPts val="0"/>
              </a:spcAft>
              <a:buSzPts val="1920"/>
              <a:buChar char="►"/>
            </a:pPr>
            <a:r>
              <a:rPr lang="cs-CZ" sz="2400" dirty="0">
                <a:latin typeface="Arial"/>
                <a:ea typeface="Arial"/>
                <a:cs typeface="Arial"/>
                <a:sym typeface="Arial"/>
              </a:rPr>
              <a:t>Můžeme využívat odbarvovací přípravky, permanentní barvy, </a:t>
            </a:r>
            <a:r>
              <a:rPr lang="cs-CZ" sz="2400" dirty="0" err="1">
                <a:latin typeface="Arial"/>
                <a:ea typeface="Arial"/>
                <a:cs typeface="Arial"/>
                <a:sym typeface="Arial"/>
              </a:rPr>
              <a:t>demipermanentní</a:t>
            </a:r>
            <a:r>
              <a:rPr lang="cs-CZ" sz="2400" dirty="0">
                <a:latin typeface="Arial"/>
                <a:ea typeface="Arial"/>
                <a:cs typeface="Arial"/>
                <a:sym typeface="Arial"/>
              </a:rPr>
              <a:t> i </a:t>
            </a:r>
            <a:r>
              <a:rPr lang="cs-CZ" sz="2400" dirty="0" err="1">
                <a:latin typeface="Arial"/>
                <a:ea typeface="Arial"/>
                <a:cs typeface="Arial"/>
                <a:sym typeface="Arial"/>
              </a:rPr>
              <a:t>semipermanentní</a:t>
            </a:r>
            <a:r>
              <a:rPr lang="cs-CZ" sz="2400" dirty="0">
                <a:latin typeface="Arial"/>
                <a:ea typeface="Arial"/>
                <a:cs typeface="Arial"/>
                <a:sym typeface="Arial"/>
              </a:rPr>
              <a:t> barviva.</a:t>
            </a:r>
            <a:endParaRPr dirty="0"/>
          </a:p>
          <a:p>
            <a:pPr marL="0" lvl="0" indent="0" algn="l" rtl="0">
              <a:spcBef>
                <a:spcPts val="1000"/>
              </a:spcBef>
              <a:spcAft>
                <a:spcPts val="0"/>
              </a:spcAft>
              <a:buSzPts val="1920"/>
              <a:buNone/>
            </a:pPr>
            <a:endParaRPr sz="2400" dirty="0">
              <a:latin typeface="Arial"/>
              <a:ea typeface="Arial"/>
              <a:cs typeface="Arial"/>
              <a:sym typeface="Arial"/>
            </a:endParaRPr>
          </a:p>
          <a:p>
            <a:pPr marL="342900" lvl="0" indent="-342900" algn="l" rtl="0">
              <a:spcBef>
                <a:spcPts val="1000"/>
              </a:spcBef>
              <a:spcAft>
                <a:spcPts val="0"/>
              </a:spcAft>
              <a:buSzPts val="1920"/>
              <a:buChar char="►"/>
            </a:pPr>
            <a:r>
              <a:rPr lang="cs-CZ" sz="2400" dirty="0">
                <a:latin typeface="Arial"/>
                <a:ea typeface="Arial"/>
                <a:cs typeface="Arial"/>
                <a:sym typeface="Arial"/>
              </a:rPr>
              <a:t>Vytvářet barevně odlišné prameny vlasů můžeme po celé ploše vlasů nebo jen na vybraných místech. Pomocí melíru můžeme potlačit první známky šedivění, můžeme oživit nevýraznou barvu vlasů, zúžit nebo rozšířit obličej.</a:t>
            </a:r>
            <a:r>
              <a:rPr lang="cs-CZ" sz="2400" baseline="30000" dirty="0">
                <a:latin typeface="Arial"/>
                <a:ea typeface="Arial"/>
                <a:cs typeface="Arial"/>
                <a:sym typeface="Arial"/>
              </a:rPr>
              <a:t>1</a:t>
            </a:r>
            <a:endParaRPr sz="2400" dirty="0">
              <a:latin typeface="Arial"/>
              <a:ea typeface="Arial"/>
              <a:cs typeface="Arial"/>
              <a:sym typeface="Arial"/>
            </a:endParaRPr>
          </a:p>
          <a:p>
            <a:pPr marL="342900" lvl="0" indent="-220980" algn="l" rtl="0">
              <a:spcBef>
                <a:spcPts val="1000"/>
              </a:spcBef>
              <a:spcAft>
                <a:spcPts val="0"/>
              </a:spcAft>
              <a:buSzPts val="1920"/>
              <a:buNone/>
            </a:pPr>
            <a:endParaRPr sz="2400" dirty="0">
              <a:latin typeface="Arial"/>
              <a:ea typeface="Arial"/>
              <a:cs typeface="Arial"/>
              <a:sym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sp>
        <p:nvSpPr>
          <p:cNvPr id="160" name="Google Shape;160;p3"/>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p>
            <a:pPr marL="0" lvl="0" indent="0" algn="ctr" rtl="0">
              <a:spcBef>
                <a:spcPts val="0"/>
              </a:spcBef>
              <a:spcAft>
                <a:spcPts val="0"/>
              </a:spcAft>
              <a:buClr>
                <a:schemeClr val="lt2"/>
              </a:buClr>
              <a:buSzPts val="4200"/>
              <a:buFont typeface="Arial"/>
              <a:buNone/>
            </a:pPr>
            <a:r>
              <a:rPr lang="cs-CZ">
                <a:latin typeface="Arial"/>
                <a:ea typeface="Arial"/>
                <a:cs typeface="Arial"/>
                <a:sym typeface="Arial"/>
              </a:rPr>
              <a:t>Materiál</a:t>
            </a:r>
            <a:r>
              <a:rPr lang="cs-CZ"/>
              <a:t> k melírování vlasů</a:t>
            </a:r>
            <a:endParaRPr/>
          </a:p>
        </p:txBody>
      </p:sp>
      <p:sp>
        <p:nvSpPr>
          <p:cNvPr id="161" name="Google Shape;161;p3"/>
          <p:cNvSpPr txBox="1">
            <a:spLocks noGrp="1"/>
          </p:cNvSpPr>
          <p:nvPr>
            <p:ph type="body" idx="1"/>
          </p:nvPr>
        </p:nvSpPr>
        <p:spPr>
          <a:xfrm>
            <a:off x="1103312" y="2052918"/>
            <a:ext cx="8946541" cy="4195481"/>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SzPts val="1600"/>
              <a:buChar char="►"/>
            </a:pPr>
            <a:r>
              <a:rPr lang="cs-CZ"/>
              <a:t>fotka</a:t>
            </a:r>
            <a:endParaRPr/>
          </a:p>
        </p:txBody>
      </p:sp>
      <p:sp>
        <p:nvSpPr>
          <p:cNvPr id="162" name="Google Shape;162;p3"/>
          <p:cNvSpPr txBox="1"/>
          <p:nvPr/>
        </p:nvSpPr>
        <p:spPr>
          <a:xfrm>
            <a:off x="10452100" y="6248399"/>
            <a:ext cx="889000"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cs-CZ" sz="1800" b="0" i="0" u="none" strike="noStrike" cap="none">
                <a:solidFill>
                  <a:schemeClr val="lt1"/>
                </a:solidFill>
                <a:latin typeface="Century Gothic"/>
                <a:ea typeface="Century Gothic"/>
                <a:cs typeface="Century Gothic"/>
                <a:sym typeface="Century Gothic"/>
              </a:rPr>
              <a:t>Obr. 1</a:t>
            </a:r>
            <a:endParaRPr/>
          </a:p>
        </p:txBody>
      </p:sp>
      <p:pic>
        <p:nvPicPr>
          <p:cNvPr id="163" name="Google Shape;163;p3"/>
          <p:cNvPicPr preferRelativeResize="0"/>
          <p:nvPr/>
        </p:nvPicPr>
        <p:blipFill rotWithShape="1">
          <a:blip r:embed="rId3">
            <a:alphaModFix/>
          </a:blip>
          <a:srcRect/>
          <a:stretch/>
        </p:blipFill>
        <p:spPr>
          <a:xfrm>
            <a:off x="1047377" y="1237623"/>
            <a:ext cx="9404723" cy="5282809"/>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67"/>
        <p:cNvGrpSpPr/>
        <p:nvPr/>
      </p:nvGrpSpPr>
      <p:grpSpPr>
        <a:xfrm>
          <a:off x="0" y="0"/>
          <a:ext cx="0" cy="0"/>
          <a:chOff x="0" y="0"/>
          <a:chExt cx="0" cy="0"/>
        </a:xfrm>
      </p:grpSpPr>
      <p:sp>
        <p:nvSpPr>
          <p:cNvPr id="168" name="Google Shape;168;p4"/>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p>
            <a:pPr marL="0" lvl="0" indent="0" algn="ctr" rtl="0">
              <a:spcBef>
                <a:spcPts val="0"/>
              </a:spcBef>
              <a:spcAft>
                <a:spcPts val="0"/>
              </a:spcAft>
              <a:buClr>
                <a:schemeClr val="lt2"/>
              </a:buClr>
              <a:buSzPts val="4200"/>
              <a:buFont typeface="Arial"/>
              <a:buNone/>
            </a:pPr>
            <a:r>
              <a:rPr lang="cs-CZ">
                <a:latin typeface="Arial"/>
                <a:ea typeface="Arial"/>
                <a:cs typeface="Arial"/>
                <a:sym typeface="Arial"/>
              </a:rPr>
              <a:t>Způsoby</a:t>
            </a:r>
            <a:r>
              <a:rPr lang="cs-CZ"/>
              <a:t> melírování vlasů</a:t>
            </a:r>
            <a:endParaRPr/>
          </a:p>
        </p:txBody>
      </p:sp>
      <p:sp>
        <p:nvSpPr>
          <p:cNvPr id="169" name="Google Shape;169;p4"/>
          <p:cNvSpPr txBox="1">
            <a:spLocks noGrp="1"/>
          </p:cNvSpPr>
          <p:nvPr>
            <p:ph type="body" idx="1"/>
          </p:nvPr>
        </p:nvSpPr>
        <p:spPr>
          <a:xfrm>
            <a:off x="1103312" y="1385889"/>
            <a:ext cx="4396339" cy="4870450"/>
          </a:xfrm>
          <a:prstGeom prst="rect">
            <a:avLst/>
          </a:prstGeom>
          <a:noFill/>
          <a:ln>
            <a:noFill/>
          </a:ln>
        </p:spPr>
        <p:txBody>
          <a:bodyPr spcFirstLastPara="1" wrap="square" lIns="91425" tIns="45700" rIns="91425" bIns="45700" anchor="t" anchorCtr="0">
            <a:normAutofit fontScale="92500" lnSpcReduction="10000"/>
          </a:bodyPr>
          <a:lstStyle/>
          <a:p>
            <a:pPr marL="342900" lvl="0" indent="-342900" algn="l" rtl="0">
              <a:spcBef>
                <a:spcPts val="0"/>
              </a:spcBef>
              <a:spcAft>
                <a:spcPts val="0"/>
              </a:spcAft>
              <a:buSzPct val="80000"/>
              <a:buChar char="►"/>
            </a:pPr>
            <a:r>
              <a:rPr lang="cs-CZ" sz="2400">
                <a:latin typeface="Arial"/>
                <a:ea typeface="Arial"/>
                <a:cs typeface="Arial"/>
                <a:sym typeface="Arial"/>
              </a:rPr>
              <a:t>Přes čepici.</a:t>
            </a:r>
            <a:endParaRPr/>
          </a:p>
          <a:p>
            <a:pPr marL="342900" lvl="0" indent="-342900" algn="l" rtl="0">
              <a:spcBef>
                <a:spcPts val="1000"/>
              </a:spcBef>
              <a:spcAft>
                <a:spcPts val="0"/>
              </a:spcAft>
              <a:buSzPct val="80000"/>
              <a:buChar char="►"/>
            </a:pPr>
            <a:r>
              <a:rPr lang="cs-CZ" sz="2400">
                <a:latin typeface="Arial"/>
                <a:ea typeface="Arial"/>
                <a:cs typeface="Arial"/>
                <a:sym typeface="Arial"/>
              </a:rPr>
              <a:t>Do alobalu nebo fólie.</a:t>
            </a:r>
            <a:endParaRPr/>
          </a:p>
          <a:p>
            <a:pPr marL="342900" lvl="0" indent="-342900" algn="l" rtl="0">
              <a:spcBef>
                <a:spcPts val="1000"/>
              </a:spcBef>
              <a:spcAft>
                <a:spcPts val="0"/>
              </a:spcAft>
              <a:buSzPct val="80000"/>
              <a:buChar char="►"/>
            </a:pPr>
            <a:r>
              <a:rPr lang="cs-CZ" sz="2400">
                <a:latin typeface="Arial"/>
                <a:ea typeface="Arial"/>
                <a:cs typeface="Arial"/>
                <a:sym typeface="Arial"/>
              </a:rPr>
              <a:t>Air Touch.</a:t>
            </a:r>
            <a:endParaRPr/>
          </a:p>
          <a:p>
            <a:pPr marL="342900" lvl="0" indent="-342900" algn="l" rtl="0">
              <a:spcBef>
                <a:spcPts val="1000"/>
              </a:spcBef>
              <a:spcAft>
                <a:spcPts val="0"/>
              </a:spcAft>
              <a:buSzPct val="80000"/>
              <a:buChar char="►"/>
            </a:pPr>
            <a:r>
              <a:rPr lang="cs-CZ" sz="2400">
                <a:latin typeface="Arial"/>
                <a:ea typeface="Arial"/>
                <a:cs typeface="Arial"/>
                <a:sym typeface="Arial"/>
              </a:rPr>
              <a:t>Do různých úhlů </a:t>
            </a:r>
            <a:endParaRPr/>
          </a:p>
          <a:p>
            <a:pPr marL="342900" lvl="0" indent="-230123" algn="l" rtl="0">
              <a:spcBef>
                <a:spcPts val="1000"/>
              </a:spcBef>
              <a:spcAft>
                <a:spcPts val="0"/>
              </a:spcAft>
              <a:buSzPct val="80000"/>
              <a:buNone/>
            </a:pPr>
            <a:endParaRPr sz="2400">
              <a:latin typeface="Arial"/>
              <a:ea typeface="Arial"/>
              <a:cs typeface="Arial"/>
              <a:sym typeface="Arial"/>
            </a:endParaRPr>
          </a:p>
          <a:p>
            <a:pPr marL="342900" lvl="0" indent="-342900" algn="l" rtl="0">
              <a:spcBef>
                <a:spcPts val="1000"/>
              </a:spcBef>
              <a:spcAft>
                <a:spcPts val="0"/>
              </a:spcAft>
              <a:buSzPct val="80000"/>
              <a:buChar char="►"/>
            </a:pPr>
            <a:r>
              <a:rPr lang="cs-CZ" sz="2400">
                <a:solidFill>
                  <a:srgbClr val="FF0000"/>
                </a:solidFill>
                <a:latin typeface="Arial"/>
                <a:ea typeface="Arial"/>
                <a:cs typeface="Arial"/>
                <a:sym typeface="Arial"/>
              </a:rPr>
              <a:t>Picasso. →</a:t>
            </a:r>
            <a:endParaRPr sz="2400">
              <a:solidFill>
                <a:srgbClr val="FF0000"/>
              </a:solidFill>
              <a:latin typeface="Arial"/>
              <a:ea typeface="Arial"/>
              <a:cs typeface="Arial"/>
              <a:sym typeface="Arial"/>
            </a:endParaRPr>
          </a:p>
          <a:p>
            <a:pPr marL="342900" lvl="0" indent="-342900" algn="l" rtl="0">
              <a:spcBef>
                <a:spcPts val="1000"/>
              </a:spcBef>
              <a:spcAft>
                <a:spcPts val="0"/>
              </a:spcAft>
              <a:buSzPct val="80000"/>
              <a:buChar char="►"/>
            </a:pPr>
            <a:r>
              <a:rPr lang="cs-CZ" sz="2400">
                <a:solidFill>
                  <a:srgbClr val="FF0000"/>
                </a:solidFill>
                <a:latin typeface="Arial"/>
                <a:ea typeface="Arial"/>
                <a:cs typeface="Arial"/>
                <a:sym typeface="Arial"/>
              </a:rPr>
              <a:t>Pročesáním. →  </a:t>
            </a:r>
            <a:endParaRPr sz="3500">
              <a:solidFill>
                <a:srgbClr val="FF0000"/>
              </a:solidFill>
              <a:latin typeface="Arial"/>
              <a:ea typeface="Arial"/>
              <a:cs typeface="Arial"/>
              <a:sym typeface="Arial"/>
            </a:endParaRPr>
          </a:p>
          <a:p>
            <a:pPr marL="342900" lvl="0" indent="-342900" algn="l" rtl="0">
              <a:spcBef>
                <a:spcPts val="1000"/>
              </a:spcBef>
              <a:spcAft>
                <a:spcPts val="0"/>
              </a:spcAft>
              <a:buSzPct val="80000"/>
              <a:buChar char="►"/>
            </a:pPr>
            <a:r>
              <a:rPr lang="cs-CZ" sz="2400">
                <a:solidFill>
                  <a:srgbClr val="FF0000"/>
                </a:solidFill>
                <a:latin typeface="Arial"/>
                <a:ea typeface="Arial"/>
                <a:cs typeface="Arial"/>
                <a:sym typeface="Arial"/>
              </a:rPr>
              <a:t>Do culíčků. →</a:t>
            </a:r>
            <a:endParaRPr sz="2400">
              <a:solidFill>
                <a:srgbClr val="FF0000"/>
              </a:solidFill>
              <a:latin typeface="Arial"/>
              <a:ea typeface="Arial"/>
              <a:cs typeface="Arial"/>
              <a:sym typeface="Arial"/>
            </a:endParaRPr>
          </a:p>
          <a:p>
            <a:pPr marL="342900" lvl="0" indent="-342900" algn="l" rtl="0">
              <a:spcBef>
                <a:spcPts val="1000"/>
              </a:spcBef>
              <a:spcAft>
                <a:spcPts val="0"/>
              </a:spcAft>
              <a:buSzPct val="80000"/>
              <a:buChar char="►"/>
            </a:pPr>
            <a:r>
              <a:rPr lang="cs-CZ" sz="2400">
                <a:solidFill>
                  <a:srgbClr val="FF0000"/>
                </a:solidFill>
                <a:latin typeface="Arial"/>
                <a:ea typeface="Arial"/>
                <a:cs typeface="Arial"/>
                <a:sym typeface="Arial"/>
              </a:rPr>
              <a:t>Diamant. →</a:t>
            </a:r>
            <a:endParaRPr sz="2400">
              <a:solidFill>
                <a:srgbClr val="FF0000"/>
              </a:solidFill>
              <a:latin typeface="Arial"/>
              <a:ea typeface="Arial"/>
              <a:cs typeface="Arial"/>
              <a:sym typeface="Arial"/>
            </a:endParaRPr>
          </a:p>
          <a:p>
            <a:pPr marL="342900" lvl="0" indent="-342900" algn="l" rtl="0">
              <a:spcBef>
                <a:spcPts val="1000"/>
              </a:spcBef>
              <a:spcAft>
                <a:spcPts val="0"/>
              </a:spcAft>
              <a:buSzPct val="80000"/>
              <a:buChar char="►"/>
            </a:pPr>
            <a:r>
              <a:rPr lang="cs-CZ" sz="2400">
                <a:solidFill>
                  <a:srgbClr val="FF0000"/>
                </a:solidFill>
                <a:latin typeface="Arial"/>
                <a:ea typeface="Arial"/>
                <a:cs typeface="Arial"/>
                <a:sym typeface="Arial"/>
              </a:rPr>
              <a:t>Malováním. →</a:t>
            </a:r>
            <a:endParaRPr sz="2400">
              <a:latin typeface="Arial"/>
              <a:ea typeface="Arial"/>
              <a:cs typeface="Arial"/>
              <a:sym typeface="Arial"/>
            </a:endParaRPr>
          </a:p>
          <a:p>
            <a:pPr marL="342900" lvl="0" indent="-342900" algn="l" rtl="0">
              <a:spcBef>
                <a:spcPts val="1000"/>
              </a:spcBef>
              <a:spcAft>
                <a:spcPts val="0"/>
              </a:spcAft>
              <a:buSzPct val="80000"/>
              <a:buChar char="►"/>
            </a:pPr>
            <a:r>
              <a:rPr lang="cs-CZ" sz="2400">
                <a:solidFill>
                  <a:srgbClr val="FF0000"/>
                </a:solidFill>
                <a:latin typeface="Arial"/>
                <a:ea typeface="Arial"/>
                <a:cs typeface="Arial"/>
                <a:sym typeface="Arial"/>
              </a:rPr>
              <a:t>Přes gumová kolečka. →</a:t>
            </a:r>
            <a:endParaRPr sz="2400">
              <a:solidFill>
                <a:srgbClr val="FF0000"/>
              </a:solidFill>
              <a:latin typeface="Arial"/>
              <a:ea typeface="Arial"/>
              <a:cs typeface="Arial"/>
              <a:sym typeface="Arial"/>
            </a:endParaRPr>
          </a:p>
          <a:p>
            <a:pPr marL="342900" lvl="0" indent="-258318" algn="l" rtl="0">
              <a:spcBef>
                <a:spcPts val="1000"/>
              </a:spcBef>
              <a:spcAft>
                <a:spcPts val="0"/>
              </a:spcAft>
              <a:buSzPct val="79999"/>
              <a:buNone/>
            </a:pPr>
            <a:endParaRPr/>
          </a:p>
          <a:p>
            <a:pPr marL="342900" lvl="0" indent="-258318" algn="l" rtl="0">
              <a:spcBef>
                <a:spcPts val="1000"/>
              </a:spcBef>
              <a:spcAft>
                <a:spcPts val="0"/>
              </a:spcAft>
              <a:buSzPct val="79999"/>
              <a:buNone/>
            </a:pPr>
            <a:endParaRPr/>
          </a:p>
        </p:txBody>
      </p:sp>
      <p:sp>
        <p:nvSpPr>
          <p:cNvPr id="170" name="Google Shape;170;p4"/>
          <p:cNvSpPr txBox="1">
            <a:spLocks noGrp="1"/>
          </p:cNvSpPr>
          <p:nvPr>
            <p:ph type="body" idx="2"/>
          </p:nvPr>
        </p:nvSpPr>
        <p:spPr>
          <a:xfrm>
            <a:off x="5654493" y="2056092"/>
            <a:ext cx="4396341" cy="4200245"/>
          </a:xfrm>
          <a:prstGeom prst="rect">
            <a:avLst/>
          </a:prstGeom>
          <a:noFill/>
          <a:ln>
            <a:noFill/>
          </a:ln>
        </p:spPr>
        <p:txBody>
          <a:bodyPr spcFirstLastPara="1" wrap="square" lIns="91425" tIns="45700" rIns="91425" bIns="45700" anchor="t" anchorCtr="0">
            <a:normAutofit fontScale="92500" lnSpcReduction="10000"/>
          </a:bodyPr>
          <a:lstStyle/>
          <a:p>
            <a:pPr marL="0" lvl="0" indent="0" algn="l" rtl="0">
              <a:spcBef>
                <a:spcPts val="0"/>
              </a:spcBef>
              <a:spcAft>
                <a:spcPts val="0"/>
              </a:spcAft>
              <a:buSzPct val="80000"/>
              <a:buNone/>
            </a:pPr>
            <a:r>
              <a:rPr lang="cs-CZ" sz="2400">
                <a:latin typeface="Arial"/>
                <a:ea typeface="Arial"/>
                <a:cs typeface="Arial"/>
                <a:sym typeface="Arial"/>
              </a:rPr>
              <a:t>Nejpoužívanější technikou je melírování do alobalu nebo fólie, protože je vhodná na krátké i dlouhé vlasy. Využívat ji můžeme k jednobarevnému  i vícebarevnému melírování.</a:t>
            </a:r>
            <a:endParaRPr/>
          </a:p>
          <a:p>
            <a:pPr marL="0" lvl="0" indent="0" algn="l" rtl="0">
              <a:spcBef>
                <a:spcPts val="1000"/>
              </a:spcBef>
              <a:spcAft>
                <a:spcPts val="0"/>
              </a:spcAft>
              <a:buSzPct val="80000"/>
              <a:buNone/>
            </a:pPr>
            <a:r>
              <a:rPr lang="cs-CZ" sz="2400">
                <a:latin typeface="Arial"/>
                <a:ea typeface="Arial"/>
                <a:cs typeface="Arial"/>
                <a:sym typeface="Arial"/>
              </a:rPr>
              <a:t>Melírovat vlasy můžeme také podle vlastní fantazie nebo přání zákazníka.</a:t>
            </a:r>
            <a:endParaRPr/>
          </a:p>
          <a:p>
            <a:pPr marL="0" lvl="0" indent="0" algn="l" rtl="0">
              <a:spcBef>
                <a:spcPts val="1000"/>
              </a:spcBef>
              <a:spcAft>
                <a:spcPts val="0"/>
              </a:spcAft>
              <a:buSzPct val="80000"/>
              <a:buNone/>
            </a:pPr>
            <a:endParaRPr sz="2400">
              <a:latin typeface="Arial"/>
              <a:ea typeface="Arial"/>
              <a:cs typeface="Arial"/>
              <a:sym typeface="Arial"/>
            </a:endParaRPr>
          </a:p>
          <a:p>
            <a:pPr marL="0" lvl="0" indent="0" algn="l" rtl="0">
              <a:spcBef>
                <a:spcPts val="1000"/>
              </a:spcBef>
              <a:spcAft>
                <a:spcPts val="0"/>
              </a:spcAft>
              <a:buSzPct val="80000"/>
              <a:buNone/>
            </a:pPr>
            <a:r>
              <a:rPr lang="cs-CZ" sz="2400">
                <a:solidFill>
                  <a:srgbClr val="FF0000"/>
                </a:solidFill>
                <a:latin typeface="Arial"/>
                <a:ea typeface="Arial"/>
                <a:cs typeface="Arial"/>
                <a:sym typeface="Arial"/>
              </a:rPr>
              <a:t>→ méně často používané techniky, historické techniky</a:t>
            </a:r>
            <a:endParaRPr sz="2400">
              <a:solidFill>
                <a:srgbClr val="FF0000"/>
              </a:solidFill>
              <a:latin typeface="Arial"/>
              <a:ea typeface="Arial"/>
              <a:cs typeface="Arial"/>
              <a:sym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74"/>
        <p:cNvGrpSpPr/>
        <p:nvPr/>
      </p:nvGrpSpPr>
      <p:grpSpPr>
        <a:xfrm>
          <a:off x="0" y="0"/>
          <a:ext cx="0" cy="0"/>
          <a:chOff x="0" y="0"/>
          <a:chExt cx="0" cy="0"/>
        </a:xfrm>
      </p:grpSpPr>
      <p:grpSp>
        <p:nvGrpSpPr>
          <p:cNvPr id="175" name="Google Shape;175;p5"/>
          <p:cNvGrpSpPr/>
          <p:nvPr/>
        </p:nvGrpSpPr>
        <p:grpSpPr>
          <a:xfrm>
            <a:off x="3143819" y="750711"/>
            <a:ext cx="7979903" cy="5356575"/>
            <a:chOff x="569513" y="31045"/>
            <a:chExt cx="7979903" cy="5356575"/>
          </a:xfrm>
        </p:grpSpPr>
        <p:sp>
          <p:nvSpPr>
            <p:cNvPr id="176" name="Google Shape;176;p5"/>
            <p:cNvSpPr/>
            <p:nvPr/>
          </p:nvSpPr>
          <p:spPr>
            <a:xfrm rot="5400000">
              <a:off x="940474" y="1583167"/>
              <a:ext cx="1400175" cy="1594049"/>
            </a:xfrm>
            <a:prstGeom prst="bentUpArrow">
              <a:avLst>
                <a:gd name="adj1" fmla="val 32840"/>
                <a:gd name="adj2" fmla="val 25000"/>
                <a:gd name="adj3" fmla="val 35780"/>
              </a:avLst>
            </a:prstGeom>
            <a:solidFill>
              <a:srgbClr val="DBBABA"/>
            </a:solidFill>
            <a:ln w="1905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5"/>
            <p:cNvSpPr/>
            <p:nvPr/>
          </p:nvSpPr>
          <p:spPr>
            <a:xfrm>
              <a:off x="569513" y="31045"/>
              <a:ext cx="2357070" cy="1649872"/>
            </a:xfrm>
            <a:prstGeom prst="roundRect">
              <a:avLst>
                <a:gd name="adj" fmla="val 16670"/>
              </a:avLst>
            </a:prstGeom>
            <a:solidFill>
              <a:srgbClr val="B01210"/>
            </a:solidFill>
            <a:ln w="1905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178;p5"/>
            <p:cNvSpPr txBox="1"/>
            <p:nvPr/>
          </p:nvSpPr>
          <p:spPr>
            <a:xfrm>
              <a:off x="650068" y="111600"/>
              <a:ext cx="2195960" cy="1488762"/>
            </a:xfrm>
            <a:prstGeom prst="rect">
              <a:avLst/>
            </a:prstGeom>
            <a:noFill/>
            <a:ln>
              <a:noFill/>
            </a:ln>
          </p:spPr>
          <p:txBody>
            <a:bodyPr spcFirstLastPara="1" wrap="square" lIns="110475" tIns="110475" rIns="110475" bIns="110475" anchor="ctr" anchorCtr="0">
              <a:noAutofit/>
            </a:bodyPr>
            <a:lstStyle/>
            <a:p>
              <a:pPr marL="0" marR="0" lvl="0" indent="0" algn="ctr" rtl="0">
                <a:lnSpc>
                  <a:spcPct val="90000"/>
                </a:lnSpc>
                <a:spcBef>
                  <a:spcPts val="0"/>
                </a:spcBef>
                <a:spcAft>
                  <a:spcPts val="0"/>
                </a:spcAft>
                <a:buNone/>
              </a:pPr>
              <a:r>
                <a:rPr lang="cs-CZ" sz="2900">
                  <a:solidFill>
                    <a:schemeClr val="lt1"/>
                  </a:solidFill>
                  <a:latin typeface="Century Gothic"/>
                  <a:ea typeface="Century Gothic"/>
                  <a:cs typeface="Century Gothic"/>
                  <a:sym typeface="Century Gothic"/>
                </a:rPr>
                <a:t>Přípravné práce</a:t>
              </a:r>
              <a:endParaRPr/>
            </a:p>
          </p:txBody>
        </p:sp>
        <p:sp>
          <p:nvSpPr>
            <p:cNvPr id="179" name="Google Shape;179;p5"/>
            <p:cNvSpPr/>
            <p:nvPr/>
          </p:nvSpPr>
          <p:spPr>
            <a:xfrm>
              <a:off x="2926584" y="188398"/>
              <a:ext cx="1714308" cy="13335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5"/>
            <p:cNvSpPr txBox="1"/>
            <p:nvPr/>
          </p:nvSpPr>
          <p:spPr>
            <a:xfrm>
              <a:off x="2926584" y="188398"/>
              <a:ext cx="1714308" cy="1333500"/>
            </a:xfrm>
            <a:prstGeom prst="rect">
              <a:avLst/>
            </a:prstGeom>
            <a:noFill/>
            <a:ln>
              <a:noFill/>
            </a:ln>
          </p:spPr>
          <p:txBody>
            <a:bodyPr spcFirstLastPara="1" wrap="square" lIns="83800" tIns="83800" rIns="83800" bIns="83800" anchor="ctr" anchorCtr="0">
              <a:noAutofit/>
            </a:bodyPr>
            <a:lstStyle/>
            <a:p>
              <a:pPr marL="171450" marR="0" lvl="1" indent="-171450" algn="l" rtl="0">
                <a:lnSpc>
                  <a:spcPct val="90000"/>
                </a:lnSpc>
                <a:spcBef>
                  <a:spcPts val="0"/>
                </a:spcBef>
                <a:spcAft>
                  <a:spcPts val="0"/>
                </a:spcAft>
                <a:buClr>
                  <a:schemeClr val="lt1"/>
                </a:buClr>
                <a:buSzPts val="1700"/>
                <a:buFont typeface="Century Gothic"/>
                <a:buChar char="•"/>
              </a:pPr>
              <a:r>
                <a:rPr lang="cs-CZ" sz="1700" b="0" i="0" u="none" strike="noStrike" cap="none">
                  <a:solidFill>
                    <a:schemeClr val="lt1"/>
                  </a:solidFill>
                  <a:latin typeface="Century Gothic"/>
                  <a:ea typeface="Century Gothic"/>
                  <a:cs typeface="Century Gothic"/>
                  <a:sym typeface="Century Gothic"/>
                </a:rPr>
                <a:t>Diagnóza, založení ochranného prádla.</a:t>
              </a:r>
              <a:endParaRPr/>
            </a:p>
          </p:txBody>
        </p:sp>
        <p:sp>
          <p:nvSpPr>
            <p:cNvPr id="181" name="Google Shape;181;p5"/>
            <p:cNvSpPr/>
            <p:nvPr/>
          </p:nvSpPr>
          <p:spPr>
            <a:xfrm rot="5400000">
              <a:off x="2894736" y="3436519"/>
              <a:ext cx="1400175" cy="1594049"/>
            </a:xfrm>
            <a:prstGeom prst="bentUpArrow">
              <a:avLst>
                <a:gd name="adj1" fmla="val 32840"/>
                <a:gd name="adj2" fmla="val 25000"/>
                <a:gd name="adj3" fmla="val 35780"/>
              </a:avLst>
            </a:prstGeom>
            <a:solidFill>
              <a:srgbClr val="DBBABA"/>
            </a:solidFill>
            <a:ln w="1905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5"/>
            <p:cNvSpPr/>
            <p:nvPr/>
          </p:nvSpPr>
          <p:spPr>
            <a:xfrm>
              <a:off x="2523775" y="1884397"/>
              <a:ext cx="2357070" cy="1649872"/>
            </a:xfrm>
            <a:prstGeom prst="roundRect">
              <a:avLst>
                <a:gd name="adj" fmla="val 16670"/>
              </a:avLst>
            </a:prstGeom>
            <a:solidFill>
              <a:srgbClr val="B01210"/>
            </a:solidFill>
            <a:ln w="1905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5"/>
            <p:cNvSpPr txBox="1"/>
            <p:nvPr/>
          </p:nvSpPr>
          <p:spPr>
            <a:xfrm>
              <a:off x="2604330" y="1964952"/>
              <a:ext cx="2195960" cy="1488762"/>
            </a:xfrm>
            <a:prstGeom prst="rect">
              <a:avLst/>
            </a:prstGeom>
            <a:noFill/>
            <a:ln>
              <a:noFill/>
            </a:ln>
          </p:spPr>
          <p:txBody>
            <a:bodyPr spcFirstLastPara="1" wrap="square" lIns="110475" tIns="110475" rIns="110475" bIns="110475" anchor="ctr" anchorCtr="0">
              <a:noAutofit/>
            </a:bodyPr>
            <a:lstStyle/>
            <a:p>
              <a:pPr marL="0" marR="0" lvl="0" indent="0" algn="ctr" rtl="0">
                <a:lnSpc>
                  <a:spcPct val="90000"/>
                </a:lnSpc>
                <a:spcBef>
                  <a:spcPts val="0"/>
                </a:spcBef>
                <a:spcAft>
                  <a:spcPts val="0"/>
                </a:spcAft>
                <a:buNone/>
              </a:pPr>
              <a:r>
                <a:rPr lang="cs-CZ" sz="2900">
                  <a:solidFill>
                    <a:schemeClr val="lt1"/>
                  </a:solidFill>
                  <a:latin typeface="Century Gothic"/>
                  <a:ea typeface="Century Gothic"/>
                  <a:cs typeface="Century Gothic"/>
                  <a:sym typeface="Century Gothic"/>
                </a:rPr>
                <a:t>Výběr techniky melírování</a:t>
              </a:r>
              <a:endParaRPr/>
            </a:p>
          </p:txBody>
        </p:sp>
        <p:sp>
          <p:nvSpPr>
            <p:cNvPr id="184" name="Google Shape;184;p5"/>
            <p:cNvSpPr/>
            <p:nvPr/>
          </p:nvSpPr>
          <p:spPr>
            <a:xfrm>
              <a:off x="4880846" y="2041750"/>
              <a:ext cx="1714308" cy="13335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5"/>
            <p:cNvSpPr txBox="1"/>
            <p:nvPr/>
          </p:nvSpPr>
          <p:spPr>
            <a:xfrm>
              <a:off x="4880846" y="2041750"/>
              <a:ext cx="1714308" cy="1333500"/>
            </a:xfrm>
            <a:prstGeom prst="rect">
              <a:avLst/>
            </a:prstGeom>
            <a:noFill/>
            <a:ln>
              <a:noFill/>
            </a:ln>
          </p:spPr>
          <p:txBody>
            <a:bodyPr spcFirstLastPara="1" wrap="square" lIns="83800" tIns="83800" rIns="83800" bIns="83800" anchor="ctr" anchorCtr="0">
              <a:noAutofit/>
            </a:bodyPr>
            <a:lstStyle/>
            <a:p>
              <a:pPr marL="171450" marR="0" lvl="1" indent="-171450" algn="l" rtl="0">
                <a:lnSpc>
                  <a:spcPct val="90000"/>
                </a:lnSpc>
                <a:spcBef>
                  <a:spcPts val="0"/>
                </a:spcBef>
                <a:spcAft>
                  <a:spcPts val="0"/>
                </a:spcAft>
                <a:buClr>
                  <a:schemeClr val="lt1"/>
                </a:buClr>
                <a:buSzPts val="1700"/>
                <a:buFont typeface="Century Gothic"/>
                <a:buChar char="•"/>
              </a:pPr>
              <a:r>
                <a:rPr lang="cs-CZ" sz="1700" b="0" i="0" u="none" strike="noStrike" cap="none">
                  <a:solidFill>
                    <a:schemeClr val="lt1"/>
                  </a:solidFill>
                  <a:latin typeface="Century Gothic"/>
                  <a:ea typeface="Century Gothic"/>
                  <a:cs typeface="Century Gothic"/>
                  <a:sym typeface="Century Gothic"/>
                </a:rPr>
                <a:t>Přání zákazníka, délka vlasů, objem vlasů.</a:t>
              </a:r>
              <a:endParaRPr/>
            </a:p>
          </p:txBody>
        </p:sp>
        <p:sp>
          <p:nvSpPr>
            <p:cNvPr id="186" name="Google Shape;186;p5"/>
            <p:cNvSpPr/>
            <p:nvPr/>
          </p:nvSpPr>
          <p:spPr>
            <a:xfrm>
              <a:off x="4478037" y="3737748"/>
              <a:ext cx="2357070" cy="1649872"/>
            </a:xfrm>
            <a:prstGeom prst="roundRect">
              <a:avLst>
                <a:gd name="adj" fmla="val 16670"/>
              </a:avLst>
            </a:prstGeom>
            <a:solidFill>
              <a:srgbClr val="B01210"/>
            </a:solidFill>
            <a:ln w="1905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5"/>
            <p:cNvSpPr txBox="1"/>
            <p:nvPr/>
          </p:nvSpPr>
          <p:spPr>
            <a:xfrm>
              <a:off x="4558592" y="3818303"/>
              <a:ext cx="2195960" cy="1488762"/>
            </a:xfrm>
            <a:prstGeom prst="rect">
              <a:avLst/>
            </a:prstGeom>
            <a:noFill/>
            <a:ln>
              <a:noFill/>
            </a:ln>
          </p:spPr>
          <p:txBody>
            <a:bodyPr spcFirstLastPara="1" wrap="square" lIns="110475" tIns="110475" rIns="110475" bIns="110475" anchor="ctr" anchorCtr="0">
              <a:noAutofit/>
            </a:bodyPr>
            <a:lstStyle/>
            <a:p>
              <a:pPr marL="0" marR="0" lvl="0" indent="0" algn="ctr" rtl="0">
                <a:lnSpc>
                  <a:spcPct val="90000"/>
                </a:lnSpc>
                <a:spcBef>
                  <a:spcPts val="0"/>
                </a:spcBef>
                <a:spcAft>
                  <a:spcPts val="0"/>
                </a:spcAft>
                <a:buNone/>
              </a:pPr>
              <a:r>
                <a:rPr lang="cs-CZ" sz="2900">
                  <a:solidFill>
                    <a:schemeClr val="lt1"/>
                  </a:solidFill>
                  <a:latin typeface="Century Gothic"/>
                  <a:ea typeface="Century Gothic"/>
                  <a:cs typeface="Century Gothic"/>
                  <a:sym typeface="Century Gothic"/>
                </a:rPr>
                <a:t>Příprava materiálu a nářadí</a:t>
              </a:r>
              <a:endParaRPr/>
            </a:p>
          </p:txBody>
        </p:sp>
        <p:sp>
          <p:nvSpPr>
            <p:cNvPr id="188" name="Google Shape;188;p5"/>
            <p:cNvSpPr/>
            <p:nvPr/>
          </p:nvSpPr>
          <p:spPr>
            <a:xfrm>
              <a:off x="6835108" y="3781080"/>
              <a:ext cx="1714308" cy="1561541"/>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 name="Google Shape;189;p5"/>
            <p:cNvSpPr txBox="1"/>
            <p:nvPr/>
          </p:nvSpPr>
          <p:spPr>
            <a:xfrm>
              <a:off x="6835108" y="3781080"/>
              <a:ext cx="1714308" cy="1561541"/>
            </a:xfrm>
            <a:prstGeom prst="rect">
              <a:avLst/>
            </a:prstGeom>
            <a:noFill/>
            <a:ln>
              <a:noFill/>
            </a:ln>
          </p:spPr>
          <p:txBody>
            <a:bodyPr spcFirstLastPara="1" wrap="square" lIns="68575" tIns="68575" rIns="68575" bIns="68575" anchor="ctr" anchorCtr="0">
              <a:noAutofit/>
            </a:bodyPr>
            <a:lstStyle/>
            <a:p>
              <a:pPr marL="114300" marR="0" lvl="1" indent="-114300" algn="l" rtl="0">
                <a:lnSpc>
                  <a:spcPct val="90000"/>
                </a:lnSpc>
                <a:spcBef>
                  <a:spcPts val="0"/>
                </a:spcBef>
                <a:spcAft>
                  <a:spcPts val="0"/>
                </a:spcAft>
                <a:buClr>
                  <a:schemeClr val="lt1"/>
                </a:buClr>
                <a:buSzPts val="1400"/>
                <a:buFont typeface="Century Gothic"/>
                <a:buChar char="•"/>
              </a:pPr>
              <a:r>
                <a:rPr lang="cs-CZ" sz="1400" b="0" i="0" u="none" strike="noStrike" cap="none">
                  <a:solidFill>
                    <a:schemeClr val="lt1"/>
                  </a:solidFill>
                  <a:latin typeface="Century Gothic"/>
                  <a:ea typeface="Century Gothic"/>
                  <a:cs typeface="Century Gothic"/>
                  <a:sym typeface="Century Gothic"/>
                </a:rPr>
                <a:t>Barvicí nebo odbarvovací přípravky, peroxid vodíku, miska, štětec, fólie, hřebeny, skřipce...</a:t>
              </a:r>
              <a:endParaRPr/>
            </a:p>
          </p:txBody>
        </p:sp>
      </p:grpSp>
      <p:sp>
        <p:nvSpPr>
          <p:cNvPr id="190" name="Google Shape;190;p5"/>
          <p:cNvSpPr txBox="1"/>
          <p:nvPr/>
        </p:nvSpPr>
        <p:spPr>
          <a:xfrm>
            <a:off x="498764" y="719666"/>
            <a:ext cx="2481942" cy="224676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cs-CZ" sz="2800">
                <a:solidFill>
                  <a:schemeClr val="lt1"/>
                </a:solidFill>
                <a:latin typeface="Century Gothic"/>
                <a:ea typeface="Century Gothic"/>
                <a:cs typeface="Century Gothic"/>
                <a:sym typeface="Century Gothic"/>
              </a:rPr>
              <a:t>Před každým melírováním postupujeme stejným způsobem</a:t>
            </a: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94"/>
        <p:cNvGrpSpPr/>
        <p:nvPr/>
      </p:nvGrpSpPr>
      <p:grpSpPr>
        <a:xfrm>
          <a:off x="0" y="0"/>
          <a:ext cx="0" cy="0"/>
          <a:chOff x="0" y="0"/>
          <a:chExt cx="0" cy="0"/>
        </a:xfrm>
      </p:grpSpPr>
      <p:sp>
        <p:nvSpPr>
          <p:cNvPr id="195" name="Google Shape;195;p6"/>
          <p:cNvSpPr txBox="1">
            <a:spLocks noGrp="1"/>
          </p:cNvSpPr>
          <p:nvPr>
            <p:ph type="title"/>
          </p:nvPr>
        </p:nvSpPr>
        <p:spPr>
          <a:xfrm>
            <a:off x="646111" y="452718"/>
            <a:ext cx="9404723" cy="873806"/>
          </a:xfrm>
          <a:prstGeom prst="rect">
            <a:avLst/>
          </a:prstGeom>
          <a:noFill/>
          <a:ln>
            <a:noFill/>
          </a:ln>
        </p:spPr>
        <p:txBody>
          <a:bodyPr spcFirstLastPara="1" wrap="square" lIns="91425" tIns="45700" rIns="91425" bIns="45700" anchor="t" anchorCtr="0">
            <a:noAutofit/>
          </a:bodyPr>
          <a:lstStyle/>
          <a:p>
            <a:pPr marL="0" lvl="0" indent="0" algn="ctr" rtl="0">
              <a:spcBef>
                <a:spcPts val="0"/>
              </a:spcBef>
              <a:spcAft>
                <a:spcPts val="0"/>
              </a:spcAft>
              <a:buClr>
                <a:schemeClr val="lt2"/>
              </a:buClr>
              <a:buSzPts val="3600"/>
              <a:buFont typeface="Arial"/>
              <a:buNone/>
            </a:pPr>
            <a:r>
              <a:rPr lang="cs-CZ" sz="3600">
                <a:latin typeface="Arial"/>
                <a:ea typeface="Arial"/>
                <a:cs typeface="Arial"/>
                <a:sym typeface="Arial"/>
              </a:rPr>
              <a:t>Bezpečnost a hygiena práce při melírování </a:t>
            </a:r>
            <a:endParaRPr/>
          </a:p>
        </p:txBody>
      </p:sp>
      <p:sp>
        <p:nvSpPr>
          <p:cNvPr id="196" name="Google Shape;196;p6"/>
          <p:cNvSpPr txBox="1">
            <a:spLocks noGrp="1"/>
          </p:cNvSpPr>
          <p:nvPr>
            <p:ph type="body" idx="1"/>
          </p:nvPr>
        </p:nvSpPr>
        <p:spPr>
          <a:xfrm>
            <a:off x="1103312" y="1326524"/>
            <a:ext cx="9830851" cy="4921875"/>
          </a:xfrm>
          <a:prstGeom prst="rect">
            <a:avLst/>
          </a:prstGeom>
          <a:noFill/>
          <a:ln>
            <a:noFill/>
          </a:ln>
        </p:spPr>
        <p:txBody>
          <a:bodyPr spcFirstLastPara="1" wrap="square" lIns="91425" tIns="45700" rIns="91425" bIns="45700" anchor="t" anchorCtr="0">
            <a:normAutofit/>
          </a:bodyPr>
          <a:lstStyle/>
          <a:p>
            <a:pPr marL="457200" lvl="0" indent="-457200" algn="l" rtl="0">
              <a:spcBef>
                <a:spcPts val="0"/>
              </a:spcBef>
              <a:spcAft>
                <a:spcPts val="0"/>
              </a:spcAft>
              <a:buSzPts val="1920"/>
              <a:buFont typeface="Century Gothic"/>
              <a:buAutoNum type="arabicPeriod"/>
            </a:pPr>
            <a:r>
              <a:rPr lang="cs-CZ" sz="2400">
                <a:latin typeface="Arial"/>
                <a:ea typeface="Arial"/>
                <a:cs typeface="Arial"/>
                <a:sym typeface="Arial"/>
              </a:rPr>
              <a:t>Vždy začínáme diagnózou vlasů a pokožky zrakem, hmatem            i dotazem - zabráníme tak případným komplikacím.</a:t>
            </a:r>
            <a:endParaRPr/>
          </a:p>
          <a:p>
            <a:pPr marL="457200" lvl="0" indent="-335280" algn="l" rtl="0">
              <a:spcBef>
                <a:spcPts val="1000"/>
              </a:spcBef>
              <a:spcAft>
                <a:spcPts val="0"/>
              </a:spcAft>
              <a:buSzPts val="1920"/>
              <a:buFont typeface="Century Gothic"/>
              <a:buNone/>
            </a:pPr>
            <a:endParaRPr sz="2400">
              <a:latin typeface="Arial"/>
              <a:ea typeface="Arial"/>
              <a:cs typeface="Arial"/>
              <a:sym typeface="Arial"/>
            </a:endParaRPr>
          </a:p>
          <a:p>
            <a:pPr marL="514350" lvl="0" indent="-514350" algn="l" rtl="0">
              <a:spcBef>
                <a:spcPts val="1000"/>
              </a:spcBef>
              <a:spcAft>
                <a:spcPts val="0"/>
              </a:spcAft>
              <a:buSzPts val="1920"/>
              <a:buFont typeface="Libre Franklin Medium"/>
              <a:buAutoNum type="arabicPeriod"/>
            </a:pPr>
            <a:r>
              <a:rPr lang="cs-CZ" sz="2400">
                <a:latin typeface="Arial"/>
                <a:ea typeface="Arial"/>
                <a:cs typeface="Arial"/>
                <a:sym typeface="Arial"/>
              </a:rPr>
              <a:t>Založíme ochranné prádlo – ručník, pláštěnka - chráníme oděv klienta.</a:t>
            </a:r>
            <a:endParaRPr/>
          </a:p>
          <a:p>
            <a:pPr marL="514350" lvl="0" indent="-392430" algn="l" rtl="0">
              <a:spcBef>
                <a:spcPts val="1000"/>
              </a:spcBef>
              <a:spcAft>
                <a:spcPts val="0"/>
              </a:spcAft>
              <a:buSzPts val="1920"/>
              <a:buFont typeface="Libre Franklin Medium"/>
              <a:buNone/>
            </a:pPr>
            <a:endParaRPr sz="2400">
              <a:latin typeface="Arial"/>
              <a:ea typeface="Arial"/>
              <a:cs typeface="Arial"/>
              <a:sym typeface="Arial"/>
            </a:endParaRPr>
          </a:p>
          <a:p>
            <a:pPr marL="514350" lvl="0" indent="-514350" algn="l" rtl="0">
              <a:spcBef>
                <a:spcPts val="1000"/>
              </a:spcBef>
              <a:spcAft>
                <a:spcPts val="0"/>
              </a:spcAft>
              <a:buSzPts val="1920"/>
              <a:buFont typeface="Libre Franklin Medium"/>
              <a:buAutoNum type="arabicPeriod"/>
            </a:pPr>
            <a:r>
              <a:rPr lang="cs-CZ" sz="2400">
                <a:latin typeface="Arial"/>
                <a:ea typeface="Arial"/>
                <a:cs typeface="Arial"/>
                <a:sym typeface="Arial"/>
              </a:rPr>
              <a:t>Pracujeme v pracovním oděvu a rukavicích - chráníme svůj oděv a pokožku rukou před zabarvením nebo poleptáním.</a:t>
            </a:r>
            <a:endParaRPr/>
          </a:p>
          <a:p>
            <a:pPr marL="514350" lvl="0" indent="-392430" algn="l" rtl="0">
              <a:spcBef>
                <a:spcPts val="1000"/>
              </a:spcBef>
              <a:spcAft>
                <a:spcPts val="0"/>
              </a:spcAft>
              <a:buSzPts val="1920"/>
              <a:buFont typeface="Libre Franklin Medium"/>
              <a:buNone/>
            </a:pPr>
            <a:endParaRPr sz="2400">
              <a:latin typeface="Arial"/>
              <a:ea typeface="Arial"/>
              <a:cs typeface="Arial"/>
              <a:sym typeface="Arial"/>
            </a:endParaRPr>
          </a:p>
          <a:p>
            <a:pPr marL="514350" lvl="0" indent="-514350" algn="l" rtl="0">
              <a:spcBef>
                <a:spcPts val="1000"/>
              </a:spcBef>
              <a:spcAft>
                <a:spcPts val="0"/>
              </a:spcAft>
              <a:buSzPts val="1920"/>
              <a:buFont typeface="Century Gothic"/>
              <a:buAutoNum type="arabicPeriod"/>
            </a:pPr>
            <a:r>
              <a:rPr lang="cs-CZ" sz="2400">
                <a:latin typeface="Arial"/>
                <a:ea typeface="Arial"/>
                <a:cs typeface="Arial"/>
                <a:sym typeface="Arial"/>
              </a:rPr>
              <a:t>Dodržujeme technologický postup - vyvarujeme se neúspěchům.</a:t>
            </a:r>
            <a:endParaRPr/>
          </a:p>
          <a:p>
            <a:pPr marL="514350" lvl="0" indent="-392430" algn="l" rtl="0">
              <a:spcBef>
                <a:spcPts val="1000"/>
              </a:spcBef>
              <a:spcAft>
                <a:spcPts val="0"/>
              </a:spcAft>
              <a:buSzPts val="1920"/>
              <a:buFont typeface="Libre Franklin Medium"/>
              <a:buNone/>
            </a:pPr>
            <a:endParaRPr sz="2400">
              <a:latin typeface="Arial"/>
              <a:ea typeface="Arial"/>
              <a:cs typeface="Arial"/>
              <a:sym typeface="Arial"/>
            </a:endParaRPr>
          </a:p>
          <a:p>
            <a:pPr marL="342900" lvl="0" indent="-241300" algn="l" rtl="0">
              <a:spcBef>
                <a:spcPts val="1000"/>
              </a:spcBef>
              <a:spcAft>
                <a:spcPts val="0"/>
              </a:spcAft>
              <a:buSzPts val="1600"/>
              <a:buNone/>
            </a:pP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00"/>
        <p:cNvGrpSpPr/>
        <p:nvPr/>
      </p:nvGrpSpPr>
      <p:grpSpPr>
        <a:xfrm>
          <a:off x="0" y="0"/>
          <a:ext cx="0" cy="0"/>
          <a:chOff x="0" y="0"/>
          <a:chExt cx="0" cy="0"/>
        </a:xfrm>
      </p:grpSpPr>
      <p:sp>
        <p:nvSpPr>
          <p:cNvPr id="201" name="Google Shape;201;p7"/>
          <p:cNvSpPr txBox="1">
            <a:spLocks noGrp="1"/>
          </p:cNvSpPr>
          <p:nvPr>
            <p:ph type="title"/>
          </p:nvPr>
        </p:nvSpPr>
        <p:spPr>
          <a:xfrm>
            <a:off x="646111" y="452718"/>
            <a:ext cx="9404723" cy="912443"/>
          </a:xfrm>
          <a:prstGeom prst="rect">
            <a:avLst/>
          </a:prstGeom>
          <a:noFill/>
          <a:ln>
            <a:noFill/>
          </a:ln>
        </p:spPr>
        <p:txBody>
          <a:bodyPr spcFirstLastPara="1" wrap="square" lIns="91425" tIns="45700" rIns="91425" bIns="45700" anchor="t" anchorCtr="0">
            <a:noAutofit/>
          </a:bodyPr>
          <a:lstStyle/>
          <a:p>
            <a:pPr marL="0" lvl="0" indent="0" algn="ctr" rtl="0">
              <a:spcBef>
                <a:spcPts val="0"/>
              </a:spcBef>
              <a:spcAft>
                <a:spcPts val="0"/>
              </a:spcAft>
              <a:buClr>
                <a:schemeClr val="lt2"/>
              </a:buClr>
              <a:buSzPts val="3600"/>
              <a:buFont typeface="Arial"/>
              <a:buNone/>
            </a:pPr>
            <a:r>
              <a:rPr lang="cs-CZ" sz="3600">
                <a:latin typeface="Arial"/>
                <a:ea typeface="Arial"/>
                <a:cs typeface="Arial"/>
                <a:sym typeface="Arial"/>
              </a:rPr>
              <a:t>Bezpečnost a hygiena práce při melírování </a:t>
            </a:r>
            <a:endParaRPr sz="3600"/>
          </a:p>
        </p:txBody>
      </p:sp>
      <p:sp>
        <p:nvSpPr>
          <p:cNvPr id="202" name="Google Shape;202;p7"/>
          <p:cNvSpPr txBox="1">
            <a:spLocks noGrp="1"/>
          </p:cNvSpPr>
          <p:nvPr>
            <p:ph type="body" idx="1"/>
          </p:nvPr>
        </p:nvSpPr>
        <p:spPr>
          <a:xfrm>
            <a:off x="1103312" y="1365162"/>
            <a:ext cx="8946541" cy="48832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SzPts val="1920"/>
              <a:buNone/>
            </a:pPr>
            <a:r>
              <a:rPr lang="cs-CZ" sz="2400">
                <a:solidFill>
                  <a:srgbClr val="4CB9C3"/>
                </a:solidFill>
                <a:latin typeface="Arial"/>
                <a:ea typeface="Arial"/>
                <a:cs typeface="Arial"/>
                <a:sym typeface="Arial"/>
              </a:rPr>
              <a:t>6. </a:t>
            </a:r>
            <a:r>
              <a:rPr lang="cs-CZ" sz="2400">
                <a:latin typeface="Arial"/>
                <a:ea typeface="Arial"/>
                <a:cs typeface="Arial"/>
                <a:sym typeface="Arial"/>
              </a:rPr>
              <a:t>Nepřekračujeme dobu působení - riskovali bychom zbytečné     </a:t>
            </a:r>
            <a:endParaRPr/>
          </a:p>
          <a:p>
            <a:pPr marL="0" lvl="0" indent="0" algn="l" rtl="0">
              <a:spcBef>
                <a:spcPts val="1000"/>
              </a:spcBef>
              <a:spcAft>
                <a:spcPts val="0"/>
              </a:spcAft>
              <a:buSzPts val="1920"/>
              <a:buNone/>
            </a:pPr>
            <a:r>
              <a:rPr lang="cs-CZ" sz="2400">
                <a:latin typeface="Arial"/>
                <a:ea typeface="Arial"/>
                <a:cs typeface="Arial"/>
                <a:sym typeface="Arial"/>
              </a:rPr>
              <a:t>    poškození vlasů, případně kůže.</a:t>
            </a:r>
            <a:endParaRPr/>
          </a:p>
          <a:p>
            <a:pPr marL="514350" lvl="0" indent="-514350" algn="l" rtl="0">
              <a:spcBef>
                <a:spcPts val="1000"/>
              </a:spcBef>
              <a:spcAft>
                <a:spcPts val="0"/>
              </a:spcAft>
              <a:buSzPts val="1920"/>
              <a:buFont typeface="Noto Sans Symbols"/>
              <a:buNone/>
            </a:pPr>
            <a:endParaRPr sz="2400">
              <a:latin typeface="Arial"/>
              <a:ea typeface="Arial"/>
              <a:cs typeface="Arial"/>
              <a:sym typeface="Arial"/>
            </a:endParaRPr>
          </a:p>
          <a:p>
            <a:pPr marL="514350" lvl="0" indent="-514350" algn="l" rtl="0">
              <a:spcBef>
                <a:spcPts val="1000"/>
              </a:spcBef>
              <a:spcAft>
                <a:spcPts val="0"/>
              </a:spcAft>
              <a:buSzPts val="1920"/>
              <a:buFont typeface="Noto Sans Symbols"/>
              <a:buNone/>
            </a:pPr>
            <a:r>
              <a:rPr lang="cs-CZ" sz="2400">
                <a:solidFill>
                  <a:srgbClr val="4CB9C3"/>
                </a:solidFill>
                <a:latin typeface="Arial"/>
                <a:ea typeface="Arial"/>
                <a:cs typeface="Arial"/>
                <a:sym typeface="Arial"/>
              </a:rPr>
              <a:t>7. </a:t>
            </a:r>
            <a:r>
              <a:rPr lang="cs-CZ" sz="2400">
                <a:latin typeface="Arial"/>
                <a:ea typeface="Arial"/>
                <a:cs typeface="Arial"/>
                <a:sym typeface="Arial"/>
              </a:rPr>
              <a:t>Pokud neměla klientka NIKDY žádnou barvu na vlasech,</a:t>
            </a:r>
            <a:endParaRPr/>
          </a:p>
          <a:p>
            <a:pPr marL="514350" lvl="0" indent="-514350" algn="l" rtl="0">
              <a:spcBef>
                <a:spcPts val="1000"/>
              </a:spcBef>
              <a:spcAft>
                <a:spcPts val="0"/>
              </a:spcAft>
              <a:buSzPts val="1920"/>
              <a:buFont typeface="Noto Sans Symbols"/>
              <a:buNone/>
            </a:pPr>
            <a:r>
              <a:rPr lang="cs-CZ" sz="2400">
                <a:latin typeface="Arial"/>
                <a:ea typeface="Arial"/>
                <a:cs typeface="Arial"/>
                <a:sym typeface="Arial"/>
              </a:rPr>
              <a:t>    uděláme test citlivosti - zabráníme alergické reakci, která </a:t>
            </a:r>
            <a:endParaRPr/>
          </a:p>
          <a:p>
            <a:pPr marL="514350" lvl="0" indent="-514350" algn="l" rtl="0">
              <a:spcBef>
                <a:spcPts val="1000"/>
              </a:spcBef>
              <a:spcAft>
                <a:spcPts val="0"/>
              </a:spcAft>
              <a:buSzPts val="1920"/>
              <a:buFont typeface="Noto Sans Symbols"/>
              <a:buNone/>
            </a:pPr>
            <a:r>
              <a:rPr lang="cs-CZ" sz="2400">
                <a:latin typeface="Arial"/>
                <a:ea typeface="Arial"/>
                <a:cs typeface="Arial"/>
                <a:sym typeface="Arial"/>
              </a:rPr>
              <a:t>    může být velmi nebezpečná.</a:t>
            </a:r>
            <a:endParaRPr/>
          </a:p>
          <a:p>
            <a:pPr marL="514350" lvl="0" indent="-514350" algn="l" rtl="0">
              <a:spcBef>
                <a:spcPts val="1000"/>
              </a:spcBef>
              <a:spcAft>
                <a:spcPts val="0"/>
              </a:spcAft>
              <a:buSzPts val="1920"/>
              <a:buFont typeface="Noto Sans Symbols"/>
              <a:buNone/>
            </a:pPr>
            <a:endParaRPr sz="2400">
              <a:latin typeface="Arial"/>
              <a:ea typeface="Arial"/>
              <a:cs typeface="Arial"/>
              <a:sym typeface="Arial"/>
            </a:endParaRPr>
          </a:p>
          <a:p>
            <a:pPr marL="514350" lvl="0" indent="-514350" algn="l" rtl="0">
              <a:spcBef>
                <a:spcPts val="1000"/>
              </a:spcBef>
              <a:spcAft>
                <a:spcPts val="0"/>
              </a:spcAft>
              <a:buSzPts val="1920"/>
              <a:buFont typeface="Noto Sans Symbols"/>
              <a:buNone/>
            </a:pPr>
            <a:r>
              <a:rPr lang="cs-CZ" sz="2400">
                <a:latin typeface="Arial"/>
                <a:ea typeface="Arial"/>
                <a:cs typeface="Arial"/>
                <a:sym typeface="Arial"/>
              </a:rPr>
              <a:t>Pokud budeme dodržovat hygienu a bezpečnost práce, bude</a:t>
            </a:r>
            <a:endParaRPr/>
          </a:p>
          <a:p>
            <a:pPr marL="514350" lvl="0" indent="-514350" algn="l" rtl="0">
              <a:spcBef>
                <a:spcPts val="1000"/>
              </a:spcBef>
              <a:spcAft>
                <a:spcPts val="0"/>
              </a:spcAft>
              <a:buSzPts val="1920"/>
              <a:buFont typeface="Noto Sans Symbols"/>
              <a:buNone/>
            </a:pPr>
            <a:r>
              <a:rPr lang="cs-CZ" sz="2400">
                <a:latin typeface="Arial"/>
                <a:ea typeface="Arial"/>
                <a:cs typeface="Arial"/>
                <a:sym typeface="Arial"/>
              </a:rPr>
              <a:t>naše práce úspěšná a bezproblémová.</a:t>
            </a: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06"/>
        <p:cNvGrpSpPr/>
        <p:nvPr/>
      </p:nvGrpSpPr>
      <p:grpSpPr>
        <a:xfrm>
          <a:off x="0" y="0"/>
          <a:ext cx="0" cy="0"/>
          <a:chOff x="0" y="0"/>
          <a:chExt cx="0" cy="0"/>
        </a:xfrm>
      </p:grpSpPr>
      <p:sp>
        <p:nvSpPr>
          <p:cNvPr id="207" name="Google Shape;207;p8"/>
          <p:cNvSpPr txBox="1">
            <a:spLocks noGrp="1"/>
          </p:cNvSpPr>
          <p:nvPr>
            <p:ph type="title"/>
          </p:nvPr>
        </p:nvSpPr>
        <p:spPr>
          <a:xfrm>
            <a:off x="646111" y="452718"/>
            <a:ext cx="9404723" cy="982382"/>
          </a:xfrm>
          <a:prstGeom prst="rect">
            <a:avLst/>
          </a:prstGeom>
          <a:noFill/>
          <a:ln>
            <a:noFill/>
          </a:ln>
        </p:spPr>
        <p:txBody>
          <a:bodyPr spcFirstLastPara="1" wrap="square" lIns="91425" tIns="45700" rIns="91425" bIns="45700" anchor="t" anchorCtr="0">
            <a:noAutofit/>
          </a:bodyPr>
          <a:lstStyle/>
          <a:p>
            <a:pPr marL="0" lvl="0" indent="0" algn="ctr" rtl="0">
              <a:spcBef>
                <a:spcPts val="0"/>
              </a:spcBef>
              <a:spcAft>
                <a:spcPts val="0"/>
              </a:spcAft>
              <a:buClr>
                <a:schemeClr val="lt2"/>
              </a:buClr>
              <a:buSzPts val="4200"/>
              <a:buFont typeface="Arial"/>
              <a:buNone/>
            </a:pPr>
            <a:r>
              <a:rPr lang="cs-CZ">
                <a:latin typeface="Arial"/>
                <a:ea typeface="Arial"/>
                <a:cs typeface="Arial"/>
                <a:sym typeface="Arial"/>
              </a:rPr>
              <a:t>Picasso </a:t>
            </a:r>
            <a:endParaRPr/>
          </a:p>
        </p:txBody>
      </p:sp>
      <p:sp>
        <p:nvSpPr>
          <p:cNvPr id="208" name="Google Shape;208;p8"/>
          <p:cNvSpPr txBox="1">
            <a:spLocks noGrp="1"/>
          </p:cNvSpPr>
          <p:nvPr>
            <p:ph type="body" idx="1"/>
          </p:nvPr>
        </p:nvSpPr>
        <p:spPr>
          <a:xfrm>
            <a:off x="1103312" y="2060575"/>
            <a:ext cx="5691188" cy="4195763"/>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SzPts val="1920"/>
              <a:buChar char="►"/>
            </a:pPr>
            <a:r>
              <a:rPr lang="cs-CZ" sz="2400" dirty="0">
                <a:latin typeface="Arial"/>
                <a:ea typeface="Arial"/>
                <a:cs typeface="Arial"/>
                <a:sym typeface="Arial"/>
              </a:rPr>
              <a:t>Tato technika je jedním ze </a:t>
            </a:r>
            <a:r>
              <a:rPr lang="cs-CZ" sz="2400" dirty="0" smtClean="0">
                <a:latin typeface="Arial"/>
                <a:ea typeface="Arial"/>
                <a:cs typeface="Arial"/>
                <a:sym typeface="Arial"/>
              </a:rPr>
              <a:t>způsobů, </a:t>
            </a:r>
            <a:r>
              <a:rPr lang="cs-CZ" sz="2400" dirty="0">
                <a:latin typeface="Arial"/>
                <a:ea typeface="Arial"/>
                <a:cs typeface="Arial"/>
                <a:sym typeface="Arial"/>
              </a:rPr>
              <a:t>jak melírovat velmi krátké vlasy.</a:t>
            </a:r>
            <a:endParaRPr dirty="0"/>
          </a:p>
          <a:p>
            <a:pPr marL="342900" lvl="0" indent="-342900" algn="l" rtl="0">
              <a:spcBef>
                <a:spcPts val="1000"/>
              </a:spcBef>
              <a:spcAft>
                <a:spcPts val="0"/>
              </a:spcAft>
              <a:buSzPts val="1920"/>
              <a:buChar char="►"/>
            </a:pPr>
            <a:r>
              <a:rPr lang="cs-CZ" sz="2400" dirty="0">
                <a:latin typeface="Arial"/>
                <a:ea typeface="Arial"/>
                <a:cs typeface="Arial"/>
                <a:sym typeface="Arial"/>
              </a:rPr>
              <a:t>Nejvhodnější jsou vlasy rovné a husté.</a:t>
            </a:r>
            <a:endParaRPr dirty="0"/>
          </a:p>
          <a:p>
            <a:pPr marL="342900" lvl="0" indent="-342900" algn="l" rtl="0">
              <a:spcBef>
                <a:spcPts val="1000"/>
              </a:spcBef>
              <a:spcAft>
                <a:spcPts val="0"/>
              </a:spcAft>
              <a:buSzPts val="1920"/>
              <a:buChar char="►"/>
            </a:pPr>
            <a:r>
              <a:rPr lang="cs-CZ" sz="2400" dirty="0">
                <a:latin typeface="Arial"/>
                <a:ea typeface="Arial"/>
                <a:cs typeface="Arial"/>
                <a:sym typeface="Arial"/>
              </a:rPr>
              <a:t>Před nanášením odbarvovacího přípravku vlasy navlhčíme a vyfoukáme tak, abychom je zvedli od pokožky.</a:t>
            </a:r>
            <a:endParaRPr dirty="0"/>
          </a:p>
          <a:p>
            <a:pPr marL="342900" lvl="0" indent="-251459" algn="l" rtl="0">
              <a:spcBef>
                <a:spcPts val="1000"/>
              </a:spcBef>
              <a:spcAft>
                <a:spcPts val="0"/>
              </a:spcAft>
              <a:buSzPts val="1440"/>
              <a:buNone/>
            </a:pPr>
            <a:endParaRPr dirty="0"/>
          </a:p>
        </p:txBody>
      </p:sp>
      <p:pic>
        <p:nvPicPr>
          <p:cNvPr id="209" name="Google Shape;209;p8"/>
          <p:cNvPicPr preferRelativeResize="0">
            <a:picLocks noGrp="1"/>
          </p:cNvPicPr>
          <p:nvPr>
            <p:ph type="body" idx="2"/>
          </p:nvPr>
        </p:nvPicPr>
        <p:blipFill rotWithShape="1">
          <a:blip r:embed="rId3">
            <a:alphaModFix/>
          </a:blip>
          <a:srcRect/>
          <a:stretch/>
        </p:blipFill>
        <p:spPr>
          <a:xfrm>
            <a:off x="6946108" y="1672293"/>
            <a:ext cx="4352921" cy="3926164"/>
          </a:xfrm>
          <a:prstGeom prst="rect">
            <a:avLst/>
          </a:prstGeom>
          <a:noFill/>
          <a:ln>
            <a:noFill/>
          </a:ln>
        </p:spPr>
      </p:pic>
      <p:sp>
        <p:nvSpPr>
          <p:cNvPr id="210" name="Google Shape;210;p8"/>
          <p:cNvSpPr txBox="1"/>
          <p:nvPr/>
        </p:nvSpPr>
        <p:spPr>
          <a:xfrm>
            <a:off x="9334500" y="5829300"/>
            <a:ext cx="1193800"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cs-CZ" sz="1800">
                <a:solidFill>
                  <a:schemeClr val="lt1"/>
                </a:solidFill>
                <a:latin typeface="Century Gothic"/>
                <a:ea typeface="Century Gothic"/>
                <a:cs typeface="Century Gothic"/>
                <a:sym typeface="Century Gothic"/>
              </a:rPr>
              <a:t>Obr. 2</a:t>
            </a:r>
            <a:endParaRPr sz="1800">
              <a:solidFill>
                <a:schemeClr val="lt1"/>
              </a:solidFill>
              <a:latin typeface="Century Gothic"/>
              <a:ea typeface="Century Gothic"/>
              <a:cs typeface="Century Gothic"/>
              <a:sym typeface="Century Gothic"/>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14"/>
        <p:cNvGrpSpPr/>
        <p:nvPr/>
      </p:nvGrpSpPr>
      <p:grpSpPr>
        <a:xfrm>
          <a:off x="0" y="0"/>
          <a:ext cx="0" cy="0"/>
          <a:chOff x="0" y="0"/>
          <a:chExt cx="0" cy="0"/>
        </a:xfrm>
      </p:grpSpPr>
      <p:sp>
        <p:nvSpPr>
          <p:cNvPr id="215" name="Google Shape;215;p9"/>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p>
            <a:pPr marL="0" lvl="0" indent="0" algn="ctr" rtl="0">
              <a:spcBef>
                <a:spcPts val="0"/>
              </a:spcBef>
              <a:spcAft>
                <a:spcPts val="0"/>
              </a:spcAft>
              <a:buClr>
                <a:schemeClr val="lt2"/>
              </a:buClr>
              <a:buSzPts val="4200"/>
              <a:buFont typeface="Century Gothic"/>
              <a:buNone/>
            </a:pPr>
            <a:r>
              <a:rPr lang="cs-CZ"/>
              <a:t>Picasso </a:t>
            </a:r>
            <a:endParaRPr/>
          </a:p>
        </p:txBody>
      </p:sp>
      <p:sp>
        <p:nvSpPr>
          <p:cNvPr id="216" name="Google Shape;216;p9"/>
          <p:cNvSpPr txBox="1">
            <a:spLocks noGrp="1"/>
          </p:cNvSpPr>
          <p:nvPr>
            <p:ph type="body" idx="1"/>
          </p:nvPr>
        </p:nvSpPr>
        <p:spPr>
          <a:xfrm>
            <a:off x="646112" y="1473201"/>
            <a:ext cx="5589588" cy="4783138"/>
          </a:xfrm>
          <a:prstGeom prst="rect">
            <a:avLst/>
          </a:prstGeom>
          <a:noFill/>
          <a:ln>
            <a:noFill/>
          </a:ln>
        </p:spPr>
        <p:txBody>
          <a:bodyPr spcFirstLastPara="1" wrap="square" lIns="91425" tIns="45700" rIns="91425" bIns="45700" anchor="t" anchorCtr="0">
            <a:noAutofit/>
          </a:bodyPr>
          <a:lstStyle/>
          <a:p>
            <a:pPr marL="342900" lvl="0" indent="-342900" algn="l" rtl="0">
              <a:spcBef>
                <a:spcPts val="0"/>
              </a:spcBef>
              <a:spcAft>
                <a:spcPts val="0"/>
              </a:spcAft>
              <a:buSzPts val="1920"/>
              <a:buChar char="►"/>
            </a:pPr>
            <a:r>
              <a:rPr lang="cs-CZ" sz="2400" dirty="0"/>
              <a:t>Namícháme hustější odbarvovací </a:t>
            </a:r>
            <a:r>
              <a:rPr lang="cs-CZ" sz="2400" dirty="0" smtClean="0"/>
              <a:t>přípravek, </a:t>
            </a:r>
            <a:r>
              <a:rPr lang="cs-CZ" sz="2400" dirty="0"/>
              <a:t>který naneseme na pás alobalu v silnější vrstvě.</a:t>
            </a:r>
            <a:endParaRPr dirty="0"/>
          </a:p>
          <a:p>
            <a:pPr marL="342900" lvl="0" indent="-342900" algn="l" rtl="0">
              <a:spcBef>
                <a:spcPts val="1000"/>
              </a:spcBef>
              <a:spcAft>
                <a:spcPts val="0"/>
              </a:spcAft>
              <a:buSzPts val="1920"/>
              <a:buChar char="►"/>
            </a:pPr>
            <a:r>
              <a:rPr lang="cs-CZ" sz="2400" dirty="0"/>
              <a:t>Podložku s alobalem přiložíme k čelní partii a pomalým plynulým ohybem se snažíme vetřít odbarvovací přípravek do vlasů.</a:t>
            </a:r>
            <a:endParaRPr dirty="0"/>
          </a:p>
          <a:p>
            <a:pPr marL="342900" lvl="0" indent="-342900" algn="l" rtl="0">
              <a:spcBef>
                <a:spcPts val="1000"/>
              </a:spcBef>
              <a:spcAft>
                <a:spcPts val="0"/>
              </a:spcAft>
              <a:buSzPts val="1920"/>
              <a:buChar char="►"/>
            </a:pPr>
            <a:r>
              <a:rPr lang="cs-CZ" sz="2400" dirty="0" smtClean="0"/>
              <a:t>Neopakujeme, </a:t>
            </a:r>
            <a:r>
              <a:rPr lang="cs-CZ" sz="2400" dirty="0"/>
              <a:t>tam kde se nám přípravek </a:t>
            </a:r>
            <a:r>
              <a:rPr lang="cs-CZ" sz="2400" dirty="0" smtClean="0"/>
              <a:t>neotřel, </a:t>
            </a:r>
            <a:r>
              <a:rPr lang="cs-CZ" sz="2400" dirty="0"/>
              <a:t>použijeme štětec, případně ruce v rukavicích.</a:t>
            </a:r>
            <a:endParaRPr dirty="0"/>
          </a:p>
        </p:txBody>
      </p:sp>
      <p:pic>
        <p:nvPicPr>
          <p:cNvPr id="217" name="Google Shape;217;p9"/>
          <p:cNvPicPr preferRelativeResize="0">
            <a:picLocks noGrp="1"/>
          </p:cNvPicPr>
          <p:nvPr>
            <p:ph type="body" idx="2"/>
          </p:nvPr>
        </p:nvPicPr>
        <p:blipFill rotWithShape="1">
          <a:blip r:embed="rId3">
            <a:alphaModFix/>
          </a:blip>
          <a:srcRect/>
          <a:stretch/>
        </p:blipFill>
        <p:spPr>
          <a:xfrm>
            <a:off x="7264400" y="1853248"/>
            <a:ext cx="3243263" cy="3243263"/>
          </a:xfrm>
          <a:prstGeom prst="rect">
            <a:avLst/>
          </a:prstGeom>
          <a:noFill/>
          <a:ln>
            <a:noFill/>
          </a:ln>
        </p:spPr>
      </p:pic>
      <p:sp>
        <p:nvSpPr>
          <p:cNvPr id="218" name="Google Shape;218;p9"/>
          <p:cNvSpPr txBox="1"/>
          <p:nvPr/>
        </p:nvSpPr>
        <p:spPr>
          <a:xfrm>
            <a:off x="9042400" y="5270500"/>
            <a:ext cx="1219200"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cs-CZ" sz="1800">
                <a:solidFill>
                  <a:schemeClr val="lt1"/>
                </a:solidFill>
                <a:latin typeface="Century Gothic"/>
                <a:ea typeface="Century Gothic"/>
                <a:cs typeface="Century Gothic"/>
                <a:sym typeface="Century Gothic"/>
              </a:rPr>
              <a:t>Obr. 3</a:t>
            </a:r>
            <a:endParaRPr sz="1800">
              <a:solidFill>
                <a:schemeClr val="lt1"/>
              </a:solidFill>
              <a:latin typeface="Century Gothic"/>
              <a:ea typeface="Century Gothic"/>
              <a:cs typeface="Century Gothic"/>
              <a:sym typeface="Century Gothic"/>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22"/>
        <p:cNvGrpSpPr/>
        <p:nvPr/>
      </p:nvGrpSpPr>
      <p:grpSpPr>
        <a:xfrm>
          <a:off x="0" y="0"/>
          <a:ext cx="0" cy="0"/>
          <a:chOff x="0" y="0"/>
          <a:chExt cx="0" cy="0"/>
        </a:xfrm>
      </p:grpSpPr>
      <p:sp>
        <p:nvSpPr>
          <p:cNvPr id="223" name="Google Shape;223;p10"/>
          <p:cNvSpPr txBox="1">
            <a:spLocks noGrp="1"/>
          </p:cNvSpPr>
          <p:nvPr>
            <p:ph type="title"/>
          </p:nvPr>
        </p:nvSpPr>
        <p:spPr>
          <a:xfrm>
            <a:off x="646111" y="452718"/>
            <a:ext cx="9404723" cy="1033182"/>
          </a:xfrm>
          <a:prstGeom prst="rect">
            <a:avLst/>
          </a:prstGeom>
          <a:noFill/>
          <a:ln>
            <a:noFill/>
          </a:ln>
        </p:spPr>
        <p:txBody>
          <a:bodyPr spcFirstLastPara="1" wrap="square" lIns="91425" tIns="45700" rIns="91425" bIns="45700" anchor="t" anchorCtr="0">
            <a:noAutofit/>
          </a:bodyPr>
          <a:lstStyle/>
          <a:p>
            <a:pPr marL="0" lvl="0" indent="0" algn="ctr" rtl="0">
              <a:spcBef>
                <a:spcPts val="0"/>
              </a:spcBef>
              <a:spcAft>
                <a:spcPts val="0"/>
              </a:spcAft>
              <a:buClr>
                <a:schemeClr val="lt2"/>
              </a:buClr>
              <a:buSzPts val="4200"/>
              <a:buFont typeface="Arial"/>
              <a:buNone/>
            </a:pPr>
            <a:r>
              <a:rPr lang="cs-CZ">
                <a:latin typeface="Arial"/>
                <a:ea typeface="Arial"/>
                <a:cs typeface="Arial"/>
                <a:sym typeface="Arial"/>
              </a:rPr>
              <a:t>Melírování</a:t>
            </a:r>
            <a:r>
              <a:rPr lang="cs-CZ"/>
              <a:t> pročesáním </a:t>
            </a:r>
            <a:endParaRPr/>
          </a:p>
        </p:txBody>
      </p:sp>
      <p:pic>
        <p:nvPicPr>
          <p:cNvPr id="224" name="Google Shape;224;p10"/>
          <p:cNvPicPr preferRelativeResize="0">
            <a:picLocks noGrp="1"/>
          </p:cNvPicPr>
          <p:nvPr>
            <p:ph type="body" idx="1"/>
          </p:nvPr>
        </p:nvPicPr>
        <p:blipFill rotWithShape="1">
          <a:blip r:embed="rId3">
            <a:alphaModFix/>
          </a:blip>
          <a:srcRect/>
          <a:stretch/>
        </p:blipFill>
        <p:spPr>
          <a:xfrm>
            <a:off x="809800" y="1853248"/>
            <a:ext cx="4017612" cy="3737172"/>
          </a:xfrm>
          <a:prstGeom prst="rect">
            <a:avLst/>
          </a:prstGeom>
          <a:noFill/>
          <a:ln>
            <a:noFill/>
          </a:ln>
        </p:spPr>
      </p:pic>
      <p:sp>
        <p:nvSpPr>
          <p:cNvPr id="225" name="Google Shape;225;p10"/>
          <p:cNvSpPr txBox="1">
            <a:spLocks noGrp="1"/>
          </p:cNvSpPr>
          <p:nvPr>
            <p:ph type="body" idx="2"/>
          </p:nvPr>
        </p:nvSpPr>
        <p:spPr>
          <a:xfrm>
            <a:off x="5654493" y="2056092"/>
            <a:ext cx="4396341" cy="4200245"/>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SzPts val="1920"/>
              <a:buChar char="►"/>
            </a:pPr>
            <a:r>
              <a:rPr lang="cs-CZ" sz="2400">
                <a:latin typeface="Arial"/>
                <a:ea typeface="Arial"/>
                <a:cs typeface="Arial"/>
                <a:sym typeface="Arial"/>
              </a:rPr>
              <a:t>Tento způsob melírování je vhodný jen pro vlasy rovné, vyžehlené a  polodlouhé.</a:t>
            </a:r>
            <a:endParaRPr/>
          </a:p>
          <a:p>
            <a:pPr marL="342900" lvl="0" indent="-342900" algn="l" rtl="0">
              <a:spcBef>
                <a:spcPts val="1200"/>
              </a:spcBef>
              <a:spcAft>
                <a:spcPts val="0"/>
              </a:spcAft>
              <a:buSzPts val="1920"/>
              <a:buChar char="►"/>
            </a:pPr>
            <a:r>
              <a:rPr lang="cs-CZ" sz="2400">
                <a:latin typeface="Arial"/>
                <a:ea typeface="Arial"/>
                <a:cs typeface="Arial"/>
                <a:sym typeface="Arial"/>
              </a:rPr>
              <a:t>Vlasy učešeme do tvaru účesu. Na hřbet hřebene naneseme hustý odbarvovací prostředek a jedním plynulým tahem vetřeme do vlasů.</a:t>
            </a:r>
            <a:endParaRPr/>
          </a:p>
          <a:p>
            <a:pPr marL="342900" lvl="0" indent="-342900" algn="l" rtl="0">
              <a:spcBef>
                <a:spcPts val="1200"/>
              </a:spcBef>
              <a:spcAft>
                <a:spcPts val="0"/>
              </a:spcAft>
              <a:buSzPts val="1920"/>
              <a:buChar char="►"/>
            </a:pPr>
            <a:r>
              <a:rPr lang="cs-CZ" sz="2400">
                <a:latin typeface="Arial"/>
                <a:ea typeface="Arial"/>
                <a:cs typeface="Arial"/>
                <a:sym typeface="Arial"/>
              </a:rPr>
              <a:t>Pročesání neopakujeme!</a:t>
            </a:r>
            <a:endParaRPr/>
          </a:p>
          <a:p>
            <a:pPr marL="342900" lvl="0" indent="-251459" algn="l" rtl="0">
              <a:spcBef>
                <a:spcPts val="1000"/>
              </a:spcBef>
              <a:spcAft>
                <a:spcPts val="0"/>
              </a:spcAft>
              <a:buSzPts val="1440"/>
              <a:buNone/>
            </a:pPr>
            <a:endParaRPr/>
          </a:p>
        </p:txBody>
      </p:sp>
      <p:sp>
        <p:nvSpPr>
          <p:cNvPr id="226" name="Google Shape;226;p10"/>
          <p:cNvSpPr txBox="1"/>
          <p:nvPr/>
        </p:nvSpPr>
        <p:spPr>
          <a:xfrm>
            <a:off x="3771900" y="5590420"/>
            <a:ext cx="1055512"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cs-CZ" sz="1800">
                <a:solidFill>
                  <a:schemeClr val="lt1"/>
                </a:solidFill>
                <a:latin typeface="Century Gothic"/>
                <a:ea typeface="Century Gothic"/>
                <a:cs typeface="Century Gothic"/>
                <a:sym typeface="Century Gothic"/>
              </a:rPr>
              <a:t>Obr. 4</a:t>
            </a:r>
            <a:endParaRPr sz="1800">
              <a:solidFill>
                <a:schemeClr val="lt1"/>
              </a:solidFill>
              <a:latin typeface="Century Gothic"/>
              <a:ea typeface="Century Gothic"/>
              <a:cs typeface="Century Gothic"/>
              <a:sym typeface="Century Gothic"/>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30"/>
        <p:cNvGrpSpPr/>
        <p:nvPr/>
      </p:nvGrpSpPr>
      <p:grpSpPr>
        <a:xfrm>
          <a:off x="0" y="0"/>
          <a:ext cx="0" cy="0"/>
          <a:chOff x="0" y="0"/>
          <a:chExt cx="0" cy="0"/>
        </a:xfrm>
      </p:grpSpPr>
      <p:sp>
        <p:nvSpPr>
          <p:cNvPr id="231" name="Google Shape;231;p11"/>
          <p:cNvSpPr txBox="1">
            <a:spLocks noGrp="1"/>
          </p:cNvSpPr>
          <p:nvPr>
            <p:ph type="title"/>
          </p:nvPr>
        </p:nvSpPr>
        <p:spPr>
          <a:xfrm>
            <a:off x="646111" y="452718"/>
            <a:ext cx="9404723" cy="1045882"/>
          </a:xfrm>
          <a:prstGeom prst="rect">
            <a:avLst/>
          </a:prstGeom>
          <a:noFill/>
          <a:ln>
            <a:noFill/>
          </a:ln>
        </p:spPr>
        <p:txBody>
          <a:bodyPr spcFirstLastPara="1" wrap="square" lIns="91425" tIns="45700" rIns="91425" bIns="45700" anchor="t" anchorCtr="0">
            <a:noAutofit/>
          </a:bodyPr>
          <a:lstStyle/>
          <a:p>
            <a:pPr marL="0" lvl="0" indent="0" algn="ctr" rtl="0">
              <a:spcBef>
                <a:spcPts val="0"/>
              </a:spcBef>
              <a:spcAft>
                <a:spcPts val="0"/>
              </a:spcAft>
              <a:buClr>
                <a:schemeClr val="lt2"/>
              </a:buClr>
              <a:buSzPts val="4200"/>
              <a:buFont typeface="Arial"/>
              <a:buNone/>
            </a:pPr>
            <a:r>
              <a:rPr lang="cs-CZ">
                <a:latin typeface="Arial"/>
                <a:ea typeface="Arial"/>
                <a:cs typeface="Arial"/>
                <a:sym typeface="Arial"/>
              </a:rPr>
              <a:t>Melírování</a:t>
            </a:r>
            <a:r>
              <a:rPr lang="cs-CZ"/>
              <a:t> pročesáním</a:t>
            </a:r>
            <a:endParaRPr/>
          </a:p>
        </p:txBody>
      </p:sp>
      <p:sp>
        <p:nvSpPr>
          <p:cNvPr id="232" name="Google Shape;232;p11"/>
          <p:cNvSpPr txBox="1">
            <a:spLocks noGrp="1"/>
          </p:cNvSpPr>
          <p:nvPr>
            <p:ph type="body" idx="1"/>
          </p:nvPr>
        </p:nvSpPr>
        <p:spPr>
          <a:xfrm>
            <a:off x="646112" y="1625601"/>
            <a:ext cx="4853540" cy="4630738"/>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SzPts val="1920"/>
              <a:buChar char="►"/>
            </a:pPr>
            <a:r>
              <a:rPr lang="cs-CZ" sz="2400">
                <a:latin typeface="Arial"/>
                <a:ea typeface="Arial"/>
                <a:cs typeface="Arial"/>
                <a:sym typeface="Arial"/>
              </a:rPr>
              <a:t>Místa, kam se nám nepodařilo na první pokus vetřít odbarvovací prostředek, upravíme  pomocí štětce.</a:t>
            </a:r>
            <a:endParaRPr/>
          </a:p>
          <a:p>
            <a:pPr marL="342900" lvl="0" indent="-342900" algn="l" rtl="0">
              <a:spcBef>
                <a:spcPts val="1000"/>
              </a:spcBef>
              <a:spcAft>
                <a:spcPts val="0"/>
              </a:spcAft>
              <a:buSzPts val="1920"/>
              <a:buChar char="►"/>
            </a:pPr>
            <a:r>
              <a:rPr lang="cs-CZ" sz="2400">
                <a:latin typeface="Arial"/>
                <a:ea typeface="Arial"/>
                <a:cs typeface="Arial"/>
                <a:sym typeface="Arial"/>
              </a:rPr>
              <a:t>Pročesání nemusíme směrovat na celou plochu vlasů. Můžeme ho využít do konců dlouhých vlasů na tzv. duhové barvení, případně baleyage.</a:t>
            </a:r>
            <a:endParaRPr/>
          </a:p>
          <a:p>
            <a:pPr marL="342900" lvl="0" indent="-251459" algn="l" rtl="0">
              <a:spcBef>
                <a:spcPts val="1000"/>
              </a:spcBef>
              <a:spcAft>
                <a:spcPts val="0"/>
              </a:spcAft>
              <a:buSzPts val="1440"/>
              <a:buNone/>
            </a:pPr>
            <a:endParaRPr/>
          </a:p>
        </p:txBody>
      </p:sp>
      <p:pic>
        <p:nvPicPr>
          <p:cNvPr id="233" name="Google Shape;233;p11"/>
          <p:cNvPicPr preferRelativeResize="0">
            <a:picLocks noGrp="1"/>
          </p:cNvPicPr>
          <p:nvPr>
            <p:ph type="body" idx="2"/>
          </p:nvPr>
        </p:nvPicPr>
        <p:blipFill rotWithShape="1">
          <a:blip r:embed="rId3">
            <a:alphaModFix/>
          </a:blip>
          <a:srcRect/>
          <a:stretch/>
        </p:blipFill>
        <p:spPr>
          <a:xfrm rot="5400000">
            <a:off x="6378575" y="2073077"/>
            <a:ext cx="4395788" cy="3500837"/>
          </a:xfrm>
          <a:prstGeom prst="rect">
            <a:avLst/>
          </a:prstGeom>
          <a:noFill/>
          <a:ln w="28575" cap="flat" cmpd="sng">
            <a:solidFill>
              <a:srgbClr val="000000"/>
            </a:solidFill>
            <a:prstDash val="solid"/>
            <a:round/>
            <a:headEnd type="none" w="sm" len="sm"/>
            <a:tailEnd type="none" w="sm" len="sm"/>
          </a:ln>
        </p:spPr>
      </p:pic>
      <p:sp>
        <p:nvSpPr>
          <p:cNvPr id="234" name="Google Shape;234;p11"/>
          <p:cNvSpPr txBox="1"/>
          <p:nvPr/>
        </p:nvSpPr>
        <p:spPr>
          <a:xfrm>
            <a:off x="9385300" y="6159500"/>
            <a:ext cx="1054100"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cs-CZ" sz="1800">
                <a:solidFill>
                  <a:schemeClr val="lt1"/>
                </a:solidFill>
                <a:latin typeface="Century Gothic"/>
                <a:ea typeface="Century Gothic"/>
                <a:cs typeface="Century Gothic"/>
                <a:sym typeface="Century Gothic"/>
              </a:rPr>
              <a:t>Obr. 5</a:t>
            </a:r>
            <a:endParaRPr sz="1800">
              <a:solidFill>
                <a:schemeClr val="lt1"/>
              </a:solidFill>
              <a:latin typeface="Century Gothic"/>
              <a:ea typeface="Century Gothic"/>
              <a:cs typeface="Century Gothic"/>
              <a:sym typeface="Century Gothic"/>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33"/>
                                        </p:tgtEl>
                                        <p:attrNameLst>
                                          <p:attrName>style.visibility</p:attrName>
                                        </p:attrNameLst>
                                      </p:cBhvr>
                                      <p:to>
                                        <p:strVal val="visible"/>
                                      </p:to>
                                    </p:set>
                                    <p:anim calcmode="lin" valueType="num">
                                      <p:cBhvr additive="base">
                                        <p:cTn id="7" dur="3000"/>
                                        <p:tgtEl>
                                          <p:spTgt spid="23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38"/>
        <p:cNvGrpSpPr/>
        <p:nvPr/>
      </p:nvGrpSpPr>
      <p:grpSpPr>
        <a:xfrm>
          <a:off x="0" y="0"/>
          <a:ext cx="0" cy="0"/>
          <a:chOff x="0" y="0"/>
          <a:chExt cx="0" cy="0"/>
        </a:xfrm>
      </p:grpSpPr>
      <p:sp>
        <p:nvSpPr>
          <p:cNvPr id="239" name="Google Shape;239;p12"/>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p>
            <a:pPr marL="0" lvl="0" indent="0" algn="ctr" rtl="0">
              <a:spcBef>
                <a:spcPts val="0"/>
              </a:spcBef>
              <a:spcAft>
                <a:spcPts val="0"/>
              </a:spcAft>
              <a:buClr>
                <a:schemeClr val="lt2"/>
              </a:buClr>
              <a:buSzPts val="4200"/>
              <a:buFont typeface="Arial"/>
              <a:buNone/>
            </a:pPr>
            <a:r>
              <a:rPr lang="cs-CZ">
                <a:latin typeface="Arial"/>
                <a:ea typeface="Arial"/>
                <a:cs typeface="Arial"/>
                <a:sym typeface="Arial"/>
              </a:rPr>
              <a:t>Melírování</a:t>
            </a:r>
            <a:r>
              <a:rPr lang="cs-CZ"/>
              <a:t> do culíčků</a:t>
            </a:r>
            <a:endParaRPr/>
          </a:p>
        </p:txBody>
      </p:sp>
      <p:sp>
        <p:nvSpPr>
          <p:cNvPr id="240" name="Google Shape;240;p12"/>
          <p:cNvSpPr txBox="1">
            <a:spLocks noGrp="1"/>
          </p:cNvSpPr>
          <p:nvPr>
            <p:ph type="body" idx="1"/>
          </p:nvPr>
        </p:nvSpPr>
        <p:spPr>
          <a:xfrm>
            <a:off x="646112" y="1436915"/>
            <a:ext cx="4853540" cy="4819424"/>
          </a:xfrm>
          <a:prstGeom prst="rect">
            <a:avLst/>
          </a:prstGeom>
          <a:noFill/>
          <a:ln>
            <a:noFill/>
          </a:ln>
        </p:spPr>
        <p:txBody>
          <a:bodyPr spcFirstLastPara="1" wrap="square" lIns="91425" tIns="45700" rIns="91425" bIns="45700" anchor="t" anchorCtr="0">
            <a:normAutofit lnSpcReduction="10000"/>
          </a:bodyPr>
          <a:lstStyle/>
          <a:p>
            <a:pPr marL="342900" lvl="0" indent="-342900" algn="l" rtl="0">
              <a:spcBef>
                <a:spcPts val="0"/>
              </a:spcBef>
              <a:spcAft>
                <a:spcPts val="0"/>
              </a:spcAft>
              <a:buSzPts val="1920"/>
              <a:buChar char="►"/>
            </a:pPr>
            <a:r>
              <a:rPr lang="cs-CZ" sz="2400">
                <a:latin typeface="Arial"/>
                <a:ea typeface="Arial"/>
                <a:cs typeface="Arial"/>
                <a:sym typeface="Arial"/>
              </a:rPr>
              <a:t>Tato méně obvyklá technika je vhodná na velmi krátké vlasy.</a:t>
            </a:r>
            <a:endParaRPr/>
          </a:p>
          <a:p>
            <a:pPr marL="342900" lvl="0" indent="-342900" algn="l" rtl="0">
              <a:spcBef>
                <a:spcPts val="1000"/>
              </a:spcBef>
              <a:spcAft>
                <a:spcPts val="0"/>
              </a:spcAft>
              <a:buSzPts val="1920"/>
              <a:buChar char="►"/>
            </a:pPr>
            <a:r>
              <a:rPr lang="cs-CZ" sz="2400">
                <a:latin typeface="Arial"/>
                <a:ea typeface="Arial"/>
                <a:cs typeface="Arial"/>
                <a:sym typeface="Arial"/>
              </a:rPr>
              <a:t>Na vybraných místech, případně po celé hlavě vytvoříme culíčky, které se musí zvedat od hlavy.</a:t>
            </a:r>
            <a:endParaRPr/>
          </a:p>
          <a:p>
            <a:pPr marL="342900" lvl="0" indent="-342900" algn="l" rtl="0">
              <a:spcBef>
                <a:spcPts val="1000"/>
              </a:spcBef>
              <a:spcAft>
                <a:spcPts val="0"/>
              </a:spcAft>
              <a:buSzPts val="1920"/>
              <a:buChar char="►"/>
            </a:pPr>
            <a:r>
              <a:rPr lang="cs-CZ" sz="2400">
                <a:latin typeface="Arial"/>
                <a:ea typeface="Arial"/>
                <a:cs typeface="Arial"/>
                <a:sym typeface="Arial"/>
              </a:rPr>
              <a:t>Na konce culíčků naneseme odbarvovací přípravek a necháme působit.</a:t>
            </a:r>
            <a:endParaRPr/>
          </a:p>
          <a:p>
            <a:pPr marL="342900" lvl="0" indent="-342900" algn="l" rtl="0">
              <a:spcBef>
                <a:spcPts val="1000"/>
              </a:spcBef>
              <a:spcAft>
                <a:spcPts val="0"/>
              </a:spcAft>
              <a:buSzPts val="1920"/>
              <a:buChar char="►"/>
            </a:pPr>
            <a:r>
              <a:rPr lang="cs-CZ" sz="2400">
                <a:latin typeface="Arial"/>
                <a:ea typeface="Arial"/>
                <a:cs typeface="Arial"/>
                <a:sym typeface="Arial"/>
              </a:rPr>
              <a:t>Výsledkem jsou prosvětlené konce vlasů po celé hlavě nebo jen na vybraných místech.</a:t>
            </a:r>
            <a:endParaRPr/>
          </a:p>
        </p:txBody>
      </p:sp>
      <p:pic>
        <p:nvPicPr>
          <p:cNvPr id="241" name="Google Shape;241;p12"/>
          <p:cNvPicPr preferRelativeResize="0">
            <a:picLocks noGrp="1"/>
          </p:cNvPicPr>
          <p:nvPr>
            <p:ph type="body" idx="2"/>
          </p:nvPr>
        </p:nvPicPr>
        <p:blipFill rotWithShape="1">
          <a:blip r:embed="rId3">
            <a:alphaModFix/>
          </a:blip>
          <a:srcRect/>
          <a:stretch/>
        </p:blipFill>
        <p:spPr>
          <a:xfrm>
            <a:off x="6212663" y="1746364"/>
            <a:ext cx="4206088" cy="4200525"/>
          </a:xfrm>
          <a:prstGeom prst="rect">
            <a:avLst/>
          </a:prstGeom>
          <a:noFill/>
          <a:ln>
            <a:noFill/>
          </a:ln>
        </p:spPr>
      </p:pic>
      <p:sp>
        <p:nvSpPr>
          <p:cNvPr id="242" name="Google Shape;242;p12"/>
          <p:cNvSpPr txBox="1"/>
          <p:nvPr/>
        </p:nvSpPr>
        <p:spPr>
          <a:xfrm>
            <a:off x="9286504" y="5946889"/>
            <a:ext cx="1132247"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cs-CZ" sz="1800">
                <a:solidFill>
                  <a:schemeClr val="lt1"/>
                </a:solidFill>
                <a:latin typeface="Century Gothic"/>
                <a:ea typeface="Century Gothic"/>
                <a:cs typeface="Century Gothic"/>
                <a:sym typeface="Century Gothic"/>
              </a:rPr>
              <a:t>Obr. 6</a:t>
            </a:r>
            <a:endParaRPr sz="1800">
              <a:solidFill>
                <a:schemeClr val="lt1"/>
              </a:solidFill>
              <a:latin typeface="Century Gothic"/>
              <a:ea typeface="Century Gothic"/>
              <a:cs typeface="Century Gothic"/>
              <a:sym typeface="Century Gothic"/>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46"/>
        <p:cNvGrpSpPr/>
        <p:nvPr/>
      </p:nvGrpSpPr>
      <p:grpSpPr>
        <a:xfrm>
          <a:off x="0" y="0"/>
          <a:ext cx="0" cy="0"/>
          <a:chOff x="0" y="0"/>
          <a:chExt cx="0" cy="0"/>
        </a:xfrm>
      </p:grpSpPr>
      <p:sp>
        <p:nvSpPr>
          <p:cNvPr id="247" name="Google Shape;247;p13"/>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p>
            <a:pPr marL="0" lvl="0" indent="0" algn="ctr" rtl="0">
              <a:spcBef>
                <a:spcPts val="0"/>
              </a:spcBef>
              <a:spcAft>
                <a:spcPts val="0"/>
              </a:spcAft>
              <a:buClr>
                <a:schemeClr val="lt2"/>
              </a:buClr>
              <a:buSzPts val="4200"/>
              <a:buFont typeface="Arial"/>
              <a:buNone/>
            </a:pPr>
            <a:r>
              <a:rPr lang="cs-CZ">
                <a:latin typeface="Arial"/>
                <a:ea typeface="Arial"/>
                <a:cs typeface="Arial"/>
                <a:sym typeface="Arial"/>
              </a:rPr>
              <a:t>Technika</a:t>
            </a:r>
            <a:r>
              <a:rPr lang="cs-CZ"/>
              <a:t> diamant</a:t>
            </a:r>
            <a:endParaRPr/>
          </a:p>
        </p:txBody>
      </p:sp>
      <p:sp>
        <p:nvSpPr>
          <p:cNvPr id="248" name="Google Shape;248;p13"/>
          <p:cNvSpPr txBox="1">
            <a:spLocks noGrp="1"/>
          </p:cNvSpPr>
          <p:nvPr>
            <p:ph type="body" idx="2"/>
          </p:nvPr>
        </p:nvSpPr>
        <p:spPr>
          <a:xfrm>
            <a:off x="5654493" y="2056092"/>
            <a:ext cx="5009549" cy="4200245"/>
          </a:xfrm>
          <a:prstGeom prst="rect">
            <a:avLst/>
          </a:prstGeom>
          <a:noFill/>
          <a:ln>
            <a:noFill/>
          </a:ln>
        </p:spPr>
        <p:txBody>
          <a:bodyPr spcFirstLastPara="1" wrap="square" lIns="91425" tIns="45700" rIns="91425" bIns="45700" anchor="t" anchorCtr="0">
            <a:noAutofit/>
          </a:bodyPr>
          <a:lstStyle/>
          <a:p>
            <a:pPr marL="342900" lvl="0" indent="-342900" algn="l" rtl="0">
              <a:spcBef>
                <a:spcPts val="0"/>
              </a:spcBef>
              <a:spcAft>
                <a:spcPts val="0"/>
              </a:spcAft>
              <a:buSzPts val="1920"/>
              <a:buChar char="►"/>
            </a:pPr>
            <a:r>
              <a:rPr lang="cs-CZ" sz="2400">
                <a:latin typeface="Arial"/>
                <a:ea typeface="Arial"/>
                <a:cs typeface="Arial"/>
                <a:sym typeface="Arial"/>
              </a:rPr>
              <a:t>Tato technika je vhodná na vlasy rovné, polodlouhé. Ideálním střihem je klasické mikádo.</a:t>
            </a:r>
            <a:endParaRPr/>
          </a:p>
          <a:p>
            <a:pPr marL="342900" lvl="0" indent="-342900" algn="l" rtl="0">
              <a:spcBef>
                <a:spcPts val="1000"/>
              </a:spcBef>
              <a:spcAft>
                <a:spcPts val="0"/>
              </a:spcAft>
              <a:buSzPts val="1920"/>
              <a:buChar char="►"/>
            </a:pPr>
            <a:r>
              <a:rPr lang="cs-CZ" sz="2400">
                <a:latin typeface="Arial"/>
                <a:ea typeface="Arial"/>
                <a:cs typeface="Arial"/>
                <a:sym typeface="Arial"/>
              </a:rPr>
              <a:t>Vlasy se melírují jen v horní části, spodní partie zůstává neprobarvená.</a:t>
            </a:r>
            <a:endParaRPr/>
          </a:p>
          <a:p>
            <a:pPr marL="342900" lvl="0" indent="-342900" algn="l" rtl="0">
              <a:spcBef>
                <a:spcPts val="1000"/>
              </a:spcBef>
              <a:spcAft>
                <a:spcPts val="0"/>
              </a:spcAft>
              <a:buSzPts val="1920"/>
              <a:buChar char="►"/>
            </a:pPr>
            <a:r>
              <a:rPr lang="cs-CZ" sz="2400">
                <a:latin typeface="Arial"/>
                <a:ea typeface="Arial"/>
                <a:cs typeface="Arial"/>
                <a:sym typeface="Arial"/>
              </a:rPr>
              <a:t>Můžeme využít odbarvovací přípravek, barvu, přeliv nebo jiné krátkodobé barvivo – záleží na výchozí barvě vlasů.</a:t>
            </a:r>
            <a:endParaRPr/>
          </a:p>
        </p:txBody>
      </p:sp>
      <p:sp>
        <p:nvSpPr>
          <p:cNvPr id="250" name="Google Shape;250;p13"/>
          <p:cNvSpPr txBox="1"/>
          <p:nvPr/>
        </p:nvSpPr>
        <p:spPr>
          <a:xfrm>
            <a:off x="3071664" y="6083300"/>
            <a:ext cx="952500"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cs-CZ" sz="1800">
                <a:solidFill>
                  <a:schemeClr val="lt1"/>
                </a:solidFill>
                <a:latin typeface="Century Gothic"/>
                <a:ea typeface="Century Gothic"/>
                <a:cs typeface="Century Gothic"/>
                <a:sym typeface="Century Gothic"/>
              </a:rPr>
              <a:t>Obr.7</a:t>
            </a:r>
            <a:endParaRPr sz="1800">
              <a:solidFill>
                <a:schemeClr val="lt1"/>
              </a:solidFill>
              <a:latin typeface="Century Gothic"/>
              <a:ea typeface="Century Gothic"/>
              <a:cs typeface="Century Gothic"/>
              <a:sym typeface="Century Gothic"/>
            </a:endParaRPr>
          </a:p>
        </p:txBody>
      </p:sp>
      <p:pic>
        <p:nvPicPr>
          <p:cNvPr id="3" name="Obrázek 2"/>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1536696" y="1896321"/>
            <a:ext cx="3479184" cy="4143905"/>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54"/>
        <p:cNvGrpSpPr/>
        <p:nvPr/>
      </p:nvGrpSpPr>
      <p:grpSpPr>
        <a:xfrm>
          <a:off x="0" y="0"/>
          <a:ext cx="0" cy="0"/>
          <a:chOff x="0" y="0"/>
          <a:chExt cx="0" cy="0"/>
        </a:xfrm>
      </p:grpSpPr>
      <p:sp>
        <p:nvSpPr>
          <p:cNvPr id="255" name="Google Shape;255;p14"/>
          <p:cNvSpPr txBox="1">
            <a:spLocks noGrp="1"/>
          </p:cNvSpPr>
          <p:nvPr>
            <p:ph type="body" idx="1"/>
          </p:nvPr>
        </p:nvSpPr>
        <p:spPr>
          <a:xfrm>
            <a:off x="406400" y="533401"/>
            <a:ext cx="5093251" cy="5722938"/>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SzPts val="1920"/>
              <a:buChar char="►"/>
            </a:pPr>
            <a:r>
              <a:rPr lang="cs-CZ" sz="2400" dirty="0">
                <a:latin typeface="Arial"/>
                <a:ea typeface="Arial"/>
                <a:cs typeface="Arial"/>
                <a:sym typeface="Arial"/>
              </a:rPr>
              <a:t>Na horní partii vytvoříme libovolně velký kosočtverec, který začíná nad </a:t>
            </a:r>
            <a:r>
              <a:rPr lang="cs-CZ" sz="2400" dirty="0" smtClean="0">
                <a:latin typeface="Arial"/>
                <a:ea typeface="Arial"/>
                <a:cs typeface="Arial"/>
                <a:sym typeface="Arial"/>
              </a:rPr>
              <a:t>čelem </a:t>
            </a:r>
            <a:r>
              <a:rPr lang="cs-CZ" sz="2400" dirty="0">
                <a:latin typeface="Arial"/>
                <a:ea typeface="Arial"/>
                <a:cs typeface="Arial"/>
                <a:sym typeface="Arial"/>
              </a:rPr>
              <a:t>a dosahuje minimálně k vlasovému víru.</a:t>
            </a:r>
            <a:endParaRPr dirty="0"/>
          </a:p>
          <a:p>
            <a:pPr marL="342900" lvl="0" indent="-342900" algn="l" rtl="0">
              <a:spcBef>
                <a:spcPts val="1000"/>
              </a:spcBef>
              <a:spcAft>
                <a:spcPts val="0"/>
              </a:spcAft>
              <a:buSzPts val="1920"/>
              <a:buChar char="►"/>
            </a:pPr>
            <a:r>
              <a:rPr lang="cs-CZ" sz="2400" dirty="0">
                <a:latin typeface="Arial"/>
                <a:ea typeface="Arial"/>
                <a:cs typeface="Arial"/>
                <a:sym typeface="Arial"/>
              </a:rPr>
              <a:t>Začínáme na levé zadní části a pracujeme ve směru hodinových ručiček směrem ke středu kosočtverce.</a:t>
            </a:r>
            <a:endParaRPr dirty="0"/>
          </a:p>
          <a:p>
            <a:pPr marL="342900" lvl="0" indent="-342900" algn="l" rtl="0">
              <a:spcBef>
                <a:spcPts val="1000"/>
              </a:spcBef>
              <a:spcAft>
                <a:spcPts val="0"/>
              </a:spcAft>
              <a:buSzPts val="1920"/>
              <a:buChar char="►"/>
            </a:pPr>
            <a:r>
              <a:rPr lang="cs-CZ" sz="2400" dirty="0">
                <a:latin typeface="Arial"/>
                <a:ea typeface="Arial"/>
                <a:cs typeface="Arial"/>
                <a:sym typeface="Arial"/>
              </a:rPr>
              <a:t>Pramínky můžeme vyháčkovat nebo ponechat celé a balit do alobalu nebo fólie.</a:t>
            </a:r>
            <a:endParaRPr dirty="0"/>
          </a:p>
          <a:p>
            <a:pPr marL="342900" lvl="0" indent="-342900" algn="l" rtl="0">
              <a:spcBef>
                <a:spcPts val="1000"/>
              </a:spcBef>
              <a:spcAft>
                <a:spcPts val="0"/>
              </a:spcAft>
              <a:buSzPts val="1920"/>
              <a:buChar char="►"/>
            </a:pPr>
            <a:r>
              <a:rPr lang="cs-CZ" sz="2400" dirty="0">
                <a:latin typeface="Arial"/>
                <a:ea typeface="Arial"/>
                <a:cs typeface="Arial"/>
                <a:sym typeface="Arial"/>
              </a:rPr>
              <a:t>Výsledkem je zajímavé probarvení vrchního pláště vlasů.</a:t>
            </a:r>
            <a:endParaRPr dirty="0"/>
          </a:p>
        </p:txBody>
      </p:sp>
      <p:pic>
        <p:nvPicPr>
          <p:cNvPr id="256" name="Google Shape;256;p14"/>
          <p:cNvPicPr preferRelativeResize="0">
            <a:picLocks noGrp="1"/>
          </p:cNvPicPr>
          <p:nvPr>
            <p:ph type="body" idx="2"/>
          </p:nvPr>
        </p:nvPicPr>
        <p:blipFill rotWithShape="1">
          <a:blip r:embed="rId3">
            <a:alphaModFix/>
          </a:blip>
          <a:srcRect/>
          <a:stretch/>
        </p:blipFill>
        <p:spPr>
          <a:xfrm>
            <a:off x="6279301" y="1294607"/>
            <a:ext cx="4322197" cy="4585493"/>
          </a:xfrm>
          <a:prstGeom prst="rect">
            <a:avLst/>
          </a:prstGeom>
          <a:noFill/>
          <a:ln>
            <a:noFill/>
          </a:ln>
        </p:spPr>
      </p:pic>
      <p:sp>
        <p:nvSpPr>
          <p:cNvPr id="257" name="Google Shape;257;p14"/>
          <p:cNvSpPr txBox="1"/>
          <p:nvPr/>
        </p:nvSpPr>
        <p:spPr>
          <a:xfrm>
            <a:off x="9715500" y="5880100"/>
            <a:ext cx="1295400"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cs-CZ" sz="1800">
                <a:solidFill>
                  <a:schemeClr val="lt1"/>
                </a:solidFill>
                <a:latin typeface="Century Gothic"/>
                <a:ea typeface="Century Gothic"/>
                <a:cs typeface="Century Gothic"/>
                <a:sym typeface="Century Gothic"/>
              </a:rPr>
              <a:t>Obr. 8</a:t>
            </a:r>
            <a:endParaRPr sz="1800">
              <a:solidFill>
                <a:schemeClr val="lt1"/>
              </a:solidFill>
              <a:latin typeface="Century Gothic"/>
              <a:ea typeface="Century Gothic"/>
              <a:cs typeface="Century Gothic"/>
              <a:sym typeface="Century Gothic"/>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61"/>
        <p:cNvGrpSpPr/>
        <p:nvPr/>
      </p:nvGrpSpPr>
      <p:grpSpPr>
        <a:xfrm>
          <a:off x="0" y="0"/>
          <a:ext cx="0" cy="0"/>
          <a:chOff x="0" y="0"/>
          <a:chExt cx="0" cy="0"/>
        </a:xfrm>
      </p:grpSpPr>
      <p:sp>
        <p:nvSpPr>
          <p:cNvPr id="262" name="Google Shape;262;p15"/>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p>
            <a:pPr marL="0" lvl="0" indent="0" algn="ctr" rtl="0">
              <a:spcBef>
                <a:spcPts val="0"/>
              </a:spcBef>
              <a:spcAft>
                <a:spcPts val="0"/>
              </a:spcAft>
              <a:buClr>
                <a:schemeClr val="lt2"/>
              </a:buClr>
              <a:buSzPts val="4200"/>
              <a:buFont typeface="Arial"/>
              <a:buNone/>
            </a:pPr>
            <a:r>
              <a:rPr lang="cs-CZ">
                <a:latin typeface="Arial"/>
                <a:ea typeface="Arial"/>
                <a:cs typeface="Arial"/>
                <a:sym typeface="Arial"/>
              </a:rPr>
              <a:t>Melírování</a:t>
            </a:r>
            <a:r>
              <a:rPr lang="cs-CZ"/>
              <a:t> malováním</a:t>
            </a:r>
            <a:endParaRPr/>
          </a:p>
        </p:txBody>
      </p:sp>
      <p:sp>
        <p:nvSpPr>
          <p:cNvPr id="263" name="Google Shape;263;p15"/>
          <p:cNvSpPr txBox="1">
            <a:spLocks noGrp="1"/>
          </p:cNvSpPr>
          <p:nvPr>
            <p:ph type="body" idx="1"/>
          </p:nvPr>
        </p:nvSpPr>
        <p:spPr>
          <a:xfrm>
            <a:off x="1103312" y="2052918"/>
            <a:ext cx="8946541" cy="4195481"/>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SzPts val="1920"/>
              <a:buChar char="►"/>
            </a:pPr>
            <a:r>
              <a:rPr lang="cs-CZ" sz="2400">
                <a:latin typeface="Arial"/>
                <a:ea typeface="Arial"/>
                <a:cs typeface="Arial"/>
                <a:sym typeface="Arial"/>
              </a:rPr>
              <a:t>Malováním vytváříme na vlasech obrazce, pruhy, pásy…</a:t>
            </a:r>
            <a:endParaRPr/>
          </a:p>
          <a:p>
            <a:pPr marL="342900" lvl="0" indent="-342900" algn="l" rtl="0">
              <a:spcBef>
                <a:spcPts val="1000"/>
              </a:spcBef>
              <a:spcAft>
                <a:spcPts val="0"/>
              </a:spcAft>
              <a:buSzPts val="1920"/>
              <a:buChar char="►"/>
            </a:pPr>
            <a:r>
              <a:rPr lang="cs-CZ" sz="2400">
                <a:latin typeface="Arial"/>
                <a:ea typeface="Arial"/>
                <a:cs typeface="Arial"/>
                <a:sym typeface="Arial"/>
              </a:rPr>
              <a:t>Malování obrazců se provádí na vlasech velmi krátkých, ostříhaných strojkem.</a:t>
            </a:r>
            <a:endParaRPr/>
          </a:p>
          <a:p>
            <a:pPr marL="342900" lvl="0" indent="-342900" algn="l" rtl="0">
              <a:spcBef>
                <a:spcPts val="1000"/>
              </a:spcBef>
              <a:spcAft>
                <a:spcPts val="0"/>
              </a:spcAft>
              <a:buSzPts val="1920"/>
              <a:buChar char="►"/>
            </a:pPr>
            <a:r>
              <a:rPr lang="cs-CZ" sz="2400">
                <a:latin typeface="Arial"/>
                <a:ea typeface="Arial"/>
                <a:cs typeface="Arial"/>
                <a:sym typeface="Arial"/>
              </a:rPr>
              <a:t>Pracujeme pomocí úzkých štětců, využíváme šablony.</a:t>
            </a:r>
            <a:endParaRPr/>
          </a:p>
          <a:p>
            <a:pPr marL="342900" lvl="0" indent="-342900" algn="l" rtl="0">
              <a:spcBef>
                <a:spcPts val="1000"/>
              </a:spcBef>
              <a:spcAft>
                <a:spcPts val="0"/>
              </a:spcAft>
              <a:buSzPts val="1920"/>
              <a:buChar char="►"/>
            </a:pPr>
            <a:r>
              <a:rPr lang="cs-CZ" sz="2400">
                <a:latin typeface="Arial"/>
                <a:ea typeface="Arial"/>
                <a:cs typeface="Arial"/>
                <a:sym typeface="Arial"/>
              </a:rPr>
              <a:t>Na polodlouhých a dlouhých vlasech vytváříme celistvé nebo přerušované pruhy, pásky a jiné jednoduché tvary. Složité obrazce nejsou vhodné, při pohybu vlasů ztrácí tvar.</a:t>
            </a:r>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67"/>
        <p:cNvGrpSpPr/>
        <p:nvPr/>
      </p:nvGrpSpPr>
      <p:grpSpPr>
        <a:xfrm>
          <a:off x="0" y="0"/>
          <a:ext cx="0" cy="0"/>
          <a:chOff x="0" y="0"/>
          <a:chExt cx="0" cy="0"/>
        </a:xfrm>
      </p:grpSpPr>
      <p:sp>
        <p:nvSpPr>
          <p:cNvPr id="268" name="Google Shape;268;p16"/>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p>
            <a:pPr marL="0" lvl="0" indent="0" algn="ctr" rtl="0">
              <a:spcBef>
                <a:spcPts val="0"/>
              </a:spcBef>
              <a:spcAft>
                <a:spcPts val="0"/>
              </a:spcAft>
              <a:buClr>
                <a:schemeClr val="lt2"/>
              </a:buClr>
              <a:buSzPts val="4200"/>
              <a:buFont typeface="Arial"/>
              <a:buNone/>
            </a:pPr>
            <a:r>
              <a:rPr lang="cs-CZ">
                <a:latin typeface="Arial"/>
                <a:ea typeface="Arial"/>
                <a:cs typeface="Arial"/>
                <a:sym typeface="Arial"/>
              </a:rPr>
              <a:t>Melírování</a:t>
            </a:r>
            <a:r>
              <a:rPr lang="cs-CZ"/>
              <a:t> přes gumová kolečka</a:t>
            </a:r>
            <a:endParaRPr/>
          </a:p>
        </p:txBody>
      </p:sp>
      <p:pic>
        <p:nvPicPr>
          <p:cNvPr id="269" name="Google Shape;269;p16"/>
          <p:cNvPicPr preferRelativeResize="0">
            <a:picLocks noGrp="1"/>
          </p:cNvPicPr>
          <p:nvPr>
            <p:ph type="body" idx="1"/>
          </p:nvPr>
        </p:nvPicPr>
        <p:blipFill rotWithShape="1">
          <a:blip r:embed="rId3">
            <a:alphaModFix/>
          </a:blip>
          <a:srcRect/>
          <a:stretch/>
        </p:blipFill>
        <p:spPr>
          <a:xfrm>
            <a:off x="361102" y="1516107"/>
            <a:ext cx="2644036" cy="2640107"/>
          </a:xfrm>
          <a:prstGeom prst="rect">
            <a:avLst/>
          </a:prstGeom>
          <a:noFill/>
          <a:ln>
            <a:noFill/>
          </a:ln>
        </p:spPr>
      </p:pic>
      <p:sp>
        <p:nvSpPr>
          <p:cNvPr id="270" name="Google Shape;270;p16"/>
          <p:cNvSpPr txBox="1">
            <a:spLocks noGrp="1"/>
          </p:cNvSpPr>
          <p:nvPr>
            <p:ph type="body" idx="2"/>
          </p:nvPr>
        </p:nvSpPr>
        <p:spPr>
          <a:xfrm>
            <a:off x="5654493" y="2056092"/>
            <a:ext cx="5211429" cy="4349190"/>
          </a:xfrm>
          <a:prstGeom prst="rect">
            <a:avLst/>
          </a:prstGeom>
          <a:noFill/>
          <a:ln>
            <a:noFill/>
          </a:ln>
        </p:spPr>
        <p:txBody>
          <a:bodyPr spcFirstLastPara="1" wrap="square" lIns="91425" tIns="45700" rIns="91425" bIns="45700" anchor="t" anchorCtr="0">
            <a:noAutofit/>
          </a:bodyPr>
          <a:lstStyle/>
          <a:p>
            <a:pPr marL="342900" lvl="0" indent="-342900" algn="l" rtl="0">
              <a:spcBef>
                <a:spcPts val="0"/>
              </a:spcBef>
              <a:spcAft>
                <a:spcPts val="0"/>
              </a:spcAft>
              <a:buSzPts val="1920"/>
              <a:buChar char="►"/>
            </a:pPr>
            <a:r>
              <a:rPr lang="cs-CZ" sz="2400">
                <a:latin typeface="Arial"/>
                <a:ea typeface="Arial"/>
                <a:cs typeface="Arial"/>
                <a:sym typeface="Arial"/>
              </a:rPr>
              <a:t>Jedna z technik, které se již nepoužívají.</a:t>
            </a:r>
            <a:endParaRPr/>
          </a:p>
          <a:p>
            <a:pPr marL="342900" lvl="0" indent="-342900" algn="l" rtl="0">
              <a:spcBef>
                <a:spcPts val="1000"/>
              </a:spcBef>
              <a:spcAft>
                <a:spcPts val="0"/>
              </a:spcAft>
              <a:buSzPts val="1920"/>
              <a:buChar char="►"/>
            </a:pPr>
            <a:r>
              <a:rPr lang="cs-CZ" sz="2400">
                <a:latin typeface="Arial"/>
                <a:ea typeface="Arial"/>
                <a:cs typeface="Arial"/>
                <a:sym typeface="Arial"/>
              </a:rPr>
              <a:t>Pomocí gumového kolečka se mohly přesně umísťovat prameny na odbarvení nebo barvení.</a:t>
            </a:r>
            <a:endParaRPr/>
          </a:p>
          <a:p>
            <a:pPr marL="342900" lvl="0" indent="-342900" algn="l" rtl="0">
              <a:spcBef>
                <a:spcPts val="1000"/>
              </a:spcBef>
              <a:spcAft>
                <a:spcPts val="0"/>
              </a:spcAft>
              <a:buSzPts val="1920"/>
              <a:buChar char="►"/>
            </a:pPr>
            <a:r>
              <a:rPr lang="cs-CZ" sz="2400">
                <a:latin typeface="Arial"/>
                <a:ea typeface="Arial"/>
                <a:cs typeface="Arial"/>
                <a:sym typeface="Arial"/>
              </a:rPr>
              <a:t>Vybraný pramínek se protáhl kolečkem, nanesl se požadovaný přípravek a pramínek se stočil na kolečko.</a:t>
            </a:r>
            <a:endParaRPr/>
          </a:p>
        </p:txBody>
      </p:sp>
      <p:pic>
        <p:nvPicPr>
          <p:cNvPr id="271" name="Google Shape;271;p16"/>
          <p:cNvPicPr preferRelativeResize="0"/>
          <p:nvPr/>
        </p:nvPicPr>
        <p:blipFill rotWithShape="1">
          <a:blip r:embed="rId4">
            <a:alphaModFix/>
          </a:blip>
          <a:srcRect/>
          <a:stretch/>
        </p:blipFill>
        <p:spPr>
          <a:xfrm>
            <a:off x="3009219" y="3698109"/>
            <a:ext cx="2645274" cy="2368223"/>
          </a:xfrm>
          <a:prstGeom prst="rect">
            <a:avLst/>
          </a:prstGeom>
          <a:noFill/>
          <a:ln>
            <a:noFill/>
          </a:ln>
        </p:spPr>
      </p:pic>
      <p:sp>
        <p:nvSpPr>
          <p:cNvPr id="272" name="Google Shape;272;p16"/>
          <p:cNvSpPr txBox="1"/>
          <p:nvPr/>
        </p:nvSpPr>
        <p:spPr>
          <a:xfrm>
            <a:off x="1710047" y="4370119"/>
            <a:ext cx="1056904"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cs-CZ" sz="1800">
                <a:solidFill>
                  <a:schemeClr val="lt1"/>
                </a:solidFill>
                <a:latin typeface="Century Gothic"/>
                <a:ea typeface="Century Gothic"/>
                <a:cs typeface="Century Gothic"/>
                <a:sym typeface="Century Gothic"/>
              </a:rPr>
              <a:t>Obr. 9</a:t>
            </a:r>
            <a:endParaRPr sz="1800">
              <a:solidFill>
                <a:schemeClr val="lt1"/>
              </a:solidFill>
              <a:latin typeface="Century Gothic"/>
              <a:ea typeface="Century Gothic"/>
              <a:cs typeface="Century Gothic"/>
              <a:sym typeface="Century Gothic"/>
            </a:endParaRPr>
          </a:p>
        </p:txBody>
      </p:sp>
      <p:sp>
        <p:nvSpPr>
          <p:cNvPr id="273" name="Google Shape;273;p16"/>
          <p:cNvSpPr txBox="1"/>
          <p:nvPr/>
        </p:nvSpPr>
        <p:spPr>
          <a:xfrm>
            <a:off x="4441372" y="6198919"/>
            <a:ext cx="1213122"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cs-CZ" sz="1800">
                <a:solidFill>
                  <a:schemeClr val="lt1"/>
                </a:solidFill>
                <a:latin typeface="Century Gothic"/>
                <a:ea typeface="Century Gothic"/>
                <a:cs typeface="Century Gothic"/>
                <a:sym typeface="Century Gothic"/>
              </a:rPr>
              <a:t>Obr. 10</a:t>
            </a:r>
            <a:endParaRPr sz="1800">
              <a:solidFill>
                <a:schemeClr val="lt1"/>
              </a:solidFill>
              <a:latin typeface="Century Gothic"/>
              <a:ea typeface="Century Gothic"/>
              <a:cs typeface="Century Gothic"/>
              <a:sym typeface="Century Gothic"/>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77"/>
        <p:cNvGrpSpPr/>
        <p:nvPr/>
      </p:nvGrpSpPr>
      <p:grpSpPr>
        <a:xfrm>
          <a:off x="0" y="0"/>
          <a:ext cx="0" cy="0"/>
          <a:chOff x="0" y="0"/>
          <a:chExt cx="0" cy="0"/>
        </a:xfrm>
      </p:grpSpPr>
      <p:sp>
        <p:nvSpPr>
          <p:cNvPr id="278" name="Google Shape;278;p17"/>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p>
            <a:pPr marL="0" lvl="0" indent="0" algn="ctr" rtl="0">
              <a:spcBef>
                <a:spcPts val="0"/>
              </a:spcBef>
              <a:spcAft>
                <a:spcPts val="0"/>
              </a:spcAft>
              <a:buClr>
                <a:schemeClr val="lt2"/>
              </a:buClr>
              <a:buSzPts val="4200"/>
              <a:buFont typeface="Arial"/>
              <a:buNone/>
            </a:pPr>
            <a:r>
              <a:rPr lang="cs-CZ">
                <a:latin typeface="Arial"/>
                <a:ea typeface="Arial"/>
                <a:cs typeface="Arial"/>
                <a:sym typeface="Arial"/>
              </a:rPr>
              <a:t>Shrnutí </a:t>
            </a:r>
            <a:endParaRPr>
              <a:latin typeface="Arial"/>
              <a:ea typeface="Arial"/>
              <a:cs typeface="Arial"/>
              <a:sym typeface="Arial"/>
            </a:endParaRPr>
          </a:p>
        </p:txBody>
      </p:sp>
      <p:sp>
        <p:nvSpPr>
          <p:cNvPr id="279" name="Google Shape;279;p17"/>
          <p:cNvSpPr txBox="1">
            <a:spLocks noGrp="1"/>
          </p:cNvSpPr>
          <p:nvPr>
            <p:ph type="body" idx="1"/>
          </p:nvPr>
        </p:nvSpPr>
        <p:spPr>
          <a:xfrm>
            <a:off x="1103312" y="2052918"/>
            <a:ext cx="8946541" cy="4195481"/>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SzPts val="1920"/>
              <a:buChar char="►"/>
            </a:pPr>
            <a:r>
              <a:rPr lang="cs-CZ" sz="2400">
                <a:latin typeface="Arial"/>
                <a:ea typeface="Arial"/>
                <a:cs typeface="Arial"/>
                <a:sym typeface="Arial"/>
              </a:rPr>
              <a:t>Melírování vlasů je velmi kreativní činnost, kterou může kadeřník využít ve své práci.</a:t>
            </a:r>
            <a:endParaRPr/>
          </a:p>
          <a:p>
            <a:pPr marL="342900" lvl="0" indent="-342900" algn="l" rtl="0">
              <a:spcBef>
                <a:spcPts val="1000"/>
              </a:spcBef>
              <a:spcAft>
                <a:spcPts val="0"/>
              </a:spcAft>
              <a:buSzPts val="1920"/>
              <a:buChar char="►"/>
            </a:pPr>
            <a:r>
              <a:rPr lang="cs-CZ" sz="2400">
                <a:latin typeface="Arial"/>
                <a:ea typeface="Arial"/>
                <a:cs typeface="Arial"/>
                <a:sym typeface="Arial"/>
              </a:rPr>
              <a:t>Výhodou je, že ho tato technika nesvazuje, je variabilní, může využít různé způsoby i materiály, zejména však svou fantazii.</a:t>
            </a:r>
            <a:endParaRPr/>
          </a:p>
          <a:p>
            <a:pPr marL="342900" lvl="0" indent="-342900" algn="l" rtl="0">
              <a:spcBef>
                <a:spcPts val="1000"/>
              </a:spcBef>
              <a:spcAft>
                <a:spcPts val="0"/>
              </a:spcAft>
              <a:buSzPts val="1920"/>
              <a:buChar char="►"/>
            </a:pPr>
            <a:r>
              <a:rPr lang="cs-CZ" sz="2400">
                <a:latin typeface="Arial"/>
                <a:ea typeface="Arial"/>
                <a:cs typeface="Arial"/>
                <a:sym typeface="Arial"/>
              </a:rPr>
              <a:t>Melírování se může využívat při tvorbě dámských i pánských účesů, do soutěžních střihů, na přehlídky a veletrhy.</a:t>
            </a:r>
            <a:endParaRPr sz="2400">
              <a:latin typeface="Arial"/>
              <a:ea typeface="Arial"/>
              <a:cs typeface="Arial"/>
              <a:sym typeface="Arial"/>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83"/>
        <p:cNvGrpSpPr/>
        <p:nvPr/>
      </p:nvGrpSpPr>
      <p:grpSpPr>
        <a:xfrm>
          <a:off x="0" y="0"/>
          <a:ext cx="0" cy="0"/>
          <a:chOff x="0" y="0"/>
          <a:chExt cx="0" cy="0"/>
        </a:xfrm>
      </p:grpSpPr>
      <p:sp>
        <p:nvSpPr>
          <p:cNvPr id="284" name="Google Shape;284;p18"/>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p>
            <a:pPr marL="0" lvl="0" indent="0" algn="ctr" rtl="0">
              <a:spcBef>
                <a:spcPts val="0"/>
              </a:spcBef>
              <a:spcAft>
                <a:spcPts val="0"/>
              </a:spcAft>
              <a:buClr>
                <a:schemeClr val="lt2"/>
              </a:buClr>
              <a:buSzPts val="4200"/>
              <a:buFont typeface="Arial"/>
              <a:buNone/>
            </a:pPr>
            <a:r>
              <a:rPr lang="cs-CZ">
                <a:latin typeface="Arial"/>
                <a:ea typeface="Arial"/>
                <a:cs typeface="Arial"/>
                <a:sym typeface="Arial"/>
              </a:rPr>
              <a:t>Použité</a:t>
            </a:r>
            <a:r>
              <a:rPr lang="cs-CZ"/>
              <a:t> zdroje</a:t>
            </a:r>
            <a:endParaRPr/>
          </a:p>
        </p:txBody>
      </p:sp>
      <p:sp>
        <p:nvSpPr>
          <p:cNvPr id="285" name="Google Shape;285;p18"/>
          <p:cNvSpPr txBox="1">
            <a:spLocks noGrp="1"/>
          </p:cNvSpPr>
          <p:nvPr>
            <p:ph type="body" idx="1"/>
          </p:nvPr>
        </p:nvSpPr>
        <p:spPr>
          <a:xfrm>
            <a:off x="1103312" y="2052918"/>
            <a:ext cx="8946541" cy="4195481"/>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SzPts val="960"/>
              <a:buChar char="►"/>
            </a:pPr>
            <a:r>
              <a:rPr lang="cs-CZ" sz="1200">
                <a:latin typeface="Arial"/>
                <a:ea typeface="Arial"/>
                <a:cs typeface="Arial"/>
                <a:sym typeface="Arial"/>
              </a:rPr>
              <a:t>1 - MICHALIČKA, Josef, Gerhard MATUSCHKA a Jaromír KEJDA. </a:t>
            </a:r>
            <a:r>
              <a:rPr lang="cs-CZ" sz="1200" i="1">
                <a:latin typeface="Arial"/>
                <a:ea typeface="Arial"/>
                <a:cs typeface="Arial"/>
                <a:sym typeface="Arial"/>
              </a:rPr>
              <a:t>Technologie pro 2. a 3. ročník středních odborných učilišť: učební obor kadeřník (kadeřnice)</a:t>
            </a:r>
            <a:r>
              <a:rPr lang="cs-CZ" sz="1200">
                <a:latin typeface="Arial"/>
                <a:ea typeface="Arial"/>
                <a:cs typeface="Arial"/>
                <a:sym typeface="Arial"/>
              </a:rPr>
              <a:t>. 4. vyd. Praha: Státní pedagogické nakladatelství, 1985. Učebnice pro střední školy (Státní pedagogické nakladatelství).</a:t>
            </a:r>
            <a:endParaRPr/>
          </a:p>
          <a:p>
            <a:pPr marL="0" lvl="0" indent="0" algn="l" rtl="0">
              <a:spcBef>
                <a:spcPts val="1000"/>
              </a:spcBef>
              <a:spcAft>
                <a:spcPts val="0"/>
              </a:spcAft>
              <a:buSzPts val="960"/>
              <a:buNone/>
            </a:pPr>
            <a:endParaRPr sz="1200">
              <a:latin typeface="Arial"/>
              <a:ea typeface="Arial"/>
              <a:cs typeface="Arial"/>
              <a:sym typeface="Arial"/>
            </a:endParaRPr>
          </a:p>
          <a:p>
            <a:pPr marL="342900" lvl="0" indent="-342900" algn="l" rtl="0">
              <a:spcBef>
                <a:spcPts val="1000"/>
              </a:spcBef>
              <a:spcAft>
                <a:spcPts val="0"/>
              </a:spcAft>
              <a:buSzPts val="960"/>
              <a:buChar char="►"/>
            </a:pPr>
            <a:r>
              <a:rPr lang="cs-CZ" sz="1200">
                <a:latin typeface="Arial"/>
                <a:ea typeface="Arial"/>
                <a:cs typeface="Arial"/>
                <a:sym typeface="Arial"/>
              </a:rPr>
              <a:t>Obr. 1 – 2 – foto autor</a:t>
            </a:r>
            <a:endParaRPr/>
          </a:p>
          <a:p>
            <a:pPr marL="342900" lvl="0" indent="-342900" algn="l" rtl="0">
              <a:spcBef>
                <a:spcPts val="1000"/>
              </a:spcBef>
              <a:spcAft>
                <a:spcPts val="0"/>
              </a:spcAft>
              <a:buSzPts val="960"/>
              <a:buChar char="►"/>
            </a:pPr>
            <a:r>
              <a:rPr lang="cs-CZ" sz="1200">
                <a:latin typeface="Arial"/>
                <a:ea typeface="Arial"/>
                <a:cs typeface="Arial"/>
                <a:sym typeface="Arial"/>
              </a:rPr>
              <a:t>Obr. 3 - Kadeřnická a kosmetická praxe,ročník XVII, číslo 7, s.29, ISSN 1212-6306.</a:t>
            </a:r>
            <a:endParaRPr/>
          </a:p>
          <a:p>
            <a:pPr marL="342900" lvl="0" indent="-342900" algn="l" rtl="0">
              <a:spcBef>
                <a:spcPts val="1000"/>
              </a:spcBef>
              <a:spcAft>
                <a:spcPts val="0"/>
              </a:spcAft>
              <a:buSzPts val="960"/>
              <a:buChar char="►"/>
            </a:pPr>
            <a:r>
              <a:rPr lang="cs-CZ" sz="1200">
                <a:latin typeface="Arial"/>
                <a:ea typeface="Arial"/>
                <a:cs typeface="Arial"/>
                <a:sym typeface="Arial"/>
              </a:rPr>
              <a:t>Obr. 4, 5 - Polívka, L. a spol. Technologie III. Praha : Informatorium, 2003, s. 100-103, ISBN 80-7333-011-3</a:t>
            </a:r>
            <a:endParaRPr/>
          </a:p>
          <a:p>
            <a:pPr marL="342900" lvl="0" indent="-342900" algn="l" rtl="0">
              <a:spcBef>
                <a:spcPts val="1000"/>
              </a:spcBef>
              <a:spcAft>
                <a:spcPts val="0"/>
              </a:spcAft>
              <a:buSzPts val="960"/>
              <a:buChar char="►"/>
            </a:pPr>
            <a:r>
              <a:rPr lang="cs-CZ" sz="1200">
                <a:latin typeface="Arial"/>
                <a:ea typeface="Arial"/>
                <a:cs typeface="Arial"/>
                <a:sym typeface="Arial"/>
              </a:rPr>
              <a:t>Obr. 6 – foto autor</a:t>
            </a:r>
            <a:endParaRPr/>
          </a:p>
          <a:p>
            <a:pPr marL="342900" lvl="0" indent="-342900" algn="l" rtl="0">
              <a:spcBef>
                <a:spcPts val="1000"/>
              </a:spcBef>
              <a:spcAft>
                <a:spcPts val="0"/>
              </a:spcAft>
              <a:buSzPts val="960"/>
              <a:buChar char="►"/>
            </a:pPr>
            <a:r>
              <a:rPr lang="cs-CZ" sz="1200">
                <a:latin typeface="Arial"/>
                <a:ea typeface="Arial"/>
                <a:cs typeface="Arial"/>
                <a:sym typeface="Arial"/>
              </a:rPr>
              <a:t>Obr. 7, 8 – kresba autor</a:t>
            </a:r>
            <a:endParaRPr sz="1200">
              <a:latin typeface="Arial"/>
              <a:ea typeface="Arial"/>
              <a:cs typeface="Arial"/>
              <a:sym typeface="Arial"/>
            </a:endParaRPr>
          </a:p>
          <a:p>
            <a:pPr marL="342900" lvl="0" indent="-342900" algn="l" rtl="0">
              <a:spcBef>
                <a:spcPts val="1000"/>
              </a:spcBef>
              <a:spcAft>
                <a:spcPts val="0"/>
              </a:spcAft>
              <a:buSzPts val="960"/>
              <a:buChar char="►"/>
            </a:pPr>
            <a:r>
              <a:rPr lang="cs-CZ" sz="1200">
                <a:latin typeface="Arial"/>
                <a:ea typeface="Arial"/>
                <a:cs typeface="Arial"/>
                <a:sym typeface="Arial"/>
              </a:rPr>
              <a:t>Obr. 9, 10 – foto autor</a:t>
            </a:r>
            <a:endParaRPr sz="1200">
              <a:latin typeface="Arial"/>
              <a:ea typeface="Arial"/>
              <a:cs typeface="Arial"/>
              <a:sym typeface="Arial"/>
            </a:endParaRPr>
          </a:p>
          <a:p>
            <a:pPr marL="0" lvl="0" indent="0" algn="l" rtl="0">
              <a:spcBef>
                <a:spcPts val="1000"/>
              </a:spcBef>
              <a:spcAft>
                <a:spcPts val="0"/>
              </a:spcAft>
              <a:buSzPts val="960"/>
              <a:buNone/>
            </a:pPr>
            <a:endParaRPr sz="1200">
              <a:latin typeface="Arial"/>
              <a:ea typeface="Arial"/>
              <a:cs typeface="Arial"/>
              <a:sym typeface="Arial"/>
            </a:endParaRPr>
          </a:p>
          <a:p>
            <a:pPr marL="342900" lvl="0" indent="-241300" algn="l" rtl="0">
              <a:spcBef>
                <a:spcPts val="1000"/>
              </a:spcBef>
              <a:spcAft>
                <a:spcPts val="0"/>
              </a:spcAft>
              <a:buSzPts val="1600"/>
              <a:buNone/>
            </a:pPr>
            <a:endParaRPr>
              <a:latin typeface="Arial"/>
              <a:ea typeface="Arial"/>
              <a:cs typeface="Arial"/>
              <a:sym typeface="Arial"/>
            </a:endParaRPr>
          </a:p>
          <a:p>
            <a:pPr marL="342900" lvl="0" indent="-241300" algn="l" rtl="0">
              <a:spcBef>
                <a:spcPts val="1000"/>
              </a:spcBef>
              <a:spcAft>
                <a:spcPts val="0"/>
              </a:spcAft>
              <a:buSzPts val="1600"/>
              <a:buNone/>
            </a:pPr>
            <a:endParaRPr/>
          </a:p>
        </p:txBody>
      </p:sp>
    </p:spTree>
  </p:cSld>
  <p:clrMapOvr>
    <a:masterClrMapping/>
  </p:clrMapOvr>
</p:sld>
</file>

<file path=ppt/theme/theme1.xml><?xml version="1.0" encoding="utf-8"?>
<a:theme xmlns:a="http://schemas.openxmlformats.org/drawingml/2006/main" name="Ion">
  <a:themeElements>
    <a:clrScheme name="Ion">
      <a:dk1>
        <a:srgbClr val="000000"/>
      </a:dk1>
      <a:lt1>
        <a:srgbClr val="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TotalTime>
  <Words>881</Words>
  <Application>Microsoft Office PowerPoint</Application>
  <PresentationFormat>Vlastní</PresentationFormat>
  <Paragraphs>113</Paragraphs>
  <Slides>18</Slides>
  <Notes>18</Notes>
  <HiddenSlides>0</HiddenSlides>
  <MMClips>0</MMClips>
  <ScaleCrop>false</ScaleCrop>
  <HeadingPairs>
    <vt:vector size="6" baseType="variant">
      <vt:variant>
        <vt:lpstr>Použitá písma</vt:lpstr>
      </vt:variant>
      <vt:variant>
        <vt:i4>4</vt:i4>
      </vt:variant>
      <vt:variant>
        <vt:lpstr>Motiv</vt:lpstr>
      </vt:variant>
      <vt:variant>
        <vt:i4>1</vt:i4>
      </vt:variant>
      <vt:variant>
        <vt:lpstr>Nadpisy snímků</vt:lpstr>
      </vt:variant>
      <vt:variant>
        <vt:i4>18</vt:i4>
      </vt:variant>
    </vt:vector>
  </HeadingPairs>
  <TitlesOfParts>
    <vt:vector size="23" baseType="lpstr">
      <vt:lpstr>Arial</vt:lpstr>
      <vt:lpstr>Century Gothic</vt:lpstr>
      <vt:lpstr>Noto Sans Symbols</vt:lpstr>
      <vt:lpstr>Libre Franklin Medium</vt:lpstr>
      <vt:lpstr>Ion</vt:lpstr>
      <vt:lpstr>MELÍROVÁNÍ VLASŮ – méně užívané, historické techniky</vt:lpstr>
      <vt:lpstr>Co je to melír</vt:lpstr>
      <vt:lpstr>Materiál k melírování vlasů</vt:lpstr>
      <vt:lpstr>Způsoby melírování vlasů</vt:lpstr>
      <vt:lpstr>Snímek 5</vt:lpstr>
      <vt:lpstr>Bezpečnost a hygiena práce při melírování </vt:lpstr>
      <vt:lpstr>Bezpečnost a hygiena práce při melírování </vt:lpstr>
      <vt:lpstr>Picasso </vt:lpstr>
      <vt:lpstr>Picasso </vt:lpstr>
      <vt:lpstr>Melírování pročesáním </vt:lpstr>
      <vt:lpstr>Melírování pročesáním</vt:lpstr>
      <vt:lpstr>Melírování do culíčků</vt:lpstr>
      <vt:lpstr>Technika diamant</vt:lpstr>
      <vt:lpstr>Snímek 14</vt:lpstr>
      <vt:lpstr>Melírování malováním</vt:lpstr>
      <vt:lpstr>Melírování přes gumová kolečka</vt:lpstr>
      <vt:lpstr>Shrnutí </vt:lpstr>
      <vt:lpstr>Použité zdroje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MELÍROVÁNÍ VLASŮ – méně užívané, historické techniky</dc:title>
  <dc:creator>Petr</dc:creator>
  <cp:lastModifiedBy>User</cp:lastModifiedBy>
  <cp:revision>4</cp:revision>
  <dcterms:created xsi:type="dcterms:W3CDTF">2021-10-17T18:52:07Z</dcterms:created>
  <dcterms:modified xsi:type="dcterms:W3CDTF">2023-02-02T18:56:42Z</dcterms:modified>
</cp:coreProperties>
</file>