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4" r:id="rId4"/>
    <p:sldId id="261" r:id="rId5"/>
    <p:sldId id="262" r:id="rId6"/>
    <p:sldId id="259" r:id="rId7"/>
    <p:sldId id="260" r:id="rId8"/>
    <p:sldId id="263" r:id="rId9"/>
    <p:sldId id="265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</a:t>
          </a:r>
          <a:r>
            <a:rPr lang="cs-CZ" sz="2000" baseline="0" dirty="0" err="1" smtClean="0"/>
            <a:t>Shopping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Shopping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2D4C92-E035-47FF-93A5-E4F584F898C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71F0701-14E7-4AAE-BF4B-1F9428305ED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9C1BE0-69C9-44C8-ADE9-4B99BE650281}" type="presOf" srcId="{D1B46980-6531-4606-95E6-44980827E919}" destId="{6140AFEC-043D-4C43-A2F9-D0F5331DF3A3}" srcOrd="0" destOrd="0" presId="urn:microsoft.com/office/officeart/2005/8/layout/target3"/>
    <dgm:cxn modelId="{F0D54685-FAE2-4F8D-BD66-016D81C93B6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694AAB3-82BA-4CEA-A685-516A5477163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C5852C-58AD-4C46-AA9A-22F92F4C9700}" type="presOf" srcId="{D8197B8C-B260-4A16-BDF4-0947B075E274}" destId="{25B08C86-7E15-44DC-BE7F-FFB55DD49D12}" srcOrd="0" destOrd="0" presId="urn:microsoft.com/office/officeart/2005/8/layout/target3"/>
    <dgm:cxn modelId="{B650B6FB-5058-40B7-B0F4-F4E5D3EE8B07}" type="presOf" srcId="{D1D4F407-5343-4D3F-B5B9-D407B03CAEB4}" destId="{D005CE8C-CC26-4C3E-AC11-E15060ECD759}" srcOrd="0" destOrd="0" presId="urn:microsoft.com/office/officeart/2005/8/layout/target3"/>
    <dgm:cxn modelId="{87295066-5B75-4CB3-A1D0-9A3106F2350E}" type="presOf" srcId="{B651F6E3-6281-48DB-9319-2AEAFDAE7572}" destId="{619D679B-A015-4ECF-8348-D1034C574F40}" srcOrd="0" destOrd="0" presId="urn:microsoft.com/office/officeart/2005/8/layout/target3"/>
    <dgm:cxn modelId="{A5D43589-5ABB-4423-9505-87A2DD12F3DC}" type="presOf" srcId="{4C35D32F-0EAB-4CD7-82EE-45574DC2A586}" destId="{890E4F0B-2866-4A3F-A3C7-2A14B1797930}" srcOrd="1" destOrd="0" presId="urn:microsoft.com/office/officeart/2005/8/layout/target3"/>
    <dgm:cxn modelId="{F5BA38C6-2B7B-45B2-AFB7-FC36059F3AA9}" type="presOf" srcId="{D1B46980-6531-4606-95E6-44980827E919}" destId="{2BE915AB-18AA-4053-B92C-3BFC9ED204BB}" srcOrd="1" destOrd="0" presId="urn:microsoft.com/office/officeart/2005/8/layout/target3"/>
    <dgm:cxn modelId="{53984005-16E9-441D-99A7-203E4F5D2892}" type="presOf" srcId="{D8197B8C-B260-4A16-BDF4-0947B075E274}" destId="{5A5FFA88-C948-4069-8E93-59FA12366E83}" srcOrd="1" destOrd="0" presId="urn:microsoft.com/office/officeart/2005/8/layout/target3"/>
    <dgm:cxn modelId="{2084A96A-7665-4C4C-93C2-186CC07D2516}" type="presParOf" srcId="{333A1088-737F-45CB-B68E-254E46348037}" destId="{F5ABB229-8D3B-4694-996A-96F23CF14429}" srcOrd="0" destOrd="0" presId="urn:microsoft.com/office/officeart/2005/8/layout/target3"/>
    <dgm:cxn modelId="{CA940E95-B0C7-4217-BBB0-99784BFCA6FA}" type="presParOf" srcId="{333A1088-737F-45CB-B68E-254E46348037}" destId="{F41139FD-01EE-4571-8B17-4FB00FC51163}" srcOrd="1" destOrd="0" presId="urn:microsoft.com/office/officeart/2005/8/layout/target3"/>
    <dgm:cxn modelId="{03F8DF14-8D3D-4BA0-BD33-D595F79C1B14}" type="presParOf" srcId="{333A1088-737F-45CB-B68E-254E46348037}" destId="{D005CE8C-CC26-4C3E-AC11-E15060ECD759}" srcOrd="2" destOrd="0" presId="urn:microsoft.com/office/officeart/2005/8/layout/target3"/>
    <dgm:cxn modelId="{52B14257-5516-4261-8040-4009C9C78F31}" type="presParOf" srcId="{333A1088-737F-45CB-B68E-254E46348037}" destId="{2C702D82-9B77-49B7-9568-BB8EB47C3372}" srcOrd="3" destOrd="0" presId="urn:microsoft.com/office/officeart/2005/8/layout/target3"/>
    <dgm:cxn modelId="{EA4DB845-499A-4B06-8E70-F64FEFECA908}" type="presParOf" srcId="{333A1088-737F-45CB-B68E-254E46348037}" destId="{A52A0455-90FF-4808-ABD0-F02540D31D5A}" srcOrd="4" destOrd="0" presId="urn:microsoft.com/office/officeart/2005/8/layout/target3"/>
    <dgm:cxn modelId="{84F8949D-BA4D-498A-B0D2-F297A68A7B52}" type="presParOf" srcId="{333A1088-737F-45CB-B68E-254E46348037}" destId="{6140AFEC-043D-4C43-A2F9-D0F5331DF3A3}" srcOrd="5" destOrd="0" presId="urn:microsoft.com/office/officeart/2005/8/layout/target3"/>
    <dgm:cxn modelId="{A6245E95-4623-4AC7-BDD1-4EF3EBB24346}" type="presParOf" srcId="{333A1088-737F-45CB-B68E-254E46348037}" destId="{9358AC05-5D7D-4327-9F80-1AD486AEA664}" srcOrd="6" destOrd="0" presId="urn:microsoft.com/office/officeart/2005/8/layout/target3"/>
    <dgm:cxn modelId="{94E9CBB9-D850-4F05-A9F8-3619256F1BC6}" type="presParOf" srcId="{333A1088-737F-45CB-B68E-254E46348037}" destId="{313FC574-E1CD-4FB4-B054-0B805CE0447D}" srcOrd="7" destOrd="0" presId="urn:microsoft.com/office/officeart/2005/8/layout/target3"/>
    <dgm:cxn modelId="{CCAF1851-D5EA-457A-B9CA-7236513F8CF2}" type="presParOf" srcId="{333A1088-737F-45CB-B68E-254E46348037}" destId="{619D679B-A015-4ECF-8348-D1034C574F40}" srcOrd="8" destOrd="0" presId="urn:microsoft.com/office/officeart/2005/8/layout/target3"/>
    <dgm:cxn modelId="{49A7CC04-C78B-4D9D-B2B3-B395ADA34D4B}" type="presParOf" srcId="{333A1088-737F-45CB-B68E-254E46348037}" destId="{322283A8-4A27-4CDA-BAE3-F381106A9174}" srcOrd="9" destOrd="0" presId="urn:microsoft.com/office/officeart/2005/8/layout/target3"/>
    <dgm:cxn modelId="{4F5FD03F-42CA-4C5B-A3C5-348232281901}" type="presParOf" srcId="{333A1088-737F-45CB-B68E-254E46348037}" destId="{FFC9F71D-1B4F-4AD9-A4A6-86ADEFC8AF5C}" srcOrd="10" destOrd="0" presId="urn:microsoft.com/office/officeart/2005/8/layout/target3"/>
    <dgm:cxn modelId="{0D39A1D3-C790-4AD1-A9C3-36C71D8CE5EF}" type="presParOf" srcId="{333A1088-737F-45CB-B68E-254E46348037}" destId="{25B08C86-7E15-44DC-BE7F-FFB55DD49D12}" srcOrd="11" destOrd="0" presId="urn:microsoft.com/office/officeart/2005/8/layout/target3"/>
    <dgm:cxn modelId="{1EF6F5AF-5427-43A2-8916-15E770B54246}" type="presParOf" srcId="{333A1088-737F-45CB-B68E-254E46348037}" destId="{76644BE8-9D7C-4C09-B250-3D10AF48CBB7}" srcOrd="12" destOrd="0" presId="urn:microsoft.com/office/officeart/2005/8/layout/target3"/>
    <dgm:cxn modelId="{8E51ADDE-4A83-4E1E-94BE-165B1DFC11EF}" type="presParOf" srcId="{333A1088-737F-45CB-B68E-254E46348037}" destId="{EE85B701-7295-41C0-BA7A-34D3756A2AE6}" srcOrd="13" destOrd="0" presId="urn:microsoft.com/office/officeart/2005/8/layout/target3"/>
    <dgm:cxn modelId="{516D030E-8236-4BA6-A7D0-F85CA358D946}" type="presParOf" srcId="{333A1088-737F-45CB-B68E-254E46348037}" destId="{8BEBB6EC-1DAA-4CAC-8A25-BC0FCBD5DBD5}" srcOrd="14" destOrd="0" presId="urn:microsoft.com/office/officeart/2005/8/layout/target3"/>
    <dgm:cxn modelId="{98342D52-F935-48C9-A83F-0237C341EC93}" type="presParOf" srcId="{333A1088-737F-45CB-B68E-254E46348037}" destId="{AED2198E-93D5-4001-81B4-73124B309672}" srcOrd="15" destOrd="0" presId="urn:microsoft.com/office/officeart/2005/8/layout/target3"/>
    <dgm:cxn modelId="{7EDDE387-EB48-48C8-86D1-F02100E81B99}" type="presParOf" srcId="{333A1088-737F-45CB-B68E-254E46348037}" destId="{2BE915AB-18AA-4053-B92C-3BFC9ED204BB}" srcOrd="16" destOrd="0" presId="urn:microsoft.com/office/officeart/2005/8/layout/target3"/>
    <dgm:cxn modelId="{0091289F-2ADE-4C8D-AADC-2B0A5838A693}" type="presParOf" srcId="{333A1088-737F-45CB-B68E-254E46348037}" destId="{6BB5E863-4638-4E1D-BFDE-399D028AC4ED}" srcOrd="17" destOrd="0" presId="urn:microsoft.com/office/officeart/2005/8/layout/target3"/>
    <dgm:cxn modelId="{4113C2FF-8AD1-4E3A-A146-24672F3320FA}" type="presParOf" srcId="{333A1088-737F-45CB-B68E-254E46348037}" destId="{5A5FFA88-C948-4069-8E93-59FA12366E83}" srcOrd="18" destOrd="0" presId="urn:microsoft.com/office/officeart/2005/8/layout/target3"/>
    <dgm:cxn modelId="{401FFA06-7748-42D1-9DC7-21F5EBBD7E02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13A1AF-E3C9-489F-B359-65B949DA5648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1AE314-690F-4A7A-9065-593F2F56E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 výslovnosti  a opis slovní zásoby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tázací fráze – ukazování na věci ve třídě, na obrázcích.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Procvičování tázací fráze – ukazování na věci ve třídě, na obrázcích</a:t>
            </a:r>
            <a:r>
              <a:rPr lang="cs-CZ" baseline="0" dirty="0" smtClean="0"/>
              <a:t> – dialogy.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slov do frází</a:t>
            </a:r>
            <a:r>
              <a:rPr lang="cs-CZ" baseline="0" dirty="0" smtClean="0"/>
              <a:t> – ústně, písemně na tabuli nebo okopírovaný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Doplnění slov do frází</a:t>
            </a:r>
            <a:r>
              <a:rPr lang="cs-CZ" baseline="0" dirty="0" smtClean="0"/>
              <a:t> – ústně, písemně na tabuli nebo okopírovaný list.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Zapamatovat slova,</a:t>
            </a:r>
            <a:r>
              <a:rPr lang="cs-CZ" baseline="0" dirty="0" smtClean="0"/>
              <a:t> která jsou jen v jednotném nebo jen v množném čísle.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Procvičovat slova,</a:t>
            </a:r>
            <a:r>
              <a:rPr lang="cs-CZ" baseline="0" dirty="0" smtClean="0"/>
              <a:t> která jsou jen v jednotném nebo jen v množném čísle. Doplnit věty na </a:t>
            </a:r>
            <a:r>
              <a:rPr lang="cs-CZ" baseline="0" dirty="0" err="1" smtClean="0"/>
              <a:t>zabuli</a:t>
            </a:r>
            <a:r>
              <a:rPr lang="cs-CZ" baseline="0" dirty="0" smtClean="0"/>
              <a:t> nebo na okopírovaný papír.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1AE314-690F-4A7A-9065-593F2F56E57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tabuli, kartičky s obrázky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procvičování slovní zásoby a frází na téma nakupování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nová slovní zásoba, tvoření rozhovorů za použití frází, ukazovací zájmena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New </a:t>
            </a:r>
            <a:r>
              <a:rPr lang="cs-CZ" sz="3200" dirty="0" err="1" smtClean="0"/>
              <a:t>words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  <a:ln w="7620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much – kolik</a:t>
            </a:r>
          </a:p>
          <a:p>
            <a:r>
              <a:rPr lang="cs-CZ" dirty="0" smtClean="0"/>
              <a:t>help - pomoci </a:t>
            </a:r>
          </a:p>
          <a:p>
            <a:r>
              <a:rPr lang="cs-CZ" dirty="0" err="1" smtClean="0"/>
              <a:t>each</a:t>
            </a:r>
            <a:r>
              <a:rPr lang="cs-CZ" dirty="0" smtClean="0"/>
              <a:t> – každý</a:t>
            </a:r>
          </a:p>
          <a:p>
            <a:r>
              <a:rPr lang="cs-CZ" dirty="0" err="1" smtClean="0"/>
              <a:t>expensive</a:t>
            </a:r>
            <a:r>
              <a:rPr lang="cs-CZ" dirty="0" smtClean="0"/>
              <a:t> – drahý</a:t>
            </a:r>
          </a:p>
          <a:p>
            <a:r>
              <a:rPr lang="cs-CZ" dirty="0" err="1" smtClean="0"/>
              <a:t>want</a:t>
            </a:r>
            <a:r>
              <a:rPr lang="cs-CZ" dirty="0" smtClean="0"/>
              <a:t> - chtít</a:t>
            </a:r>
          </a:p>
          <a:p>
            <a:r>
              <a:rPr lang="cs-CZ" dirty="0" err="1" smtClean="0"/>
              <a:t>anything</a:t>
            </a:r>
            <a:r>
              <a:rPr lang="cs-CZ" dirty="0" smtClean="0"/>
              <a:t> </a:t>
            </a:r>
            <a:r>
              <a:rPr lang="cs-CZ" dirty="0" err="1" smtClean="0"/>
              <a:t>else</a:t>
            </a:r>
            <a:r>
              <a:rPr lang="cs-CZ" dirty="0" smtClean="0"/>
              <a:t> – něco jiného</a:t>
            </a:r>
          </a:p>
          <a:p>
            <a:r>
              <a:rPr lang="cs-CZ" dirty="0" err="1" smtClean="0"/>
              <a:t>altogether</a:t>
            </a:r>
            <a:r>
              <a:rPr lang="cs-CZ" dirty="0" smtClean="0"/>
              <a:t> – dohromady</a:t>
            </a:r>
          </a:p>
          <a:p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 – Vezmu si to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That</a:t>
            </a:r>
            <a:r>
              <a:rPr lang="cs-CZ" dirty="0" smtClean="0"/>
              <a:t>´s.....</a:t>
            </a:r>
            <a:r>
              <a:rPr lang="cs-CZ" dirty="0" err="1" smtClean="0"/>
              <a:t>change</a:t>
            </a:r>
            <a:r>
              <a:rPr lang="cs-CZ" dirty="0" smtClean="0"/>
              <a:t>. – Tady máte nazpět </a:t>
            </a:r>
            <a:r>
              <a:rPr lang="cs-CZ" smtClean="0"/>
              <a:t>(drobné)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Documents and Settings\Administrator\Local Settings\Temporary Internet Files\Content.IE5\LFN51MY0\MC9000896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2143116"/>
            <a:ext cx="2639808" cy="29289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Look.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00FF0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err="1" smtClean="0"/>
              <a:t>this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397397"/>
          </a:xfrm>
          <a:ln w="762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How</a:t>
            </a:r>
            <a:r>
              <a:rPr lang="cs-CZ" sz="3200" dirty="0" smtClean="0"/>
              <a:t> much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this</a:t>
            </a:r>
            <a:r>
              <a:rPr lang="cs-CZ" sz="3200" b="1" dirty="0" smtClean="0"/>
              <a:t> </a:t>
            </a:r>
            <a:r>
              <a:rPr lang="cs-CZ" sz="3200" dirty="0" err="1" smtClean="0"/>
              <a:t>pen</a:t>
            </a:r>
            <a:r>
              <a:rPr lang="cs-CZ" sz="3200" dirty="0" smtClean="0"/>
              <a:t>?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It</a:t>
            </a:r>
            <a:r>
              <a:rPr lang="cs-CZ" sz="3200" dirty="0" smtClean="0"/>
              <a:t>´s 7 </a:t>
            </a:r>
            <a:r>
              <a:rPr lang="cs-CZ" sz="3200" dirty="0" err="1" smtClean="0"/>
              <a:t>pounds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 smtClean="0"/>
          </a:p>
          <a:p>
            <a:endParaRPr lang="cs-CZ" sz="3200" dirty="0" smtClean="0"/>
          </a:p>
          <a:p>
            <a:pPr>
              <a:buNone/>
            </a:pP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00FF0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these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397397"/>
          </a:xfrm>
          <a:ln w="762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How</a:t>
            </a:r>
            <a:r>
              <a:rPr lang="cs-CZ" sz="3200" dirty="0" smtClean="0"/>
              <a:t> much </a:t>
            </a:r>
            <a:r>
              <a:rPr lang="cs-CZ" sz="3200" b="1" dirty="0" smtClean="0"/>
              <a:t>are these </a:t>
            </a:r>
            <a:r>
              <a:rPr lang="cs-CZ" sz="3200" dirty="0" smtClean="0"/>
              <a:t>pens?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They</a:t>
            </a:r>
            <a:r>
              <a:rPr lang="cs-CZ" sz="3200" dirty="0" smtClean="0"/>
              <a:t>´re 21 </a:t>
            </a:r>
            <a:r>
              <a:rPr lang="cs-CZ" sz="3200" dirty="0" err="1" smtClean="0"/>
              <a:t>pounds</a:t>
            </a:r>
            <a:r>
              <a:rPr lang="cs-CZ" sz="3200" dirty="0" smtClean="0"/>
              <a:t>.</a:t>
            </a:r>
          </a:p>
        </p:txBody>
      </p:sp>
      <p:pic>
        <p:nvPicPr>
          <p:cNvPr id="1026" name="Picture 2" descr="C:\Documents and Settings\Administrator\Local Settings\Temporary Internet Files\Content.IE5\3PVKIJVL\MC90044172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857496"/>
            <a:ext cx="2743200" cy="2743200"/>
          </a:xfrm>
          <a:prstGeom prst="rect">
            <a:avLst/>
          </a:prstGeom>
          <a:noFill/>
        </p:spPr>
      </p:pic>
      <p:pic>
        <p:nvPicPr>
          <p:cNvPr id="10" name="Picture 2" descr="C:\Documents and Settings\Administrator\Local Settings\Temporary Internet Files\Content.IE5\3PVKIJVL\MC90044172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714620"/>
            <a:ext cx="2743200" cy="2743200"/>
          </a:xfrm>
          <a:prstGeom prst="rect">
            <a:avLst/>
          </a:prstGeom>
          <a:noFill/>
        </p:spPr>
      </p:pic>
      <p:pic>
        <p:nvPicPr>
          <p:cNvPr id="11" name="Picture 2" descr="C:\Documents and Settings\Administrator\Local Settings\Temporary Internet Files\Content.IE5\3PVKIJVL\MC90044172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2786058"/>
            <a:ext cx="2743200" cy="2743200"/>
          </a:xfrm>
          <a:prstGeom prst="rect">
            <a:avLst/>
          </a:prstGeom>
          <a:noFill/>
        </p:spPr>
      </p:pic>
      <p:pic>
        <p:nvPicPr>
          <p:cNvPr id="12" name="Picture 2" descr="C:\Documents and Settings\Administrator\Local Settings\Temporary Internet Files\Content.IE5\3PVKIJVL\MC90044172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00800" y="278605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357298"/>
            <a:ext cx="4038600" cy="5286412"/>
          </a:xfrm>
          <a:ln w="762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err="1" smtClean="0"/>
              <a:t>How</a:t>
            </a:r>
            <a:r>
              <a:rPr lang="cs-CZ" sz="3200" dirty="0" smtClean="0"/>
              <a:t> ……………………..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is</a:t>
            </a:r>
            <a:r>
              <a:rPr lang="cs-CZ" sz="3200" dirty="0" smtClean="0"/>
              <a:t>………………………………?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85860"/>
            <a:ext cx="4038600" cy="5357850"/>
          </a:xfrm>
          <a:ln w="762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……………………………….</a:t>
            </a:r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are……………………………? </a:t>
            </a:r>
            <a:endParaRPr lang="cs-CZ" sz="3200" dirty="0"/>
          </a:p>
        </p:txBody>
      </p:sp>
      <p:pic>
        <p:nvPicPr>
          <p:cNvPr id="2050" name="Picture 2" descr="C:\Documents and Settings\Administrator\Local Settings\Temporary Internet Files\Content.IE5\WI60G1FI\MC90044172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786190"/>
            <a:ext cx="2743200" cy="2743200"/>
          </a:xfrm>
          <a:prstGeom prst="rect">
            <a:avLst/>
          </a:prstGeom>
          <a:noFill/>
        </p:spPr>
      </p:pic>
      <p:pic>
        <p:nvPicPr>
          <p:cNvPr id="13" name="Picture 2" descr="C:\Documents and Settings\Administrator\Local Settings\Temporary Internet Files\Content.IE5\WI60G1FI\MC90044172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786322"/>
            <a:ext cx="1885944" cy="1885944"/>
          </a:xfrm>
          <a:prstGeom prst="rect">
            <a:avLst/>
          </a:prstGeom>
          <a:noFill/>
        </p:spPr>
      </p:pic>
      <p:pic>
        <p:nvPicPr>
          <p:cNvPr id="14" name="Picture 2" descr="C:\Documents and Settings\Administrator\Local Settings\Temporary Internet Files\Content.IE5\WI60G1FI\MC90044172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786322"/>
            <a:ext cx="1885944" cy="1885944"/>
          </a:xfrm>
          <a:prstGeom prst="rect">
            <a:avLst/>
          </a:prstGeom>
          <a:noFill/>
        </p:spPr>
      </p:pic>
      <p:pic>
        <p:nvPicPr>
          <p:cNvPr id="15" name="Picture 2" descr="C:\Documents and Settings\Administrator\Local Settings\Temporary Internet Files\Content.IE5\WI60G1FI\MC90044172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3429000"/>
            <a:ext cx="1885944" cy="1885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dialogue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4972072"/>
          </a:xfrm>
        </p:spPr>
        <p:txBody>
          <a:bodyPr/>
          <a:lstStyle/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 </a:t>
            </a:r>
            <a:r>
              <a:rPr lang="cs-CZ" dirty="0" err="1" smtClean="0"/>
              <a:t>Can</a:t>
            </a:r>
            <a:r>
              <a:rPr lang="cs-CZ" dirty="0" smtClean="0"/>
              <a:t> I ………………………………..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How</a:t>
            </a:r>
            <a:r>
              <a:rPr lang="cs-CZ" dirty="0" smtClean="0"/>
              <a:t> ……………..are………………..</a:t>
            </a:r>
            <a:r>
              <a:rPr lang="cs-CZ" dirty="0" err="1" smtClean="0"/>
              <a:t>apples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´re 20 pence……………………..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,……………………….?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 </a:t>
            </a:r>
            <a:r>
              <a:rPr lang="cs-CZ" dirty="0" err="1" smtClean="0"/>
              <a:t>That</a:t>
            </a:r>
            <a:r>
              <a:rPr lang="cs-CZ" dirty="0" smtClean="0"/>
              <a:t>´s ……………………………..pence.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Here</a:t>
            </a:r>
            <a:r>
              <a:rPr lang="cs-CZ" dirty="0" smtClean="0"/>
              <a:t>………………………………………………….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</a:t>
            </a:r>
            <a:r>
              <a:rPr lang="cs-CZ" dirty="0" smtClean="0"/>
              <a:t>………………………………………………….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dialogue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4972072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mugs</a:t>
            </a:r>
            <a:r>
              <a:rPr lang="cs-CZ" dirty="0" smtClean="0"/>
              <a:t>,……………………..?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are. </a:t>
            </a:r>
            <a:r>
              <a:rPr lang="cs-CZ" dirty="0" err="1" smtClean="0"/>
              <a:t>That</a:t>
            </a:r>
            <a:r>
              <a:rPr lang="cs-CZ" dirty="0" smtClean="0"/>
              <a:t>´s 8 </a:t>
            </a:r>
            <a:r>
              <a:rPr lang="cs-CZ" dirty="0" err="1" smtClean="0"/>
              <a:t>pounds</a:t>
            </a:r>
            <a:r>
              <a:rPr lang="cs-CZ" dirty="0" smtClean="0"/>
              <a:t>, ………….. 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smtClean="0"/>
              <a:t>And </a:t>
            </a:r>
            <a:r>
              <a:rPr lang="cs-CZ" dirty="0" err="1" smtClean="0"/>
              <a:t>how</a:t>
            </a:r>
            <a:r>
              <a:rPr lang="cs-CZ" dirty="0" smtClean="0"/>
              <a:t>……………………..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poster?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</a:t>
            </a:r>
            <a:r>
              <a:rPr lang="cs-CZ" dirty="0" smtClean="0"/>
              <a:t> …………………3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Can....have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poster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mugs</a:t>
            </a:r>
            <a:r>
              <a:rPr lang="cs-CZ" dirty="0" smtClean="0"/>
              <a:t>,……….?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 </a:t>
            </a:r>
            <a:r>
              <a:rPr lang="cs-CZ" dirty="0" smtClean="0"/>
              <a:t>Ok. </a:t>
            </a:r>
            <a:r>
              <a:rPr lang="cs-CZ" dirty="0" err="1" smtClean="0"/>
              <a:t>That</a:t>
            </a:r>
            <a:r>
              <a:rPr lang="cs-CZ" dirty="0" smtClean="0"/>
              <a:t>´s 11 </a:t>
            </a:r>
            <a:r>
              <a:rPr lang="cs-CZ" dirty="0" err="1" smtClean="0"/>
              <a:t>pounds</a:t>
            </a:r>
            <a:r>
              <a:rPr lang="cs-CZ" dirty="0" smtClean="0"/>
              <a:t>…………………………..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: </a:t>
            </a:r>
            <a:r>
              <a:rPr lang="cs-CZ" dirty="0" err="1" smtClean="0"/>
              <a:t>Here</a:t>
            </a:r>
            <a:r>
              <a:rPr lang="cs-CZ" dirty="0" smtClean="0"/>
              <a:t>………………………………………………….</a:t>
            </a:r>
          </a:p>
          <a:p>
            <a:r>
              <a:rPr lang="cs-CZ" b="1" dirty="0" err="1" smtClean="0"/>
              <a:t>Assistent</a:t>
            </a:r>
            <a:r>
              <a:rPr lang="cs-CZ" b="1" dirty="0" smtClean="0"/>
              <a:t>:</a:t>
            </a:r>
            <a:r>
              <a:rPr lang="cs-CZ" dirty="0" smtClean="0"/>
              <a:t>………………………………………………….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Remember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357297"/>
            <a:ext cx="4040188" cy="714381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err="1" smtClean="0"/>
              <a:t>always</a:t>
            </a:r>
            <a:r>
              <a:rPr lang="cs-CZ" sz="3200" dirty="0" smtClean="0"/>
              <a:t>  </a:t>
            </a:r>
            <a:r>
              <a:rPr lang="cs-CZ" sz="3200" dirty="0" err="1" smtClean="0"/>
              <a:t>singular</a:t>
            </a:r>
            <a:endParaRPr lang="cs-CZ" sz="32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645025" y="1357298"/>
            <a:ext cx="4041775" cy="642943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err="1" smtClean="0"/>
              <a:t>always</a:t>
            </a:r>
            <a:r>
              <a:rPr lang="cs-CZ" sz="3200" dirty="0" smtClean="0"/>
              <a:t> </a:t>
            </a:r>
            <a:r>
              <a:rPr lang="cs-CZ" sz="3200" dirty="0" err="1" smtClean="0"/>
              <a:t>plural</a:t>
            </a:r>
            <a:endParaRPr lang="cs-CZ" sz="32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468835"/>
          </a:xfrm>
          <a:ln w="762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trousers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shorts</a:t>
            </a: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err="1" smtClean="0"/>
              <a:t>jeans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397397"/>
          </a:xfrm>
          <a:ln w="762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shirt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err="1" smtClean="0"/>
              <a:t>jacket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top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1027" name="Picture 3" descr="C:\Documents and Settings\Administrator\Local Settings\Temporary Internet Files\Content.IE5\TK4FQMDO\MC9002329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928802"/>
            <a:ext cx="1993271" cy="1899719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ZTNVNTSM\MC90023295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1736" y="3071810"/>
            <a:ext cx="2207537" cy="2172832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LFN51MY0\MC9001134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52" y="4643446"/>
            <a:ext cx="1818818" cy="1955321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IQV8GVD3\MC90023295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4849640"/>
            <a:ext cx="2000816" cy="2008360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WI60G1FI\MC90023296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3786190"/>
            <a:ext cx="2124547" cy="1558705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TK4FQMDO\MC90005701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72264" y="2214554"/>
            <a:ext cx="727862" cy="1827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sentences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429264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much……………………………………</a:t>
            </a:r>
            <a:r>
              <a:rPr lang="cs-CZ" dirty="0" err="1" smtClean="0"/>
              <a:t>jacket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……………………………..45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much……………………………………</a:t>
            </a:r>
            <a:r>
              <a:rPr lang="cs-CZ" dirty="0" err="1" smtClean="0"/>
              <a:t>trousers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……………………………..29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much……………………………………</a:t>
            </a:r>
            <a:r>
              <a:rPr lang="cs-CZ" dirty="0" err="1" smtClean="0"/>
              <a:t>shorts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……………………………..17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much…………………………………….</a:t>
            </a:r>
            <a:r>
              <a:rPr lang="cs-CZ" dirty="0" err="1" smtClean="0"/>
              <a:t>shirt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………………………………22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much…………………………………….top?</a:t>
            </a:r>
          </a:p>
          <a:p>
            <a:pPr>
              <a:buNone/>
            </a:pPr>
            <a:r>
              <a:rPr lang="cs-CZ" dirty="0" smtClean="0"/>
              <a:t>    ………………………………14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468</Words>
  <PresentationFormat>Předvádění na obrazovce (4:3)</PresentationFormat>
  <Paragraphs>116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New words.</vt:lpstr>
      <vt:lpstr>Look.</vt:lpstr>
      <vt:lpstr>Complete.</vt:lpstr>
      <vt:lpstr>Complete the dialogue.</vt:lpstr>
      <vt:lpstr>Complete the dialogue.</vt:lpstr>
      <vt:lpstr>Remember.</vt:lpstr>
      <vt:lpstr>Complete the sentences.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18</cp:revision>
  <dcterms:modified xsi:type="dcterms:W3CDTF">2012-02-12T13:58:06Z</dcterms:modified>
</cp:coreProperties>
</file>