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embeddedFontLst>
    <p:embeddedFont>
      <p:font typeface="Century Gothic" panose="020B0502020202020204" pitchFamily="34" charset="0"/>
      <p:regular r:id="rId23"/>
      <p:bold r:id="rId24"/>
      <p:italic r:id="rId25"/>
      <p:boldItalic r:id="rId2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29" roundtripDataSignature="AMtx7mj2bRG3Dyjtk4gbuM4Amxs0K70OE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370" y="18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customschemas.google.com/relationships/presentationmetadata" Target="meta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66837233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47" name="Google Shape;247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55" name="Google Shape;255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61" name="Google Shape;26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70" name="Google Shape;27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79" name="Google Shape;27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88" name="Google Shape;28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97" name="Google Shape;29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06" name="Google Shape;306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15" name="Google Shape;315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24" name="Google Shape;324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33" name="Google Shape;33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Google Shape;341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42" name="Google Shape;342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51" name="Google Shape;351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60" name="Google Shape;360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69" name="Google Shape;369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78" name="Google Shape;378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87" name="Google Shape;387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96" name="Google Shape;396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405" name="Google Shape;405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Google Shape;410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411" name="Google Shape;411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Úvodní snímek" type="title">
  <p:cSld name="TITLE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oogle Shape;23;p2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4" name="Google Shape;24;p2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 rotWithShape="1">
              <a:blip r:embed="rId2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" name="Google Shape;25;p22"/>
            <p:cNvSpPr/>
            <p:nvPr/>
          </p:nvSpPr>
          <p:spPr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l" t="t" r="r" b="b"/>
              <a:pathLst>
                <a:path w="15356" h="8638" extrusionOk="0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</p:grpSp>
      <p:sp>
        <p:nvSpPr>
          <p:cNvPr id="26" name="Google Shape;26;p22"/>
          <p:cNvSpPr txBox="1"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5400"/>
              <a:buFont typeface="Century Gothic"/>
              <a:buNone/>
              <a:defRPr sz="5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22"/>
          <p:cNvSpPr txBox="1"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cap="none">
                <a:solidFill>
                  <a:srgbClr val="EE52A4"/>
                </a:solidFill>
              </a:defRPr>
            </a:lvl1pPr>
            <a:lvl2pPr lvl="1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8" name="Google Shape;28;p22"/>
          <p:cNvSpPr txBox="1">
            <a:spLocks noGrp="1"/>
          </p:cNvSpPr>
          <p:nvPr>
            <p:ph type="dt" idx="10"/>
          </p:nvPr>
        </p:nvSpPr>
        <p:spPr>
          <a:xfrm rot="5400000">
            <a:off x="10158984" y="1792224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22"/>
          <p:cNvSpPr txBox="1">
            <a:spLocks noGrp="1"/>
          </p:cNvSpPr>
          <p:nvPr>
            <p:ph type="ftr" idx="11"/>
          </p:nvPr>
        </p:nvSpPr>
        <p:spPr>
          <a:xfrm rot="5400000">
            <a:off x="8951976" y="3227832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2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431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" name="Google Shape;31;p22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23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23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8825659" cy="341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35" name="Google Shape;35;p23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23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23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rovnání" type="twoTxTwoObj">
  <p:cSld name="TWO_OBJECTS_WITH_TEXT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24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24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24"/>
          <p:cNvSpPr txBox="1">
            <a:spLocks noGrp="1"/>
          </p:cNvSpPr>
          <p:nvPr>
            <p:ph type="body" idx="2"/>
          </p:nvPr>
        </p:nvSpPr>
        <p:spPr>
          <a:xfrm>
            <a:off x="1154954" y="3179762"/>
            <a:ext cx="4825158" cy="2840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42" name="Google Shape;42;p24"/>
          <p:cNvSpPr txBox="1">
            <a:spLocks noGrp="1"/>
          </p:cNvSpPr>
          <p:nvPr>
            <p:ph type="body" idx="3"/>
          </p:nvPr>
        </p:nvSpPr>
        <p:spPr>
          <a:xfrm>
            <a:off x="6208712" y="2603500"/>
            <a:ext cx="482515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24"/>
          <p:cNvSpPr txBox="1">
            <a:spLocks noGrp="1"/>
          </p:cNvSpPr>
          <p:nvPr>
            <p:ph type="body" idx="4"/>
          </p:nvPr>
        </p:nvSpPr>
        <p:spPr>
          <a:xfrm>
            <a:off x="6208712" y="3179762"/>
            <a:ext cx="4825159" cy="2840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1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5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5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>
            <a:endParaRPr/>
          </a:p>
        </p:txBody>
      </p:sp>
      <p:sp>
        <p:nvSpPr>
          <p:cNvPr id="44" name="Google Shape;44;p24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24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24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Název a popisek">
  <p:cSld name="Název a popisek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oogle Shape;48;p25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9" name="Google Shape;49;p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 rotWithShape="1">
              <a:blip r:embed="rId2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0" name="Google Shape;50;p2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>
              <a:gsLst>
                <a:gs pos="0">
                  <a:srgbClr val="9B6BF2">
                    <a:alpha val="10588"/>
                  </a:srgbClr>
                </a:gs>
                <a:gs pos="36000">
                  <a:srgbClr val="9B6BF2">
                    <a:alpha val="9411"/>
                  </a:srgbClr>
                </a:gs>
                <a:gs pos="75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1" name="Google Shape;51;p2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>
              <a:gsLst>
                <a:gs pos="0">
                  <a:srgbClr val="9B6BF2">
                    <a:alpha val="7450"/>
                  </a:srgbClr>
                </a:gs>
                <a:gs pos="36000">
                  <a:srgbClr val="9B6BF2">
                    <a:alpha val="7450"/>
                  </a:srgbClr>
                </a:gs>
                <a:gs pos="72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2" name="Google Shape;52;p2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66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3" name="Google Shape;53;p2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>
              <a:gsLst>
                <a:gs pos="0">
                  <a:srgbClr val="9B6BF2">
                    <a:alpha val="6274"/>
                  </a:srgbClr>
                </a:gs>
                <a:gs pos="36000">
                  <a:srgbClr val="9B6BF2">
                    <a:alpha val="5490"/>
                  </a:srgbClr>
                </a:gs>
                <a:gs pos="69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4" name="Google Shape;54;p25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73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5" name="Google Shape;55;p25"/>
            <p:cNvSpPr/>
            <p:nvPr/>
          </p:nvSpPr>
          <p:spPr>
            <a:xfrm rot="-589932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 extrusionOk="0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lt1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6" name="Google Shape;56;p25"/>
            <p:cNvSpPr/>
            <p:nvPr/>
          </p:nvSpPr>
          <p:spPr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 extrusionOk="0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  <p:sp>
          <p:nvSpPr>
            <p:cNvPr id="57" name="Google Shape;57;p25"/>
            <p:cNvSpPr/>
            <p:nvPr/>
          </p:nvSpPr>
          <p:spPr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l" t="t" r="r" b="b"/>
              <a:pathLst>
                <a:path w="15356" h="8638" extrusionOk="0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</p:grpSp>
      <p:sp>
        <p:nvSpPr>
          <p:cNvPr id="58" name="Google Shape;58;p25"/>
          <p:cNvSpPr txBox="1"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sz="4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25"/>
          <p:cNvSpPr txBox="1">
            <a:spLocks noGrp="1"/>
          </p:cNvSpPr>
          <p:nvPr>
            <p:ph type="body" idx="1"/>
          </p:nvPr>
        </p:nvSpPr>
        <p:spPr>
          <a:xfrm>
            <a:off x="1154954" y="3543300"/>
            <a:ext cx="8825659" cy="247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60" name="Google Shape;60;p25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25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2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431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" name="Google Shape;63;p25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Záhlaví oddílu" type="secHead">
  <p:cSld name="SECTION_HEADER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oogle Shape;65;p2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66" name="Google Shape;66;p2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 rotWithShape="1">
              <a:blip r:embed="rId2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7" name="Google Shape;67;p2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>
              <a:gsLst>
                <a:gs pos="0">
                  <a:srgbClr val="9B6BF2">
                    <a:alpha val="10588"/>
                  </a:srgbClr>
                </a:gs>
                <a:gs pos="36000">
                  <a:srgbClr val="9B6BF2">
                    <a:alpha val="9411"/>
                  </a:srgbClr>
                </a:gs>
                <a:gs pos="75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" name="Google Shape;68;p2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>
              <a:gsLst>
                <a:gs pos="0">
                  <a:srgbClr val="9B6BF2">
                    <a:alpha val="7450"/>
                  </a:srgbClr>
                </a:gs>
                <a:gs pos="36000">
                  <a:srgbClr val="9B6BF2">
                    <a:alpha val="7450"/>
                  </a:srgbClr>
                </a:gs>
                <a:gs pos="72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9" name="Google Shape;69;p2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66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0" name="Google Shape;70;p2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>
              <a:gsLst>
                <a:gs pos="0">
                  <a:srgbClr val="9B6BF2">
                    <a:alpha val="6274"/>
                  </a:srgbClr>
                </a:gs>
                <a:gs pos="36000">
                  <a:srgbClr val="9B6BF2">
                    <a:alpha val="5490"/>
                  </a:srgbClr>
                </a:gs>
                <a:gs pos="69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1" name="Google Shape;71;p2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73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2" name="Google Shape;72;p2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3" name="Google Shape;73;p26"/>
            <p:cNvSpPr/>
            <p:nvPr/>
          </p:nvSpPr>
          <p:spPr>
            <a:xfrm rot="-54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 extrusionOk="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  <p:sp>
          <p:nvSpPr>
            <p:cNvPr id="74" name="Google Shape;74;p26"/>
            <p:cNvSpPr/>
            <p:nvPr/>
          </p:nvSpPr>
          <p:spPr>
            <a:xfrm rot="-5677511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 extrusionOk="0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lt1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5" name="Google Shape;75;p26"/>
            <p:cNvSpPr/>
            <p:nvPr/>
          </p:nvSpPr>
          <p:spPr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l" t="t" r="r" b="b"/>
              <a:pathLst>
                <a:path w="15356" h="8638" extrusionOk="0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</p:grpSp>
      <p:sp>
        <p:nvSpPr>
          <p:cNvPr id="76" name="Google Shape;76;p26"/>
          <p:cNvSpPr txBox="1"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sz="4000" b="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26"/>
          <p:cNvSpPr txBox="1"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rgbClr val="EE52A4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78" name="Google Shape;78;p26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6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2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431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" name="Google Shape;81;p26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va obsahy" type="twoObj">
  <p:cSld name="TWO_OBJECTS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27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27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4825158" cy="34163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85" name="Google Shape;85;p27"/>
          <p:cNvSpPr txBox="1">
            <a:spLocks noGrp="1"/>
          </p:cNvSpPr>
          <p:nvPr>
            <p:ph type="body" idx="2"/>
          </p:nvPr>
        </p:nvSpPr>
        <p:spPr>
          <a:xfrm>
            <a:off x="6208712" y="2603500"/>
            <a:ext cx="4825159" cy="341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86" name="Google Shape;86;p27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27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27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nom nadpis" type="titleOnly">
  <p:cSld name="TITLE_ONLY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8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28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28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28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rázdný" type="blank">
  <p:cSld name="BLANK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9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29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2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431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8" name="Google Shape;98;p29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Obsah s titulkem" type="objTx">
  <p:cSld name="OBJECT_WITH_CAPTION_TEXT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Google Shape;100;p30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1" name="Google Shape;101;p3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 rotWithShape="1">
              <a:blip r:embed="rId2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" name="Google Shape;102;p30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>
              <a:gsLst>
                <a:gs pos="0">
                  <a:srgbClr val="9B6BF2">
                    <a:alpha val="10588"/>
                  </a:srgbClr>
                </a:gs>
                <a:gs pos="36000">
                  <a:srgbClr val="9B6BF2">
                    <a:alpha val="9411"/>
                  </a:srgbClr>
                </a:gs>
                <a:gs pos="75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" name="Google Shape;103;p3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>
              <a:gsLst>
                <a:gs pos="0">
                  <a:srgbClr val="9B6BF2">
                    <a:alpha val="7450"/>
                  </a:srgbClr>
                </a:gs>
                <a:gs pos="36000">
                  <a:srgbClr val="9B6BF2">
                    <a:alpha val="7450"/>
                  </a:srgbClr>
                </a:gs>
                <a:gs pos="72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" name="Google Shape;104;p3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66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" name="Google Shape;105;p3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>
              <a:gsLst>
                <a:gs pos="0">
                  <a:srgbClr val="9B6BF2">
                    <a:alpha val="6274"/>
                  </a:srgbClr>
                </a:gs>
                <a:gs pos="36000">
                  <a:srgbClr val="9B6BF2">
                    <a:alpha val="5490"/>
                  </a:srgbClr>
                </a:gs>
                <a:gs pos="69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" name="Google Shape;106;p3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73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" name="Google Shape;107;p30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" name="Google Shape;108;p30"/>
            <p:cNvSpPr/>
            <p:nvPr/>
          </p:nvSpPr>
          <p:spPr>
            <a:xfrm rot="-5677511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 extrusionOk="0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lt1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" name="Google Shape;109;p30"/>
            <p:cNvSpPr/>
            <p:nvPr/>
          </p:nvSpPr>
          <p:spPr>
            <a:xfrm rot="-54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 extrusionOk="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  <p:sp>
          <p:nvSpPr>
            <p:cNvPr id="110" name="Google Shape;110;p30"/>
            <p:cNvSpPr/>
            <p:nvPr/>
          </p:nvSpPr>
          <p:spPr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l" t="t" r="r" b="b"/>
              <a:pathLst>
                <a:path w="15356" h="8638" extrusionOk="0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</p:grpSp>
      <p:sp>
        <p:nvSpPr>
          <p:cNvPr id="111" name="Google Shape;111;p30"/>
          <p:cNvSpPr txBox="1"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/>
              <a:buNone/>
              <a:defRPr sz="2400" b="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30"/>
          <p:cNvSpPr txBox="1">
            <a:spLocks noGrp="1"/>
          </p:cNvSpPr>
          <p:nvPr>
            <p:ph type="body" idx="1"/>
          </p:nvPr>
        </p:nvSpPr>
        <p:spPr>
          <a:xfrm>
            <a:off x="5781146" y="1447800"/>
            <a:ext cx="5190066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13" name="Google Shape;113;p30"/>
          <p:cNvSpPr txBox="1">
            <a:spLocks noGrp="1"/>
          </p:cNvSpPr>
          <p:nvPr>
            <p:ph type="body" idx="2"/>
          </p:nvPr>
        </p:nvSpPr>
        <p:spPr>
          <a:xfrm>
            <a:off x="1154954" y="3129280"/>
            <a:ext cx="2793158" cy="2895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EE52A4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14" name="Google Shape;114;p30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5" name="Google Shape;115;p30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6" name="Google Shape;116;p3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431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7" name="Google Shape;117;p30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Obrázek s titulkem" type="picTx">
  <p:cSld name="PICTURE_WITH_CAPTION_TEXT"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9" name="Google Shape;119;p31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0" name="Google Shape;120;p3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 rotWithShape="1">
              <a:blip r:embed="rId2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1" name="Google Shape;121;p31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>
              <a:gsLst>
                <a:gs pos="0">
                  <a:srgbClr val="9B6BF2">
                    <a:alpha val="10588"/>
                  </a:srgbClr>
                </a:gs>
                <a:gs pos="36000">
                  <a:srgbClr val="9B6BF2">
                    <a:alpha val="9411"/>
                  </a:srgbClr>
                </a:gs>
                <a:gs pos="75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2" name="Google Shape;122;p3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>
              <a:gsLst>
                <a:gs pos="0">
                  <a:srgbClr val="9B6BF2">
                    <a:alpha val="7450"/>
                  </a:srgbClr>
                </a:gs>
                <a:gs pos="36000">
                  <a:srgbClr val="9B6BF2">
                    <a:alpha val="7450"/>
                  </a:srgbClr>
                </a:gs>
                <a:gs pos="72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3" name="Google Shape;123;p3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66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4" name="Google Shape;124;p31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>
              <a:gsLst>
                <a:gs pos="0">
                  <a:srgbClr val="9B6BF2">
                    <a:alpha val="6274"/>
                  </a:srgbClr>
                </a:gs>
                <a:gs pos="36000">
                  <a:srgbClr val="9B6BF2">
                    <a:alpha val="5490"/>
                  </a:srgbClr>
                </a:gs>
                <a:gs pos="69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5" name="Google Shape;125;p3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73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6" name="Google Shape;126;p31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7" name="Google Shape;127;p31"/>
            <p:cNvSpPr/>
            <p:nvPr/>
          </p:nvSpPr>
          <p:spPr>
            <a:xfrm rot="-5677511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 extrusionOk="0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lt1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8" name="Google Shape;128;p31"/>
            <p:cNvSpPr/>
            <p:nvPr/>
          </p:nvSpPr>
          <p:spPr>
            <a:xfrm rot="-54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 extrusionOk="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  <p:sp>
          <p:nvSpPr>
            <p:cNvPr id="129" name="Google Shape;129;p31"/>
            <p:cNvSpPr/>
            <p:nvPr/>
          </p:nvSpPr>
          <p:spPr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l" t="t" r="r" b="b"/>
              <a:pathLst>
                <a:path w="15356" h="8638" extrusionOk="0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</p:grpSp>
      <p:sp>
        <p:nvSpPr>
          <p:cNvPr id="130" name="Google Shape;130;p31"/>
          <p:cNvSpPr txBox="1"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  <a:defRPr sz="3600" b="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31"/>
          <p:cNvSpPr>
            <a:spLocks noGrp="1"/>
          </p:cNvSpPr>
          <p:nvPr>
            <p:ph type="pic" idx="2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352"/>
              </a:srgbClr>
            </a:outerShdw>
          </a:effectLst>
        </p:spPr>
      </p:sp>
      <p:sp>
        <p:nvSpPr>
          <p:cNvPr id="132" name="Google Shape;132;p31"/>
          <p:cNvSpPr txBox="1">
            <a:spLocks noGrp="1"/>
          </p:cNvSpPr>
          <p:nvPr>
            <p:ph type="body" idx="1"/>
          </p:nvPr>
        </p:nvSpPr>
        <p:spPr>
          <a:xfrm>
            <a:off x="1154954" y="3657600"/>
            <a:ext cx="3859212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EE52A4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33" name="Google Shape;133;p31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4" name="Google Shape;134;p31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431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31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anoramatický obrázek s popiskem">
  <p:cSld name="Panoramatický obrázek s popiskem"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8" name="Google Shape;138;p3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9" name="Google Shape;139;p3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 rotWithShape="1">
              <a:blip r:embed="rId2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0" name="Google Shape;140;p3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>
              <a:gsLst>
                <a:gs pos="0">
                  <a:srgbClr val="9B6BF2">
                    <a:alpha val="10588"/>
                  </a:srgbClr>
                </a:gs>
                <a:gs pos="36000">
                  <a:srgbClr val="9B6BF2">
                    <a:alpha val="9411"/>
                  </a:srgbClr>
                </a:gs>
                <a:gs pos="75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1" name="Google Shape;141;p3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>
              <a:gsLst>
                <a:gs pos="0">
                  <a:srgbClr val="9B6BF2">
                    <a:alpha val="7450"/>
                  </a:srgbClr>
                </a:gs>
                <a:gs pos="36000">
                  <a:srgbClr val="9B6BF2">
                    <a:alpha val="7450"/>
                  </a:srgbClr>
                </a:gs>
                <a:gs pos="72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" name="Google Shape;142;p3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66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3" name="Google Shape;143;p3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>
              <a:gsLst>
                <a:gs pos="0">
                  <a:srgbClr val="9B6BF2">
                    <a:alpha val="6274"/>
                  </a:srgbClr>
                </a:gs>
                <a:gs pos="36000">
                  <a:srgbClr val="9B6BF2">
                    <a:alpha val="5490"/>
                  </a:srgbClr>
                </a:gs>
                <a:gs pos="69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4" name="Google Shape;144;p32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73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5" name="Google Shape;145;p32"/>
            <p:cNvSpPr/>
            <p:nvPr/>
          </p:nvSpPr>
          <p:spPr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 extrusionOk="0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lt1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6" name="Google Shape;146;p32"/>
            <p:cNvSpPr/>
            <p:nvPr/>
          </p:nvSpPr>
          <p:spPr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l" t="t" r="r" b="b"/>
              <a:pathLst>
                <a:path w="7104" h="2856" extrusionOk="0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  <p:sp>
          <p:nvSpPr>
            <p:cNvPr id="147" name="Google Shape;147;p32"/>
            <p:cNvSpPr/>
            <p:nvPr/>
          </p:nvSpPr>
          <p:spPr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l" t="t" r="r" b="b"/>
              <a:pathLst>
                <a:path w="15356" h="8638" extrusionOk="0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</p:grpSp>
      <p:sp>
        <p:nvSpPr>
          <p:cNvPr id="148" name="Google Shape;148;p32"/>
          <p:cNvSpPr txBox="1"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/>
              <a:buNone/>
              <a:defRPr sz="2400" b="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9" name="Google Shape;149;p32"/>
          <p:cNvSpPr>
            <a:spLocks noGrp="1"/>
          </p:cNvSpPr>
          <p:nvPr>
            <p:ph type="pic" idx="2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352"/>
              </a:srgbClr>
            </a:outerShdw>
          </a:effectLst>
        </p:spPr>
      </p:sp>
      <p:sp>
        <p:nvSpPr>
          <p:cNvPr id="150" name="Google Shape;150;p32"/>
          <p:cNvSpPr txBox="1">
            <a:spLocks noGrp="1"/>
          </p:cNvSpPr>
          <p:nvPr>
            <p:ph type="body" idx="1"/>
          </p:nvPr>
        </p:nvSpPr>
        <p:spPr>
          <a:xfrm>
            <a:off x="1154954" y="5536665"/>
            <a:ext cx="8825658" cy="493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>
                <a:solidFill>
                  <a:srgbClr val="EE52A4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51" name="Google Shape;151;p32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2" name="Google Shape;152;p32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3" name="Google Shape;153;p3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431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4" name="Google Shape;154;p32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itace s popiskem">
  <p:cSld name="Citace s popiskem"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6" name="Google Shape;156;p33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7" name="Google Shape;157;p3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 rotWithShape="1">
              <a:blip r:embed="rId2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8" name="Google Shape;158;p3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>
              <a:gsLst>
                <a:gs pos="0">
                  <a:srgbClr val="9B6BF2">
                    <a:alpha val="10588"/>
                  </a:srgbClr>
                </a:gs>
                <a:gs pos="36000">
                  <a:srgbClr val="9B6BF2">
                    <a:alpha val="9411"/>
                  </a:srgbClr>
                </a:gs>
                <a:gs pos="75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9" name="Google Shape;159;p3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>
              <a:gsLst>
                <a:gs pos="0">
                  <a:srgbClr val="9B6BF2">
                    <a:alpha val="7450"/>
                  </a:srgbClr>
                </a:gs>
                <a:gs pos="36000">
                  <a:srgbClr val="9B6BF2">
                    <a:alpha val="7450"/>
                  </a:srgbClr>
                </a:gs>
                <a:gs pos="72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0" name="Google Shape;160;p33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66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1" name="Google Shape;161;p3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>
              <a:gsLst>
                <a:gs pos="0">
                  <a:srgbClr val="9B6BF2">
                    <a:alpha val="6274"/>
                  </a:srgbClr>
                </a:gs>
                <a:gs pos="36000">
                  <a:srgbClr val="9B6BF2">
                    <a:alpha val="5490"/>
                  </a:srgbClr>
                </a:gs>
                <a:gs pos="69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2" name="Google Shape;162;p33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73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3" name="Google Shape;163;p33"/>
            <p:cNvSpPr/>
            <p:nvPr/>
          </p:nvSpPr>
          <p:spPr>
            <a:xfrm rot="-589932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 extrusionOk="0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lt1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4" name="Google Shape;164;p33"/>
            <p:cNvSpPr/>
            <p:nvPr/>
          </p:nvSpPr>
          <p:spPr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 extrusionOk="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  <p:sp>
          <p:nvSpPr>
            <p:cNvPr id="165" name="Google Shape;165;p33"/>
            <p:cNvSpPr/>
            <p:nvPr/>
          </p:nvSpPr>
          <p:spPr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l" t="t" r="r" b="b"/>
              <a:pathLst>
                <a:path w="15356" h="8638" extrusionOk="0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</p:grpSp>
      <p:sp>
        <p:nvSpPr>
          <p:cNvPr id="166" name="Google Shape;166;p33"/>
          <p:cNvSpPr txBox="1"/>
          <p:nvPr/>
        </p:nvSpPr>
        <p:spPr>
          <a:xfrm>
            <a:off x="881566" y="607336"/>
            <a:ext cx="801912" cy="15696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600"/>
              <a:buFont typeface="Arial"/>
              <a:buNone/>
            </a:pPr>
            <a:r>
              <a:rPr lang="cs-CZ" sz="9600" b="0" i="0" u="none" strike="noStrike" cap="none">
                <a:solidFill>
                  <a:srgbClr val="EE52A4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7" name="Google Shape;167;p33"/>
          <p:cNvSpPr txBox="1"/>
          <p:nvPr/>
        </p:nvSpPr>
        <p:spPr>
          <a:xfrm>
            <a:off x="9884458" y="2613787"/>
            <a:ext cx="652763" cy="15696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600"/>
              <a:buFont typeface="Arial"/>
              <a:buNone/>
            </a:pPr>
            <a:r>
              <a:rPr lang="cs-CZ" sz="9600" b="0" i="0" u="none" strike="noStrike" cap="none">
                <a:solidFill>
                  <a:srgbClr val="EE52A4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8" name="Google Shape;168;p33"/>
          <p:cNvSpPr txBox="1"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sz="4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9" name="Google Shape;169;p33"/>
          <p:cNvSpPr txBox="1">
            <a:spLocks noGrp="1"/>
          </p:cNvSpPr>
          <p:nvPr>
            <p:ph type="body" idx="1"/>
          </p:nvPr>
        </p:nvSpPr>
        <p:spPr>
          <a:xfrm>
            <a:off x="1945945" y="3678766"/>
            <a:ext cx="7731219" cy="3421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 b="0" i="0" cap="small">
                <a:solidFill>
                  <a:srgbClr val="EE52A4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70" name="Google Shape;170;p33"/>
          <p:cNvSpPr txBox="1">
            <a:spLocks noGrp="1"/>
          </p:cNvSpPr>
          <p:nvPr>
            <p:ph type="body" idx="2"/>
          </p:nvPr>
        </p:nvSpPr>
        <p:spPr>
          <a:xfrm>
            <a:off x="1154954" y="5029199"/>
            <a:ext cx="9244897" cy="9978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71" name="Google Shape;171;p33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2" name="Google Shape;172;p33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3" name="Google Shape;173;p3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431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4" name="Google Shape;174;p33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Jmenovka">
  <p:cSld name="Jmenovka"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6" name="Google Shape;176;p34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7" name="Google Shape;177;p3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 rotWithShape="1">
              <a:blip r:embed="rId2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8" name="Google Shape;178;p3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>
              <a:gsLst>
                <a:gs pos="0">
                  <a:srgbClr val="9B6BF2">
                    <a:alpha val="10588"/>
                  </a:srgbClr>
                </a:gs>
                <a:gs pos="36000">
                  <a:srgbClr val="9B6BF2">
                    <a:alpha val="9411"/>
                  </a:srgbClr>
                </a:gs>
                <a:gs pos="75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9" name="Google Shape;179;p3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>
              <a:gsLst>
                <a:gs pos="0">
                  <a:srgbClr val="9B6BF2">
                    <a:alpha val="7450"/>
                  </a:srgbClr>
                </a:gs>
                <a:gs pos="36000">
                  <a:srgbClr val="9B6BF2">
                    <a:alpha val="7450"/>
                  </a:srgbClr>
                </a:gs>
                <a:gs pos="72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0" name="Google Shape;180;p34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66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1" name="Google Shape;181;p3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>
              <a:gsLst>
                <a:gs pos="0">
                  <a:srgbClr val="9B6BF2">
                    <a:alpha val="6274"/>
                  </a:srgbClr>
                </a:gs>
                <a:gs pos="36000">
                  <a:srgbClr val="9B6BF2">
                    <a:alpha val="5490"/>
                  </a:srgbClr>
                </a:gs>
                <a:gs pos="69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2" name="Google Shape;182;p3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73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3" name="Google Shape;183;p34"/>
            <p:cNvSpPr/>
            <p:nvPr/>
          </p:nvSpPr>
          <p:spPr>
            <a:xfrm rot="-589932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 extrusionOk="0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lt1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4" name="Google Shape;184;p34"/>
            <p:cNvSpPr/>
            <p:nvPr/>
          </p:nvSpPr>
          <p:spPr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 extrusionOk="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  <p:sp>
          <p:nvSpPr>
            <p:cNvPr id="185" name="Google Shape;185;p34"/>
            <p:cNvSpPr/>
            <p:nvPr/>
          </p:nvSpPr>
          <p:spPr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l" t="t" r="r" b="b"/>
              <a:pathLst>
                <a:path w="15356" h="8638" extrusionOk="0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</p:grpSp>
      <p:sp>
        <p:nvSpPr>
          <p:cNvPr id="186" name="Google Shape;186;p34"/>
          <p:cNvSpPr txBox="1"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sz="4000" b="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7" name="Google Shape;187;p34"/>
          <p:cNvSpPr txBox="1"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rgbClr val="EE52A4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8" name="Google Shape;188;p34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9" name="Google Shape;189;p34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0" name="Google Shape;190;p3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431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1" name="Google Shape;191;p34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sloupce">
  <p:cSld name="3 sloupce"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35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  <a:defRPr sz="36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4" name="Google Shape;194;p35"/>
          <p:cNvSpPr txBox="1"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EE52A4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95" name="Google Shape;195;p35"/>
          <p:cNvSpPr txBox="1">
            <a:spLocks noGrp="1"/>
          </p:cNvSpPr>
          <p:nvPr>
            <p:ph type="body" idx="2"/>
          </p:nvPr>
        </p:nvSpPr>
        <p:spPr>
          <a:xfrm>
            <a:off x="1154953" y="3179764"/>
            <a:ext cx="3141879" cy="28472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96" name="Google Shape;196;p35"/>
          <p:cNvSpPr txBox="1">
            <a:spLocks noGrp="1"/>
          </p:cNvSpPr>
          <p:nvPr>
            <p:ph type="body" idx="3"/>
          </p:nvPr>
        </p:nvSpPr>
        <p:spPr>
          <a:xfrm>
            <a:off x="4512721" y="2603500"/>
            <a:ext cx="314700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EE52A4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97" name="Google Shape;197;p35"/>
          <p:cNvSpPr txBox="1">
            <a:spLocks noGrp="1"/>
          </p:cNvSpPr>
          <p:nvPr>
            <p:ph type="body" idx="4"/>
          </p:nvPr>
        </p:nvSpPr>
        <p:spPr>
          <a:xfrm>
            <a:off x="4512721" y="3179763"/>
            <a:ext cx="3147009" cy="28472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98" name="Google Shape;198;p35"/>
          <p:cNvSpPr txBox="1">
            <a:spLocks noGrp="1"/>
          </p:cNvSpPr>
          <p:nvPr>
            <p:ph type="body" idx="5"/>
          </p:nvPr>
        </p:nvSpPr>
        <p:spPr>
          <a:xfrm>
            <a:off x="7888135" y="2603501"/>
            <a:ext cx="3145730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EE52A4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99" name="Google Shape;199;p35"/>
          <p:cNvSpPr txBox="1">
            <a:spLocks noGrp="1"/>
          </p:cNvSpPr>
          <p:nvPr>
            <p:ph type="body" idx="6"/>
          </p:nvPr>
        </p:nvSpPr>
        <p:spPr>
          <a:xfrm>
            <a:off x="7888329" y="3179762"/>
            <a:ext cx="3145536" cy="28472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cxnSp>
        <p:nvCxnSpPr>
          <p:cNvPr id="200" name="Google Shape;200;p35"/>
          <p:cNvCxnSpPr/>
          <p:nvPr/>
        </p:nvCxnSpPr>
        <p:spPr>
          <a:xfrm>
            <a:off x="4403971" y="2569633"/>
            <a:ext cx="0" cy="3492499"/>
          </a:xfrm>
          <a:prstGeom prst="straightConnector1">
            <a:avLst/>
          </a:prstGeom>
          <a:noFill/>
          <a:ln w="12700" cap="flat" cmpd="sng">
            <a:solidFill>
              <a:schemeClr val="accent1">
                <a:alpha val="40000"/>
              </a:schemeClr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01" name="Google Shape;201;p35"/>
          <p:cNvCxnSpPr/>
          <p:nvPr/>
        </p:nvCxnSpPr>
        <p:spPr>
          <a:xfrm>
            <a:off x="7772401" y="2569633"/>
            <a:ext cx="0" cy="3492499"/>
          </a:xfrm>
          <a:prstGeom prst="straightConnector1">
            <a:avLst/>
          </a:prstGeom>
          <a:noFill/>
          <a:ln w="12700" cap="flat" cmpd="sng">
            <a:solidFill>
              <a:schemeClr val="accent1">
                <a:alpha val="40000"/>
              </a:schemeClr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02" name="Google Shape;202;p35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3" name="Google Shape;203;p35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4" name="Google Shape;204;p35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sloupce s obrázky">
  <p:cSld name="3 sloupce s obrázky"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36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  <a:defRPr sz="36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7" name="Google Shape;207;p36"/>
          <p:cNvSpPr txBox="1"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EE52A4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208" name="Google Shape;208;p36"/>
          <p:cNvSpPr>
            <a:spLocks noGrp="1"/>
          </p:cNvSpPr>
          <p:nvPr>
            <p:ph type="pic" idx="2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352"/>
              </a:srgbClr>
            </a:outerShdw>
          </a:effectLst>
        </p:spPr>
      </p:sp>
      <p:sp>
        <p:nvSpPr>
          <p:cNvPr id="209" name="Google Shape;209;p36"/>
          <p:cNvSpPr txBox="1">
            <a:spLocks noGrp="1"/>
          </p:cNvSpPr>
          <p:nvPr>
            <p:ph type="body" idx="3"/>
          </p:nvPr>
        </p:nvSpPr>
        <p:spPr>
          <a:xfrm>
            <a:off x="1154954" y="5109106"/>
            <a:ext cx="3050438" cy="917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210" name="Google Shape;210;p36"/>
          <p:cNvSpPr txBox="1">
            <a:spLocks noGrp="1"/>
          </p:cNvSpPr>
          <p:nvPr>
            <p:ph type="body" idx="4"/>
          </p:nvPr>
        </p:nvSpPr>
        <p:spPr>
          <a:xfrm>
            <a:off x="4568865" y="4532844"/>
            <a:ext cx="3050438" cy="5762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EE52A4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211" name="Google Shape;211;p36"/>
          <p:cNvSpPr>
            <a:spLocks noGrp="1"/>
          </p:cNvSpPr>
          <p:nvPr>
            <p:ph type="pic" idx="5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352"/>
              </a:srgbClr>
            </a:outerShdw>
          </a:effectLst>
        </p:spPr>
      </p:sp>
      <p:sp>
        <p:nvSpPr>
          <p:cNvPr id="212" name="Google Shape;212;p36"/>
          <p:cNvSpPr txBox="1">
            <a:spLocks noGrp="1"/>
          </p:cNvSpPr>
          <p:nvPr>
            <p:ph type="body" idx="6"/>
          </p:nvPr>
        </p:nvSpPr>
        <p:spPr>
          <a:xfrm>
            <a:off x="4570172" y="5109105"/>
            <a:ext cx="3050438" cy="917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213" name="Google Shape;213;p36"/>
          <p:cNvSpPr txBox="1">
            <a:spLocks noGrp="1"/>
          </p:cNvSpPr>
          <p:nvPr>
            <p:ph type="body" idx="7"/>
          </p:nvPr>
        </p:nvSpPr>
        <p:spPr>
          <a:xfrm>
            <a:off x="7982775" y="4532845"/>
            <a:ext cx="3051095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EE52A4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214" name="Google Shape;214;p36"/>
          <p:cNvSpPr>
            <a:spLocks noGrp="1"/>
          </p:cNvSpPr>
          <p:nvPr>
            <p:ph type="pic" idx="8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352"/>
              </a:srgbClr>
            </a:outerShdw>
          </a:effectLst>
        </p:spPr>
      </p:sp>
      <p:sp>
        <p:nvSpPr>
          <p:cNvPr id="215" name="Google Shape;215;p36"/>
          <p:cNvSpPr txBox="1">
            <a:spLocks noGrp="1"/>
          </p:cNvSpPr>
          <p:nvPr>
            <p:ph type="body" idx="9"/>
          </p:nvPr>
        </p:nvSpPr>
        <p:spPr>
          <a:xfrm>
            <a:off x="7982775" y="5109104"/>
            <a:ext cx="3051096" cy="917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cxnSp>
        <p:nvCxnSpPr>
          <p:cNvPr id="216" name="Google Shape;216;p36"/>
          <p:cNvCxnSpPr/>
          <p:nvPr/>
        </p:nvCxnSpPr>
        <p:spPr>
          <a:xfrm>
            <a:off x="4405831" y="2569633"/>
            <a:ext cx="0" cy="3492499"/>
          </a:xfrm>
          <a:prstGeom prst="straightConnector1">
            <a:avLst/>
          </a:prstGeom>
          <a:noFill/>
          <a:ln w="12700" cap="flat" cmpd="sng">
            <a:solidFill>
              <a:schemeClr val="accent1">
                <a:alpha val="40000"/>
              </a:schemeClr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17" name="Google Shape;217;p36"/>
          <p:cNvCxnSpPr/>
          <p:nvPr/>
        </p:nvCxnSpPr>
        <p:spPr>
          <a:xfrm>
            <a:off x="7797802" y="2569633"/>
            <a:ext cx="0" cy="3492499"/>
          </a:xfrm>
          <a:prstGeom prst="straightConnector1">
            <a:avLst/>
          </a:prstGeom>
          <a:noFill/>
          <a:ln w="12700" cap="flat" cmpd="sng">
            <a:solidFill>
              <a:schemeClr val="accent1">
                <a:alpha val="40000"/>
              </a:schemeClr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18" name="Google Shape;218;p36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9" name="Google Shape;219;p36"/>
          <p:cNvSpPr txBox="1">
            <a:spLocks noGrp="1"/>
          </p:cNvSpPr>
          <p:nvPr>
            <p:ph type="ftr" idx="11"/>
          </p:nvPr>
        </p:nvSpPr>
        <p:spPr>
          <a:xfrm>
            <a:off x="561111" y="6391838"/>
            <a:ext cx="3644282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0" name="Google Shape;220;p36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svislý text" type="vertTx">
  <p:cSld name="VERTICAL_TEXT"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7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3" name="Google Shape;223;p37"/>
          <p:cNvSpPr txBox="1">
            <a:spLocks noGrp="1"/>
          </p:cNvSpPr>
          <p:nvPr>
            <p:ph type="body" idx="1"/>
          </p:nvPr>
        </p:nvSpPr>
        <p:spPr>
          <a:xfrm rot="5400000">
            <a:off x="3859634" y="-101179"/>
            <a:ext cx="3416300" cy="8825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224" name="Google Shape;224;p37"/>
          <p:cNvSpPr txBox="1">
            <a:spLocks noGrp="1"/>
          </p:cNvSpPr>
          <p:nvPr>
            <p:ph type="dt" idx="10"/>
          </p:nvPr>
        </p:nvSpPr>
        <p:spPr>
          <a:xfrm>
            <a:off x="10695439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5" name="Google Shape;225;p37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6" name="Google Shape;226;p37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vislý nadpis a text" type="vertTitleAndTx">
  <p:cSld name="VERTICAL_TITLE_AND_VERTICAL_TEXT"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8" name="Google Shape;228;p3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29" name="Google Shape;229;p3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 rotWithShape="1">
              <a:blip r:embed="rId2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0" name="Google Shape;230;p38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>
              <a:gsLst>
                <a:gs pos="0">
                  <a:srgbClr val="9B6BF2">
                    <a:alpha val="10588"/>
                  </a:srgbClr>
                </a:gs>
                <a:gs pos="36000">
                  <a:srgbClr val="9B6BF2">
                    <a:alpha val="9411"/>
                  </a:srgbClr>
                </a:gs>
                <a:gs pos="75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1" name="Google Shape;231;p3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>
              <a:gsLst>
                <a:gs pos="0">
                  <a:srgbClr val="9B6BF2">
                    <a:alpha val="7450"/>
                  </a:srgbClr>
                </a:gs>
                <a:gs pos="36000">
                  <a:srgbClr val="9B6BF2">
                    <a:alpha val="7450"/>
                  </a:srgbClr>
                </a:gs>
                <a:gs pos="72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2" name="Google Shape;232;p3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66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3" name="Google Shape;233;p3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>
              <a:gsLst>
                <a:gs pos="0">
                  <a:srgbClr val="9B6BF2">
                    <a:alpha val="6274"/>
                  </a:srgbClr>
                </a:gs>
                <a:gs pos="36000">
                  <a:srgbClr val="9B6BF2">
                    <a:alpha val="5490"/>
                  </a:srgbClr>
                </a:gs>
                <a:gs pos="69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4" name="Google Shape;234;p3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73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5" name="Google Shape;235;p38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6" name="Google Shape;236;p38"/>
            <p:cNvSpPr/>
            <p:nvPr/>
          </p:nvSpPr>
          <p:spPr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 extrusionOk="0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lt1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7" name="Google Shape;237;p38"/>
            <p:cNvSpPr/>
            <p:nvPr/>
          </p:nvSpPr>
          <p:spPr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 extrusionOk="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  <p:sp>
          <p:nvSpPr>
            <p:cNvPr id="238" name="Google Shape;238;p38"/>
            <p:cNvSpPr/>
            <p:nvPr/>
          </p:nvSpPr>
          <p:spPr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l" t="t" r="r" b="b"/>
              <a:pathLst>
                <a:path w="15356" h="8638" extrusionOk="0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</p:grpSp>
      <p:sp>
        <p:nvSpPr>
          <p:cNvPr id="239" name="Google Shape;239;p38"/>
          <p:cNvSpPr txBox="1">
            <a:spLocks noGrp="1"/>
          </p:cNvSpPr>
          <p:nvPr>
            <p:ph type="title"/>
          </p:nvPr>
        </p:nvSpPr>
        <p:spPr>
          <a:xfrm rot="5400000">
            <a:off x="6915923" y="2947780"/>
            <a:ext cx="4748590" cy="14099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0" name="Google Shape;240;p38"/>
          <p:cNvSpPr txBox="1">
            <a:spLocks noGrp="1"/>
          </p:cNvSpPr>
          <p:nvPr>
            <p:ph type="body" idx="1"/>
          </p:nvPr>
        </p:nvSpPr>
        <p:spPr>
          <a:xfrm rot="5400000">
            <a:off x="1908672" y="524749"/>
            <a:ext cx="4748590" cy="6256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39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241" name="Google Shape;241;p38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2135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2" name="Google Shape;242;p38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3" name="Google Shape;243;p3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431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4" name="Google Shape;244;p38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21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Google Shape;7;p2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 rotWithShape="1">
              <a:blip r:embed="rId19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" name="Google Shape;8;p21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>
              <a:gsLst>
                <a:gs pos="0">
                  <a:srgbClr val="9B6BF2">
                    <a:alpha val="10588"/>
                  </a:srgbClr>
                </a:gs>
                <a:gs pos="36000">
                  <a:srgbClr val="9B6BF2">
                    <a:alpha val="9411"/>
                  </a:srgbClr>
                </a:gs>
                <a:gs pos="75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" name="Google Shape;9;p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>
              <a:gsLst>
                <a:gs pos="0">
                  <a:srgbClr val="9B6BF2">
                    <a:alpha val="7450"/>
                  </a:srgbClr>
                </a:gs>
                <a:gs pos="36000">
                  <a:srgbClr val="9B6BF2">
                    <a:alpha val="7450"/>
                  </a:srgbClr>
                </a:gs>
                <a:gs pos="72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" name="Google Shape;10;p2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66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" name="Google Shape;11;p21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>
              <a:gsLst>
                <a:gs pos="0">
                  <a:srgbClr val="9B6BF2">
                    <a:alpha val="6274"/>
                  </a:srgbClr>
                </a:gs>
                <a:gs pos="36000">
                  <a:srgbClr val="9B6BF2">
                    <a:alpha val="5490"/>
                  </a:srgbClr>
                </a:gs>
                <a:gs pos="69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" name="Google Shape;12;p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>
              <a:gsLst>
                <a:gs pos="0">
                  <a:srgbClr val="9B6BF2">
                    <a:alpha val="13333"/>
                  </a:srgbClr>
                </a:gs>
                <a:gs pos="36000">
                  <a:srgbClr val="9B6BF2">
                    <a:alpha val="6274"/>
                  </a:srgbClr>
                </a:gs>
                <a:gs pos="73000">
                  <a:srgbClr val="9B6BF2">
                    <a:alpha val="0"/>
                  </a:srgbClr>
                </a:gs>
                <a:gs pos="100000">
                  <a:srgbClr val="9B6BF2">
                    <a:alpha val="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" name="Google Shape;13;p21"/>
            <p:cNvSpPr/>
            <p:nvPr/>
          </p:nvSpPr>
          <p:spPr>
            <a:xfrm rot="-589932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 extrusionOk="0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lt1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" name="Google Shape;14;p21"/>
            <p:cNvSpPr/>
            <p:nvPr/>
          </p:nvSpPr>
          <p:spPr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l" t="t" r="r" b="b"/>
              <a:pathLst>
                <a:path w="7104" h="2856" extrusionOk="0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  <p:sp>
          <p:nvSpPr>
            <p:cNvPr id="15" name="Google Shape;15;p21"/>
            <p:cNvSpPr/>
            <p:nvPr/>
          </p:nvSpPr>
          <p:spPr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l" t="t" r="r" b="b"/>
              <a:pathLst>
                <a:path w="15356" h="8638" extrusionOk="0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</p:sp>
      </p:grpSp>
      <p:sp>
        <p:nvSpPr>
          <p:cNvPr id="16" name="Google Shape;16;p21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  <a:defRPr sz="3600" b="0" i="0" u="none" strike="noStrike" cap="none">
                <a:solidFill>
                  <a:schemeClr val="lt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7" name="Google Shape;17;p21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2004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Noto Sans Symbols"/>
              <a:buChar char="►"/>
              <a:defRPr sz="18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0988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80"/>
              <a:buFont typeface="Noto Sans Symbols"/>
              <a:buChar char="►"/>
              <a:defRPr sz="16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99719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8956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8956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8956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8956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89559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89559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8" name="Google Shape;18;p21"/>
          <p:cNvSpPr txBox="1">
            <a:spLocks noGrp="1"/>
          </p:cNvSpPr>
          <p:nvPr>
            <p:ph type="dt" idx="10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00" b="1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9" name="Google Shape;19;p21"/>
          <p:cNvSpPr txBox="1">
            <a:spLocks noGrp="1"/>
          </p:cNvSpPr>
          <p:nvPr>
            <p:ph type="ftr" idx="11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00" b="1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0" name="Google Shape;20;p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431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" name="Google Shape;21;p21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rvp.cz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5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9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1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3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5.jp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91544" y="5374673"/>
            <a:ext cx="7344816" cy="7383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9" name="Google Shape;249;p1"/>
          <p:cNvSpPr txBox="1">
            <a:spLocks noGrp="1"/>
          </p:cNvSpPr>
          <p:nvPr>
            <p:ph type="ctrTitle"/>
          </p:nvPr>
        </p:nvSpPr>
        <p:spPr>
          <a:xfrm>
            <a:off x="1194080" y="1615707"/>
            <a:ext cx="8825700" cy="122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5400"/>
              <a:buFont typeface="Century Gothic"/>
              <a:buNone/>
            </a:pPr>
            <a:r>
              <a:rPr lang="cs-CZ"/>
              <a:t> PREPARACE VLASŮ</a:t>
            </a:r>
            <a:endParaRPr/>
          </a:p>
        </p:txBody>
      </p:sp>
      <p:sp>
        <p:nvSpPr>
          <p:cNvPr id="250" name="Google Shape;250;p1"/>
          <p:cNvSpPr txBox="1">
            <a:spLocks noGrp="1"/>
          </p:cNvSpPr>
          <p:nvPr>
            <p:ph type="subTitle" idx="1"/>
          </p:nvPr>
        </p:nvSpPr>
        <p:spPr>
          <a:xfrm>
            <a:off x="1154955" y="2948580"/>
            <a:ext cx="8825700" cy="86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60"/>
              <a:buNone/>
            </a:pPr>
            <a:r>
              <a:rPr lang="cs-CZ" sz="3200">
                <a:solidFill>
                  <a:schemeClr val="lt1"/>
                </a:solidFill>
              </a:rPr>
              <a:t>OBJEMOVÁ PREPARACE VLASŮ</a:t>
            </a:r>
            <a:endParaRPr/>
          </a:p>
        </p:txBody>
      </p:sp>
      <p:pic>
        <p:nvPicPr>
          <p:cNvPr id="251" name="Google Shape;251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57400" y="5374673"/>
            <a:ext cx="7099023" cy="738325"/>
          </a:xfrm>
          <a:prstGeom prst="rect">
            <a:avLst/>
          </a:prstGeom>
          <a:noFill/>
          <a:ln>
            <a:noFill/>
          </a:ln>
        </p:spPr>
      </p:pic>
      <p:sp>
        <p:nvSpPr>
          <p:cNvPr id="252" name="Google Shape;252;p1"/>
          <p:cNvSpPr txBox="1"/>
          <p:nvPr/>
        </p:nvSpPr>
        <p:spPr>
          <a:xfrm>
            <a:off x="2110175" y="4186425"/>
            <a:ext cx="6652500" cy="10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cs-CZ" sz="1100" i="1">
                <a:solidFill>
                  <a:schemeClr val="lt1"/>
                </a:solidFill>
              </a:rPr>
              <a:t>Autorem materiálu a všech jeho částí, není-li uvedeno jinak, je Bc. Edita Hampl.</a:t>
            </a:r>
            <a:endParaRPr sz="1100" i="1">
              <a:solidFill>
                <a:schemeClr val="lt1"/>
              </a:solidFill>
            </a:endParaRPr>
          </a:p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cs-CZ" sz="1100" i="1">
                <a:solidFill>
                  <a:schemeClr val="lt1"/>
                </a:solidFill>
              </a:rPr>
              <a:t>Dostupné z Metodického portálu </a:t>
            </a:r>
            <a:r>
              <a:rPr lang="cs-CZ" sz="1100" i="1" u="sng">
                <a:solidFill>
                  <a:schemeClr val="lt1"/>
                </a:solidFill>
                <a:hlinkClick r:id="rId4">
                  <a:extLst>
                    <a:ext uri="{A12FA001-AC4F-418D-AE19-62706E023703}">
                      <ahyp:hlinkClr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val="tx"/>
                    </a:ext>
                  </a:extLst>
                </a:hlinkClick>
              </a:rPr>
              <a:t>www.rvp.cz</a:t>
            </a:r>
            <a:r>
              <a:rPr lang="cs-CZ" sz="1100" i="1">
                <a:solidFill>
                  <a:schemeClr val="lt1"/>
                </a:solidFill>
              </a:rPr>
              <a:t>; ISSN 1802-4785.</a:t>
            </a:r>
            <a:endParaRPr sz="1100" i="1">
              <a:solidFill>
                <a:schemeClr val="lt1"/>
              </a:solidFill>
            </a:endParaRPr>
          </a:p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cs-CZ" sz="1100" i="1">
                <a:solidFill>
                  <a:schemeClr val="lt1"/>
                </a:solidFill>
              </a:rPr>
              <a:t>Provozuje Národní pedagogický institut České republiky (NPI ČR).</a:t>
            </a:r>
            <a:endParaRPr sz="1100" i="1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2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 PREPARACE VLASŮ OBJEMOVÁ</a:t>
            </a:r>
            <a:endParaRPr/>
          </a:p>
        </p:txBody>
      </p:sp>
      <p:sp>
        <p:nvSpPr>
          <p:cNvPr id="258" name="Google Shape;258;p2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8825659" cy="341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40"/>
              <a:buChar char="►"/>
            </a:pPr>
            <a:r>
              <a:rPr lang="cs-CZ"/>
              <a:t>Používá se na objem budoucího účesu</a:t>
            </a:r>
            <a:endParaRPr/>
          </a:p>
          <a:p>
            <a:pPr marL="342900" lvl="0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cs-CZ"/>
              <a:t>Používá se na jemné vlasy bez objemu</a:t>
            </a:r>
            <a:endParaRPr/>
          </a:p>
          <a:p>
            <a:pPr marL="342900" lvl="0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cs-CZ"/>
              <a:t>Při natáčení volíme větší průměr natáčky</a:t>
            </a:r>
            <a:endParaRPr/>
          </a:p>
          <a:p>
            <a:pPr marL="342900" lvl="0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cs-CZ"/>
              <a:t>Velikost pramenů odpovídá velikosti natáčky</a:t>
            </a:r>
            <a:endParaRPr/>
          </a:p>
          <a:p>
            <a:pPr marL="342900" lvl="0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cs-CZ"/>
              <a:t>Vlasy po preparaci můžeme nechat volně usušit</a:t>
            </a:r>
            <a:endParaRPr/>
          </a:p>
          <a:p>
            <a:pPr marL="342900" lvl="0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cs-CZ"/>
              <a:t>Vlasy po preparaci můžeme upravit do požadovaného objemu natočením vodové ondulace nebo ondulací horkým vzduchem</a:t>
            </a:r>
            <a:endParaRPr/>
          </a:p>
          <a:p>
            <a:pPr marL="342900" lvl="0" indent="-251459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3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264" name="Google Shape;264;p3"/>
          <p:cNvSpPr txBox="1">
            <a:spLocks noGrp="1"/>
          </p:cNvSpPr>
          <p:nvPr>
            <p:ph type="body" idx="1"/>
          </p:nvPr>
        </p:nvSpPr>
        <p:spPr>
          <a:xfrm>
            <a:off x="1154954" y="2603499"/>
            <a:ext cx="8825659" cy="341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</a:pPr>
            <a:r>
              <a:rPr lang="cs-CZ" sz="2000">
                <a:solidFill>
                  <a:srgbClr val="860C4C"/>
                </a:solidFill>
              </a:rPr>
              <a:t>                              Pomůcky a materiál k preparaci vlasů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</a:pPr>
            <a:r>
              <a:rPr lang="cs-CZ"/>
              <a:t>   </a:t>
            </a:r>
            <a:endParaRPr/>
          </a:p>
        </p:txBody>
      </p:sp>
      <p:pic>
        <p:nvPicPr>
          <p:cNvPr id="265" name="Google Shape;265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693700" y="3108910"/>
            <a:ext cx="2840037" cy="298174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6" name="Google Shape;266;p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4317593" y="3108910"/>
            <a:ext cx="2840038" cy="2981741"/>
          </a:xfrm>
          <a:prstGeom prst="rect">
            <a:avLst/>
          </a:prstGeom>
          <a:noFill/>
          <a:ln>
            <a:noFill/>
          </a:ln>
        </p:spPr>
      </p:pic>
      <p:pic>
        <p:nvPicPr>
          <p:cNvPr id="267" name="Google Shape;267;p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945259" y="3179762"/>
            <a:ext cx="3512396" cy="284003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4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273" name="Google Shape;273;p4"/>
          <p:cNvSpPr txBox="1">
            <a:spLocks noGrp="1"/>
          </p:cNvSpPr>
          <p:nvPr>
            <p:ph type="body" idx="1"/>
          </p:nvPr>
        </p:nvSpPr>
        <p:spPr>
          <a:xfrm>
            <a:off x="1154954" y="2358887"/>
            <a:ext cx="4825157" cy="820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Vlasy před preparací </a:t>
            </a:r>
            <a:br>
              <a:rPr lang="cs-CZ"/>
            </a:br>
            <a:r>
              <a:rPr lang="cs-CZ"/>
              <a:t>1x umyjeme bez regenerace</a:t>
            </a:r>
            <a:endParaRPr/>
          </a:p>
        </p:txBody>
      </p:sp>
      <p:pic>
        <p:nvPicPr>
          <p:cNvPr id="274" name="Google Shape;274;p4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941063" y="3306040"/>
            <a:ext cx="3207785" cy="2955234"/>
          </a:xfrm>
          <a:prstGeom prst="rect">
            <a:avLst/>
          </a:prstGeom>
          <a:noFill/>
          <a:ln>
            <a:noFill/>
          </a:ln>
        </p:spPr>
      </p:pic>
      <p:sp>
        <p:nvSpPr>
          <p:cNvPr id="275" name="Google Shape;275;p4"/>
          <p:cNvSpPr txBox="1">
            <a:spLocks noGrp="1"/>
          </p:cNvSpPr>
          <p:nvPr>
            <p:ph type="body" idx="3"/>
          </p:nvPr>
        </p:nvSpPr>
        <p:spPr>
          <a:xfrm>
            <a:off x="6208712" y="2603500"/>
            <a:ext cx="482515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Naneseme ochranný prostředek před preparací</a:t>
            </a:r>
            <a:endParaRPr/>
          </a:p>
        </p:txBody>
      </p:sp>
      <p:pic>
        <p:nvPicPr>
          <p:cNvPr id="276" name="Google Shape;276;p4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043152" y="3306038"/>
            <a:ext cx="3207786" cy="295523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5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282" name="Google Shape;282;p5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Vlasy začínáme natáčet </a:t>
            </a:r>
            <a:br>
              <a:rPr lang="cs-CZ"/>
            </a:br>
            <a:r>
              <a:rPr lang="cs-CZ"/>
              <a:t>od čela k vlasovému víru</a:t>
            </a:r>
            <a:endParaRPr/>
          </a:p>
        </p:txBody>
      </p:sp>
      <p:sp>
        <p:nvSpPr>
          <p:cNvPr id="283" name="Google Shape;283;p5"/>
          <p:cNvSpPr txBox="1">
            <a:spLocks noGrp="1"/>
          </p:cNvSpPr>
          <p:nvPr>
            <p:ph type="body" idx="3"/>
          </p:nvPr>
        </p:nvSpPr>
        <p:spPr>
          <a:xfrm>
            <a:off x="6208712" y="2603500"/>
            <a:ext cx="482515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Důkladně vyčešeme </a:t>
            </a:r>
            <a:br>
              <a:rPr lang="cs-CZ"/>
            </a:br>
            <a:r>
              <a:rPr lang="cs-CZ"/>
              <a:t>a natáčku stočíme k pěšince</a:t>
            </a:r>
            <a:endParaRPr/>
          </a:p>
        </p:txBody>
      </p:sp>
      <p:pic>
        <p:nvPicPr>
          <p:cNvPr id="284" name="Google Shape;284;p5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7142541" y="3286159"/>
            <a:ext cx="3234289" cy="30214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5" name="Google Shape;285;p5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2003776" y="3315334"/>
            <a:ext cx="3234289" cy="31486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6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291" name="Google Shape;291;p6"/>
          <p:cNvSpPr txBox="1">
            <a:spLocks noGrp="1"/>
          </p:cNvSpPr>
          <p:nvPr>
            <p:ph type="body" idx="1"/>
          </p:nvPr>
        </p:nvSpPr>
        <p:spPr>
          <a:xfrm>
            <a:off x="1154954" y="2603499"/>
            <a:ext cx="4825157" cy="9480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Při natáčení si můžeme pomáhat papírky na špičky vlasů</a:t>
            </a:r>
            <a:endParaRPr/>
          </a:p>
        </p:txBody>
      </p:sp>
      <p:pic>
        <p:nvPicPr>
          <p:cNvPr id="292" name="Google Shape;292;p6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151064" y="4033244"/>
            <a:ext cx="2840037" cy="2130027"/>
          </a:xfrm>
          <a:prstGeom prst="rect">
            <a:avLst/>
          </a:prstGeom>
          <a:noFill/>
          <a:ln>
            <a:noFill/>
          </a:ln>
        </p:spPr>
      </p:pic>
      <p:sp>
        <p:nvSpPr>
          <p:cNvPr id="293" name="Google Shape;293;p6"/>
          <p:cNvSpPr txBox="1">
            <a:spLocks noGrp="1"/>
          </p:cNvSpPr>
          <p:nvPr>
            <p:ph type="body" idx="3"/>
          </p:nvPr>
        </p:nvSpPr>
        <p:spPr>
          <a:xfrm>
            <a:off x="6208714" y="2480917"/>
            <a:ext cx="4825159" cy="7069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Natáčky upevňujeme gumičkou</a:t>
            </a:r>
            <a:endParaRPr/>
          </a:p>
        </p:txBody>
      </p:sp>
      <p:pic>
        <p:nvPicPr>
          <p:cNvPr id="294" name="Google Shape;294;p6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200901" y="4033243"/>
            <a:ext cx="2840038" cy="21300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7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300" name="Google Shape;300;p7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Natáčíme pásovitě až na krční partii</a:t>
            </a:r>
            <a:endParaRPr/>
          </a:p>
        </p:txBody>
      </p:sp>
      <p:pic>
        <p:nvPicPr>
          <p:cNvPr id="301" name="Google Shape;301;p7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046125" y="3639702"/>
            <a:ext cx="3476144" cy="2556264"/>
          </a:xfrm>
          <a:prstGeom prst="rect">
            <a:avLst/>
          </a:prstGeom>
          <a:noFill/>
          <a:ln>
            <a:noFill/>
          </a:ln>
        </p:spPr>
      </p:pic>
      <p:sp>
        <p:nvSpPr>
          <p:cNvPr id="302" name="Google Shape;302;p7"/>
          <p:cNvSpPr txBox="1">
            <a:spLocks noGrp="1"/>
          </p:cNvSpPr>
          <p:nvPr>
            <p:ph type="body" idx="3"/>
          </p:nvPr>
        </p:nvSpPr>
        <p:spPr>
          <a:xfrm>
            <a:off x="6208712" y="2603500"/>
            <a:ext cx="482515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Pokračujeme na bočních partiích, také pásovitě</a:t>
            </a:r>
            <a:endParaRPr/>
          </a:p>
        </p:txBody>
      </p:sp>
      <p:pic>
        <p:nvPicPr>
          <p:cNvPr id="303" name="Google Shape;303;p7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155220" y="3580446"/>
            <a:ext cx="3476142" cy="26747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8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309" name="Google Shape;309;p8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Velikost pramene odpovídá velikosti zvolených natáček</a:t>
            </a:r>
            <a:endParaRPr/>
          </a:p>
        </p:txBody>
      </p:sp>
      <p:pic>
        <p:nvPicPr>
          <p:cNvPr id="310" name="Google Shape;310;p8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886019" y="4033244"/>
            <a:ext cx="2840037" cy="2130027"/>
          </a:xfrm>
          <a:prstGeom prst="rect">
            <a:avLst/>
          </a:prstGeom>
          <a:noFill/>
          <a:ln>
            <a:noFill/>
          </a:ln>
        </p:spPr>
      </p:pic>
      <p:sp>
        <p:nvSpPr>
          <p:cNvPr id="311" name="Google Shape;311;p8"/>
          <p:cNvSpPr txBox="1">
            <a:spLocks noGrp="1"/>
          </p:cNvSpPr>
          <p:nvPr>
            <p:ph type="body" idx="3"/>
          </p:nvPr>
        </p:nvSpPr>
        <p:spPr>
          <a:xfrm>
            <a:off x="6211887" y="2425149"/>
            <a:ext cx="4825159" cy="10999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Gumičky podložíme párátkem, abychom zabránili otisku gumičky na prameny vlasů</a:t>
            </a:r>
            <a:endParaRPr/>
          </a:p>
        </p:txBody>
      </p:sp>
      <p:pic>
        <p:nvPicPr>
          <p:cNvPr id="312" name="Google Shape;312;p8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333794" y="4033244"/>
            <a:ext cx="2840038" cy="21300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p9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318" name="Google Shape;318;p9"/>
          <p:cNvSpPr txBox="1">
            <a:spLocks noGrp="1"/>
          </p:cNvSpPr>
          <p:nvPr>
            <p:ph type="body" idx="1"/>
          </p:nvPr>
        </p:nvSpPr>
        <p:spPr>
          <a:xfrm>
            <a:off x="1154954" y="2472798"/>
            <a:ext cx="4825157" cy="10655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Přiložíme vatu na kontury obličeje</a:t>
            </a:r>
            <a:endParaRPr/>
          </a:p>
        </p:txBody>
      </p:sp>
      <p:pic>
        <p:nvPicPr>
          <p:cNvPr id="319" name="Google Shape;319;p9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147887" y="4033244"/>
            <a:ext cx="2840037" cy="2130027"/>
          </a:xfrm>
          <a:prstGeom prst="rect">
            <a:avLst/>
          </a:prstGeom>
          <a:noFill/>
          <a:ln>
            <a:noFill/>
          </a:ln>
        </p:spPr>
      </p:pic>
      <p:sp>
        <p:nvSpPr>
          <p:cNvPr id="320" name="Google Shape;320;p9"/>
          <p:cNvSpPr txBox="1">
            <a:spLocks noGrp="1"/>
          </p:cNvSpPr>
          <p:nvPr>
            <p:ph type="body" idx="3"/>
          </p:nvPr>
        </p:nvSpPr>
        <p:spPr>
          <a:xfrm>
            <a:off x="6208712" y="2603500"/>
            <a:ext cx="4825159" cy="9348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endParaRPr/>
          </a:p>
          <a:p>
            <a:pPr marL="0" lvl="0" indent="0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</a:pPr>
            <a:endParaRPr/>
          </a:p>
          <a:p>
            <a:pPr marL="0" lvl="0" indent="0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</a:pPr>
            <a:endParaRPr/>
          </a:p>
          <a:p>
            <a:pPr marL="0" lvl="0" indent="0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</a:pPr>
            <a:endParaRPr/>
          </a:p>
          <a:p>
            <a:pPr marL="0" lvl="0" indent="0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</a:pPr>
            <a:r>
              <a:rPr lang="cs-CZ"/>
              <a:t>Naneseme zvolený preparační roztok od krčních partií</a:t>
            </a:r>
            <a:endParaRPr/>
          </a:p>
        </p:txBody>
      </p:sp>
      <p:pic>
        <p:nvPicPr>
          <p:cNvPr id="321" name="Google Shape;321;p9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204077" y="4033244"/>
            <a:ext cx="2840038" cy="21300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p10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327" name="Google Shape;327;p10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endParaRPr/>
          </a:p>
          <a:p>
            <a:pPr marL="0" lvl="0" indent="0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</a:pPr>
            <a:endParaRPr/>
          </a:p>
          <a:p>
            <a:pPr marL="0" lvl="0" indent="0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</a:pPr>
            <a:r>
              <a:rPr lang="cs-CZ"/>
              <a:t>Preparační roztok nanášíme důkladně na všechny natáčky</a:t>
            </a:r>
            <a:endParaRPr/>
          </a:p>
        </p:txBody>
      </p:sp>
      <p:pic>
        <p:nvPicPr>
          <p:cNvPr id="328" name="Google Shape;328;p10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2428660" y="3429000"/>
            <a:ext cx="2277744" cy="2840037"/>
          </a:xfrm>
          <a:prstGeom prst="rect">
            <a:avLst/>
          </a:prstGeom>
          <a:noFill/>
          <a:ln>
            <a:noFill/>
          </a:ln>
        </p:spPr>
      </p:pic>
      <p:sp>
        <p:nvSpPr>
          <p:cNvPr id="329" name="Google Shape;329;p10"/>
          <p:cNvSpPr txBox="1">
            <a:spLocks noGrp="1"/>
          </p:cNvSpPr>
          <p:nvPr>
            <p:ph type="body" idx="3"/>
          </p:nvPr>
        </p:nvSpPr>
        <p:spPr>
          <a:xfrm>
            <a:off x="6211887" y="2182010"/>
            <a:ext cx="4825159" cy="997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Přiložíme igelitovou čepici a necháme působit</a:t>
            </a:r>
            <a:endParaRPr/>
          </a:p>
        </p:txBody>
      </p:sp>
      <p:pic>
        <p:nvPicPr>
          <p:cNvPr id="330" name="Google Shape;330;p10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130593" y="3784004"/>
            <a:ext cx="2840038" cy="21300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11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336" name="Google Shape;336;p11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Kontrolujeme pružnost natočení preparace vlasů</a:t>
            </a:r>
            <a:endParaRPr/>
          </a:p>
        </p:txBody>
      </p:sp>
      <p:pic>
        <p:nvPicPr>
          <p:cNvPr id="337" name="Google Shape;337;p11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147513" y="3879324"/>
            <a:ext cx="2840037" cy="2130027"/>
          </a:xfrm>
          <a:prstGeom prst="rect">
            <a:avLst/>
          </a:prstGeom>
          <a:noFill/>
          <a:ln>
            <a:noFill/>
          </a:ln>
        </p:spPr>
      </p:pic>
      <p:sp>
        <p:nvSpPr>
          <p:cNvPr id="338" name="Google Shape;338;p11"/>
          <p:cNvSpPr txBox="1">
            <a:spLocks noGrp="1"/>
          </p:cNvSpPr>
          <p:nvPr>
            <p:ph type="body" idx="3"/>
          </p:nvPr>
        </p:nvSpPr>
        <p:spPr>
          <a:xfrm>
            <a:off x="6208712" y="2603499"/>
            <a:ext cx="4825159" cy="9208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Dobu působení ukončíme důkladným vypláchnutím preparačního roztoku</a:t>
            </a:r>
            <a:endParaRPr/>
          </a:p>
        </p:txBody>
      </p:sp>
      <p:pic>
        <p:nvPicPr>
          <p:cNvPr id="339" name="Google Shape;339;p11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204452" y="3879323"/>
            <a:ext cx="2840038" cy="21300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p12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345" name="Google Shape;345;p12"/>
          <p:cNvSpPr txBox="1">
            <a:spLocks noGrp="1"/>
          </p:cNvSpPr>
          <p:nvPr>
            <p:ph type="body" idx="1"/>
          </p:nvPr>
        </p:nvSpPr>
        <p:spPr>
          <a:xfrm>
            <a:off x="1270843" y="2298700"/>
            <a:ext cx="4825157" cy="8076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Ručníkem odsajeme přebytečnou vodu z natáček</a:t>
            </a:r>
            <a:endParaRPr/>
          </a:p>
        </p:txBody>
      </p:sp>
      <p:pic>
        <p:nvPicPr>
          <p:cNvPr id="346" name="Google Shape;346;p12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147888" y="3534768"/>
            <a:ext cx="2840037" cy="2130027"/>
          </a:xfrm>
          <a:prstGeom prst="rect">
            <a:avLst/>
          </a:prstGeom>
          <a:noFill/>
          <a:ln>
            <a:noFill/>
          </a:ln>
        </p:spPr>
      </p:pic>
      <p:sp>
        <p:nvSpPr>
          <p:cNvPr id="347" name="Google Shape;347;p12"/>
          <p:cNvSpPr txBox="1">
            <a:spLocks noGrp="1"/>
          </p:cNvSpPr>
          <p:nvPr>
            <p:ph type="body" idx="3"/>
          </p:nvPr>
        </p:nvSpPr>
        <p:spPr>
          <a:xfrm>
            <a:off x="6208712" y="2603500"/>
            <a:ext cx="482515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Přejdeme k ustalování (fixaci) vlasů</a:t>
            </a:r>
            <a:endParaRPr/>
          </a:p>
        </p:txBody>
      </p:sp>
      <p:pic>
        <p:nvPicPr>
          <p:cNvPr id="348" name="Google Shape;348;p12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200900" y="3534767"/>
            <a:ext cx="2840038" cy="21300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13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354" name="Google Shape;354;p13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Připravíme si ustalovací roztok</a:t>
            </a:r>
            <a:endParaRPr/>
          </a:p>
        </p:txBody>
      </p:sp>
      <p:pic>
        <p:nvPicPr>
          <p:cNvPr id="355" name="Google Shape;355;p13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151062" y="3534768"/>
            <a:ext cx="2840037" cy="2130027"/>
          </a:xfrm>
          <a:prstGeom prst="rect">
            <a:avLst/>
          </a:prstGeom>
          <a:noFill/>
          <a:ln>
            <a:noFill/>
          </a:ln>
        </p:spPr>
      </p:pic>
      <p:sp>
        <p:nvSpPr>
          <p:cNvPr id="356" name="Google Shape;356;p13"/>
          <p:cNvSpPr txBox="1">
            <a:spLocks noGrp="1"/>
          </p:cNvSpPr>
          <p:nvPr>
            <p:ph type="body" idx="3"/>
          </p:nvPr>
        </p:nvSpPr>
        <p:spPr>
          <a:xfrm>
            <a:off x="6208712" y="2603500"/>
            <a:ext cx="482515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V poměru 1:1 s vodou</a:t>
            </a:r>
            <a:endParaRPr/>
          </a:p>
        </p:txBody>
      </p:sp>
      <p:pic>
        <p:nvPicPr>
          <p:cNvPr id="357" name="Google Shape;357;p13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200900" y="3534767"/>
            <a:ext cx="2840038" cy="21300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p14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363" name="Google Shape;363;p14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4825157" cy="152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Houbičkou napěníme</a:t>
            </a:r>
            <a:endParaRPr/>
          </a:p>
        </p:txBody>
      </p:sp>
      <p:pic>
        <p:nvPicPr>
          <p:cNvPr id="364" name="Google Shape;364;p14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147888" y="3534768"/>
            <a:ext cx="2840037" cy="2130027"/>
          </a:xfrm>
          <a:prstGeom prst="rect">
            <a:avLst/>
          </a:prstGeom>
          <a:noFill/>
          <a:ln>
            <a:noFill/>
          </a:ln>
        </p:spPr>
      </p:pic>
      <p:sp>
        <p:nvSpPr>
          <p:cNvPr id="365" name="Google Shape;365;p14"/>
          <p:cNvSpPr txBox="1">
            <a:spLocks noGrp="1"/>
          </p:cNvSpPr>
          <p:nvPr>
            <p:ph type="body" idx="3"/>
          </p:nvPr>
        </p:nvSpPr>
        <p:spPr>
          <a:xfrm>
            <a:off x="6208712" y="2603500"/>
            <a:ext cx="482515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Důkladně naneseme do všech natočených vlasů</a:t>
            </a:r>
            <a:endParaRPr/>
          </a:p>
        </p:txBody>
      </p:sp>
      <p:pic>
        <p:nvPicPr>
          <p:cNvPr id="366" name="Google Shape;366;p14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200900" y="3534767"/>
            <a:ext cx="2840038" cy="21300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p15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372" name="Google Shape;372;p15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Ustalovací roztok necháme působit dle návodu výrobce</a:t>
            </a:r>
            <a:endParaRPr/>
          </a:p>
        </p:txBody>
      </p:sp>
      <p:sp>
        <p:nvSpPr>
          <p:cNvPr id="373" name="Google Shape;373;p15"/>
          <p:cNvSpPr txBox="1">
            <a:spLocks noGrp="1"/>
          </p:cNvSpPr>
          <p:nvPr>
            <p:ph type="body" idx="3"/>
          </p:nvPr>
        </p:nvSpPr>
        <p:spPr>
          <a:xfrm>
            <a:off x="6208712" y="2603500"/>
            <a:ext cx="482515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 dirty="0"/>
              <a:t>Po uplynutí doby </a:t>
            </a:r>
            <a:r>
              <a:rPr lang="cs-CZ" dirty="0" smtClean="0"/>
              <a:t>působení  </a:t>
            </a:r>
            <a:r>
              <a:rPr lang="cs-CZ" dirty="0"/>
              <a:t>natáčky z vlasů odtáčíme</a:t>
            </a:r>
            <a:endParaRPr dirty="0"/>
          </a:p>
        </p:txBody>
      </p:sp>
      <p:pic>
        <p:nvPicPr>
          <p:cNvPr id="374" name="Google Shape;374;p15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7200900" y="3534767"/>
            <a:ext cx="2840038" cy="2130028"/>
          </a:xfrm>
          <a:prstGeom prst="rect">
            <a:avLst/>
          </a:prstGeom>
          <a:noFill/>
          <a:ln>
            <a:noFill/>
          </a:ln>
        </p:spPr>
      </p:pic>
      <p:pic>
        <p:nvPicPr>
          <p:cNvPr id="375" name="Google Shape;375;p15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2147888" y="3534768"/>
            <a:ext cx="2840037" cy="21300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p16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381" name="Google Shape;381;p16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4825157" cy="82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Naneseme ustalovací roztok do špiček vlasů a necháme </a:t>
            </a:r>
            <a:br>
              <a:rPr lang="cs-CZ"/>
            </a:br>
            <a:r>
              <a:rPr lang="cs-CZ"/>
              <a:t>1 minutu působit</a:t>
            </a:r>
            <a:endParaRPr/>
          </a:p>
        </p:txBody>
      </p:sp>
      <p:sp>
        <p:nvSpPr>
          <p:cNvPr id="382" name="Google Shape;382;p16"/>
          <p:cNvSpPr txBox="1">
            <a:spLocks noGrp="1"/>
          </p:cNvSpPr>
          <p:nvPr>
            <p:ph type="body" idx="3"/>
          </p:nvPr>
        </p:nvSpPr>
        <p:spPr>
          <a:xfrm>
            <a:off x="6208712" y="2603500"/>
            <a:ext cx="4825159" cy="82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 dirty="0" smtClean="0"/>
              <a:t>Poté </a:t>
            </a:r>
            <a:r>
              <a:rPr lang="cs-CZ" dirty="0"/>
              <a:t>vlasy 1x umyjeme šamponem a použijeme regenerační přípravek</a:t>
            </a:r>
            <a:endParaRPr dirty="0"/>
          </a:p>
        </p:txBody>
      </p:sp>
      <p:pic>
        <p:nvPicPr>
          <p:cNvPr id="383" name="Google Shape;383;p16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028619" y="4033244"/>
            <a:ext cx="2840037" cy="21300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84" name="Google Shape;384;p16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201272" y="4033244"/>
            <a:ext cx="2840038" cy="21300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" name="Google Shape;389;p17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390" name="Google Shape;390;p17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Výsledný efekt objemové preparace vlasů po umytí</a:t>
            </a:r>
            <a:endParaRPr/>
          </a:p>
        </p:txBody>
      </p:sp>
      <p:sp>
        <p:nvSpPr>
          <p:cNvPr id="391" name="Google Shape;391;p17"/>
          <p:cNvSpPr txBox="1">
            <a:spLocks noGrp="1"/>
          </p:cNvSpPr>
          <p:nvPr>
            <p:ph type="body" idx="3"/>
          </p:nvPr>
        </p:nvSpPr>
        <p:spPr>
          <a:xfrm>
            <a:off x="6208712" y="2603500"/>
            <a:ext cx="482515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Výsledný efekt objemové preparace vlasů po usušení</a:t>
            </a:r>
            <a:endParaRPr/>
          </a:p>
        </p:txBody>
      </p:sp>
      <p:pic>
        <p:nvPicPr>
          <p:cNvPr id="392" name="Google Shape;392;p17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147888" y="3534768"/>
            <a:ext cx="2840037" cy="21300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93" name="Google Shape;393;p17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200900" y="3534767"/>
            <a:ext cx="2840038" cy="21300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18"/>
          <p:cNvSpPr txBox="1"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399" name="Google Shape;399;p18"/>
          <p:cNvSpPr txBox="1"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Výsledný efekt objemové preparace po vyfoukání </a:t>
            </a:r>
            <a:endParaRPr/>
          </a:p>
        </p:txBody>
      </p:sp>
      <p:sp>
        <p:nvSpPr>
          <p:cNvPr id="400" name="Google Shape;400;p18"/>
          <p:cNvSpPr txBox="1">
            <a:spLocks noGrp="1"/>
          </p:cNvSpPr>
          <p:nvPr>
            <p:ph type="body" idx="3"/>
          </p:nvPr>
        </p:nvSpPr>
        <p:spPr>
          <a:xfrm>
            <a:off x="6208712" y="2603500"/>
            <a:ext cx="482515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cs-CZ"/>
              <a:t>Výsledný efekt objemové preparace po vyfoukání</a:t>
            </a:r>
            <a:endParaRPr/>
          </a:p>
        </p:txBody>
      </p:sp>
      <p:pic>
        <p:nvPicPr>
          <p:cNvPr id="401" name="Google Shape;401;p18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151062" y="3534768"/>
            <a:ext cx="2840037" cy="2130027"/>
          </a:xfrm>
          <a:prstGeom prst="rect">
            <a:avLst/>
          </a:prstGeom>
          <a:noFill/>
          <a:ln>
            <a:noFill/>
          </a:ln>
        </p:spPr>
      </p:pic>
      <p:pic>
        <p:nvPicPr>
          <p:cNvPr id="402" name="Google Shape;402;p18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200900" y="3534767"/>
            <a:ext cx="2840038" cy="21300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p19"/>
          <p:cNvSpPr txBox="1"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408" name="Google Shape;408;p19"/>
          <p:cNvSpPr txBox="1">
            <a:spLocks noGrp="1"/>
          </p:cNvSpPr>
          <p:nvPr>
            <p:ph type="body" idx="1"/>
          </p:nvPr>
        </p:nvSpPr>
        <p:spPr>
          <a:xfrm>
            <a:off x="1154954" y="3543300"/>
            <a:ext cx="8825659" cy="247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840"/>
              <a:buNone/>
            </a:pPr>
            <a:r>
              <a:rPr lang="cs-CZ" sz="4800" b="1"/>
              <a:t>DĚKUJI ZA POZORNOST</a:t>
            </a:r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" name="Google Shape;413;p20"/>
          <p:cNvSpPr txBox="1"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</a:pPr>
            <a:r>
              <a:rPr lang="cs-CZ"/>
              <a:t>PREPARACE VLASŮ OBJEMOVÁ</a:t>
            </a:r>
            <a:endParaRPr/>
          </a:p>
        </p:txBody>
      </p:sp>
      <p:sp>
        <p:nvSpPr>
          <p:cNvPr id="414" name="Google Shape;414;p20"/>
          <p:cNvSpPr txBox="1">
            <a:spLocks noGrp="1"/>
          </p:cNvSpPr>
          <p:nvPr>
            <p:ph type="body" idx="1"/>
          </p:nvPr>
        </p:nvSpPr>
        <p:spPr>
          <a:xfrm>
            <a:off x="1336730" y="4251701"/>
            <a:ext cx="8825700" cy="171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</a:pPr>
            <a:r>
              <a:rPr lang="cs-CZ" sz="2400" b="1"/>
              <a:t>Autor: Bc. Edita Hampl</a:t>
            </a:r>
            <a:endParaRPr sz="2200" b="1"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</a:pPr>
            <a:r>
              <a:rPr lang="cs-CZ" sz="2400" b="1"/>
              <a:t>Fotografie i text jsou dílem autora</a:t>
            </a:r>
            <a:endParaRPr sz="2200" b="1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Ion Boardroom">
  <a:themeElements>
    <a:clrScheme name="Ion Boardroom">
      <a:dk1>
        <a:srgbClr val="000000"/>
      </a:dk1>
      <a:lt1>
        <a:srgbClr val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349</Words>
  <Application>Microsoft Office PowerPoint</Application>
  <PresentationFormat>Vlastní</PresentationFormat>
  <Paragraphs>71</Paragraphs>
  <Slides>20</Slides>
  <Notes>20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4" baseType="lpstr">
      <vt:lpstr>Arial</vt:lpstr>
      <vt:lpstr>Noto Sans Symbols</vt:lpstr>
      <vt:lpstr>Century Gothic</vt:lpstr>
      <vt:lpstr>Ion Boardroom</vt:lpstr>
      <vt:lpstr> PREPARACE VLASŮ</vt:lpstr>
      <vt:lpstr> PREPARACE VLASŮ OBJEMOVÁ</vt:lpstr>
      <vt:lpstr>PREPARACE VLASŮ OBJEMOVÁ</vt:lpstr>
      <vt:lpstr>PREPARACE VLASŮ OBJEMOVÁ</vt:lpstr>
      <vt:lpstr>PREPARACE VLASŮ OBJEMOVÁ</vt:lpstr>
      <vt:lpstr>PREPARACE VLASŮ OBJEMOVÁ</vt:lpstr>
      <vt:lpstr>PREPARACE VLASŮ OBJEMOVÁ</vt:lpstr>
      <vt:lpstr>PREPARACE VLASŮ OBJEMOVÁ</vt:lpstr>
      <vt:lpstr>PREPARACE VLASŮ OBJEMOVÁ</vt:lpstr>
      <vt:lpstr>PREPARACE VLASŮ OBJEMOVÁ</vt:lpstr>
      <vt:lpstr>PREPARACE VLASŮ OBJEMOVÁ</vt:lpstr>
      <vt:lpstr>PREPARACE VLASŮ OBJEMOVÁ</vt:lpstr>
      <vt:lpstr>PREPARACE VLASŮ OBJEMOVÁ</vt:lpstr>
      <vt:lpstr>PREPARACE VLASŮ OBJEMOVÁ</vt:lpstr>
      <vt:lpstr>PREPARACE VLASŮ OBJEMOVÁ</vt:lpstr>
      <vt:lpstr>PREPARACE VLASŮ OBJEMOVÁ</vt:lpstr>
      <vt:lpstr>PREPARACE VLASŮ OBJEMOVÁ</vt:lpstr>
      <vt:lpstr>PREPARACE VLASŮ OBJEMOVÁ</vt:lpstr>
      <vt:lpstr>PREPARACE VLASŮ OBJEMOVÁ</vt:lpstr>
      <vt:lpstr>PREPARACE VLASŮ OBJEMOVÁ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PREPARACE VLASŮ</dc:title>
  <dc:creator>NTB</dc:creator>
  <cp:lastModifiedBy>Tucimova</cp:lastModifiedBy>
  <cp:revision>2</cp:revision>
  <dcterms:created xsi:type="dcterms:W3CDTF">2021-11-30T14:05:35Z</dcterms:created>
  <dcterms:modified xsi:type="dcterms:W3CDTF">2022-02-17T11:21:45Z</dcterms:modified>
</cp:coreProperties>
</file>