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88" r:id="rId5"/>
    <p:sldId id="258" r:id="rId6"/>
    <p:sldId id="259" r:id="rId7"/>
    <p:sldId id="264" r:id="rId8"/>
    <p:sldId id="281" r:id="rId9"/>
    <p:sldId id="289" r:id="rId10"/>
    <p:sldId id="263" r:id="rId11"/>
    <p:sldId id="261" r:id="rId12"/>
    <p:sldId id="262" r:id="rId13"/>
    <p:sldId id="279" r:id="rId14"/>
    <p:sldId id="265" r:id="rId15"/>
    <p:sldId id="267" r:id="rId16"/>
    <p:sldId id="268" r:id="rId17"/>
    <p:sldId id="266" r:id="rId18"/>
    <p:sldId id="285" r:id="rId19"/>
    <p:sldId id="280" r:id="rId20"/>
    <p:sldId id="269" r:id="rId21"/>
    <p:sldId id="272" r:id="rId22"/>
    <p:sldId id="270" r:id="rId23"/>
    <p:sldId id="271" r:id="rId24"/>
    <p:sldId id="274" r:id="rId25"/>
    <p:sldId id="275" r:id="rId26"/>
    <p:sldId id="294" r:id="rId27"/>
    <p:sldId id="273" r:id="rId28"/>
    <p:sldId id="276" r:id="rId29"/>
    <p:sldId id="277" r:id="rId30"/>
    <p:sldId id="278" r:id="rId31"/>
    <p:sldId id="292" r:id="rId32"/>
    <p:sldId id="293" r:id="rId33"/>
    <p:sldId id="287" r:id="rId34"/>
    <p:sldId id="291" r:id="rId35"/>
    <p:sldId id="286" r:id="rId36"/>
    <p:sldId id="296" r:id="rId3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C0069B-A1BD-46A1-816C-4C2E91B7D29E}" v="1092" dt="2021-11-29T12:30:12.189"/>
    <p1510:client id="{24BAC0F1-BBF3-1984-70BA-24903C6FC8DD}" v="324" dt="2021-12-01T08:04:47.940"/>
    <p1510:client id="{571E7133-52D4-D303-C09E-44E7E616A684}" v="262" dt="2021-12-01T20:34:29.853"/>
    <p1510:client id="{62955013-F814-AB89-A98F-8047ECA1D5BC}" v="61" dt="2021-12-02T09:34:30.080"/>
    <p1510:client id="{91B89155-51D0-48A7-F0E1-7C7BA4433B40}" v="704" dt="2021-12-01T10:00:24.214"/>
    <p1510:client id="{9410C63C-33A0-607C-DBA4-715B734CBEC8}" v="311" dt="2021-11-30T07:44:52.516"/>
    <p1510:client id="{AF34B515-4489-DD1D-7943-BF4CB6DD4DDB}" v="268" dt="2021-12-01T19:35:57.187"/>
    <p1510:client id="{FAF1B860-D774-91F4-229A-3A37EF0EFD48}" v="16" dt="2021-11-30T07:26:16.7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-20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c. Marcela Lorenzová" userId="S::lorenzova@ssposbrno.cz::7bc5de6d-1b5a-4cf5-9f65-38cdb2cfce76" providerId="AD" clId="Web-{0AC0069B-A1BD-46A1-816C-4C2E91B7D29E}"/>
    <pc:docChg chg="addSld delSld modSld sldOrd">
      <pc:chgData name="Bc. Marcela Lorenzová" userId="S::lorenzova@ssposbrno.cz::7bc5de6d-1b5a-4cf5-9f65-38cdb2cfce76" providerId="AD" clId="Web-{0AC0069B-A1BD-46A1-816C-4C2E91B7D29E}" dt="2021-11-29T12:30:12.189" v="1036"/>
      <pc:docMkLst>
        <pc:docMk/>
      </pc:docMkLst>
      <pc:sldChg chg="modSp">
        <pc:chgData name="Bc. Marcela Lorenzová" userId="S::lorenzova@ssposbrno.cz::7bc5de6d-1b5a-4cf5-9f65-38cdb2cfce76" providerId="AD" clId="Web-{0AC0069B-A1BD-46A1-816C-4C2E91B7D29E}" dt="2021-11-29T10:27:37.151" v="6" actId="20577"/>
        <pc:sldMkLst>
          <pc:docMk/>
          <pc:sldMk cId="3799523001" sldId="256"/>
        </pc:sldMkLst>
        <pc:spChg chg="mod">
          <ac:chgData name="Bc. Marcela Lorenzová" userId="S::lorenzova@ssposbrno.cz::7bc5de6d-1b5a-4cf5-9f65-38cdb2cfce76" providerId="AD" clId="Web-{0AC0069B-A1BD-46A1-816C-4C2E91B7D29E}" dt="2021-11-29T10:27:22.385" v="1" actId="20577"/>
          <ac:spMkLst>
            <pc:docMk/>
            <pc:sldMk cId="3799523001" sldId="256"/>
            <ac:spMk id="2" creationId="{00000000-0000-0000-0000-000000000000}"/>
          </ac:spMkLst>
        </pc:spChg>
        <pc:spChg chg="mod">
          <ac:chgData name="Bc. Marcela Lorenzová" userId="S::lorenzova@ssposbrno.cz::7bc5de6d-1b5a-4cf5-9f65-38cdb2cfce76" providerId="AD" clId="Web-{0AC0069B-A1BD-46A1-816C-4C2E91B7D29E}" dt="2021-11-29T10:27:37.151" v="6" actId="20577"/>
          <ac:spMkLst>
            <pc:docMk/>
            <pc:sldMk cId="3799523001" sldId="256"/>
            <ac:spMk id="3" creationId="{00000000-0000-0000-0000-000000000000}"/>
          </ac:spMkLst>
        </pc:spChg>
      </pc:sldChg>
      <pc:sldChg chg="addSp modSp new">
        <pc:chgData name="Bc. Marcela Lorenzová" userId="S::lorenzova@ssposbrno.cz::7bc5de6d-1b5a-4cf5-9f65-38cdb2cfce76" providerId="AD" clId="Web-{0AC0069B-A1BD-46A1-816C-4C2E91B7D29E}" dt="2021-11-29T11:08:07.388" v="311" actId="20577"/>
        <pc:sldMkLst>
          <pc:docMk/>
          <pc:sldMk cId="990942334" sldId="257"/>
        </pc:sldMkLst>
        <pc:spChg chg="mod">
          <ac:chgData name="Bc. Marcela Lorenzová" userId="S::lorenzova@ssposbrno.cz::7bc5de6d-1b5a-4cf5-9f65-38cdb2cfce76" providerId="AD" clId="Web-{0AC0069B-A1BD-46A1-816C-4C2E91B7D29E}" dt="2021-11-29T10:30:55.703" v="46" actId="20577"/>
          <ac:spMkLst>
            <pc:docMk/>
            <pc:sldMk cId="990942334" sldId="257"/>
            <ac:spMk id="2" creationId="{ADDEC567-1F17-45B0-9D5B-ECA5056EB212}"/>
          </ac:spMkLst>
        </pc:spChg>
        <pc:spChg chg="mod">
          <ac:chgData name="Bc. Marcela Lorenzová" userId="S::lorenzova@ssposbrno.cz::7bc5de6d-1b5a-4cf5-9f65-38cdb2cfce76" providerId="AD" clId="Web-{0AC0069B-A1BD-46A1-816C-4C2E91B7D29E}" dt="2021-11-29T11:08:07.388" v="311" actId="20577"/>
          <ac:spMkLst>
            <pc:docMk/>
            <pc:sldMk cId="990942334" sldId="257"/>
            <ac:spMk id="3" creationId="{7C4A81DD-DF33-47E8-B9D4-96145AA95D8F}"/>
          </ac:spMkLst>
        </pc:spChg>
        <pc:spChg chg="add">
          <ac:chgData name="Bc. Marcela Lorenzová" userId="S::lorenzova@ssposbrno.cz::7bc5de6d-1b5a-4cf5-9f65-38cdb2cfce76" providerId="AD" clId="Web-{0AC0069B-A1BD-46A1-816C-4C2E91B7D29E}" dt="2021-11-29T10:51:53.738" v="191"/>
          <ac:spMkLst>
            <pc:docMk/>
            <pc:sldMk cId="990942334" sldId="257"/>
            <ac:spMk id="4" creationId="{321BB8C2-1B47-4D9B-80F8-64447624B95F}"/>
          </ac:spMkLst>
        </pc:spChg>
      </pc:sldChg>
      <pc:sldChg chg="modSp new">
        <pc:chgData name="Bc. Marcela Lorenzová" userId="S::lorenzova@ssposbrno.cz::7bc5de6d-1b5a-4cf5-9f65-38cdb2cfce76" providerId="AD" clId="Web-{0AC0069B-A1BD-46A1-816C-4C2E91B7D29E}" dt="2021-11-29T11:56:42.762" v="740" actId="20577"/>
        <pc:sldMkLst>
          <pc:docMk/>
          <pc:sldMk cId="123760181" sldId="258"/>
        </pc:sldMkLst>
        <pc:spChg chg="mod">
          <ac:chgData name="Bc. Marcela Lorenzová" userId="S::lorenzova@ssposbrno.cz::7bc5de6d-1b5a-4cf5-9f65-38cdb2cfce76" providerId="AD" clId="Web-{0AC0069B-A1BD-46A1-816C-4C2E91B7D29E}" dt="2021-11-29T10:52:40.145" v="200" actId="20577"/>
          <ac:spMkLst>
            <pc:docMk/>
            <pc:sldMk cId="123760181" sldId="258"/>
            <ac:spMk id="2" creationId="{973FA49E-1FCE-4268-82B3-ED547E57549E}"/>
          </ac:spMkLst>
        </pc:spChg>
        <pc:spChg chg="mod">
          <ac:chgData name="Bc. Marcela Lorenzová" userId="S::lorenzova@ssposbrno.cz::7bc5de6d-1b5a-4cf5-9f65-38cdb2cfce76" providerId="AD" clId="Web-{0AC0069B-A1BD-46A1-816C-4C2E91B7D29E}" dt="2021-11-29T11:56:42.762" v="740" actId="20577"/>
          <ac:spMkLst>
            <pc:docMk/>
            <pc:sldMk cId="123760181" sldId="258"/>
            <ac:spMk id="3" creationId="{6CA409A8-1CA3-4482-AD64-C29629926670}"/>
          </ac:spMkLst>
        </pc:spChg>
      </pc:sldChg>
      <pc:sldChg chg="addSp delSp modSp new">
        <pc:chgData name="Bc. Marcela Lorenzová" userId="S::lorenzova@ssposbrno.cz::7bc5de6d-1b5a-4cf5-9f65-38cdb2cfce76" providerId="AD" clId="Web-{0AC0069B-A1BD-46A1-816C-4C2E91B7D29E}" dt="2021-11-29T11:53:36.929" v="642" actId="20577"/>
        <pc:sldMkLst>
          <pc:docMk/>
          <pc:sldMk cId="2054863451" sldId="259"/>
        </pc:sldMkLst>
        <pc:spChg chg="mod">
          <ac:chgData name="Bc. Marcela Lorenzová" userId="S::lorenzova@ssposbrno.cz::7bc5de6d-1b5a-4cf5-9f65-38cdb2cfce76" providerId="AD" clId="Web-{0AC0069B-A1BD-46A1-816C-4C2E91B7D29E}" dt="2021-11-29T11:53:36.929" v="642" actId="20577"/>
          <ac:spMkLst>
            <pc:docMk/>
            <pc:sldMk cId="2054863451" sldId="259"/>
            <ac:spMk id="2" creationId="{8B5D0B31-4B6F-42D8-9BE7-9EF501A5B4C4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26:22.839" v="460"/>
          <ac:spMkLst>
            <pc:docMk/>
            <pc:sldMk cId="2054863451" sldId="259"/>
            <ac:spMk id="3" creationId="{E44DAD73-6D3D-4992-9EFE-8D444BA34113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1:26:22.839" v="460"/>
          <ac:picMkLst>
            <pc:docMk/>
            <pc:sldMk cId="2054863451" sldId="259"/>
            <ac:picMk id="4" creationId="{83EF4F8D-F83C-411E-B14D-4CA1E5A448FF}"/>
          </ac:picMkLst>
        </pc:picChg>
      </pc:sldChg>
      <pc:sldChg chg="addSp delSp modSp new del mod setBg">
        <pc:chgData name="Bc. Marcela Lorenzová" userId="S::lorenzova@ssposbrno.cz::7bc5de6d-1b5a-4cf5-9f65-38cdb2cfce76" providerId="AD" clId="Web-{0AC0069B-A1BD-46A1-816C-4C2E91B7D29E}" dt="2021-11-29T11:39:33.157" v="530"/>
        <pc:sldMkLst>
          <pc:docMk/>
          <pc:sldMk cId="955745447" sldId="260"/>
        </pc:sldMkLst>
        <pc:spChg chg="mod">
          <ac:chgData name="Bc. Marcela Lorenzová" userId="S::lorenzova@ssposbrno.cz::7bc5de6d-1b5a-4cf5-9f65-38cdb2cfce76" providerId="AD" clId="Web-{0AC0069B-A1BD-46A1-816C-4C2E91B7D29E}" dt="2021-11-29T11:35:59.464" v="498" actId="1076"/>
          <ac:spMkLst>
            <pc:docMk/>
            <pc:sldMk cId="955745447" sldId="260"/>
            <ac:spMk id="2" creationId="{0C5DA947-1A5F-4AD3-B42F-85EC651A0CFB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31:41.207" v="476"/>
          <ac:spMkLst>
            <pc:docMk/>
            <pc:sldMk cId="955745447" sldId="260"/>
            <ac:spMk id="3" creationId="{ACE6221B-A418-4EB2-AEAF-C0E8AEEFB199}"/>
          </ac:spMkLst>
        </pc:spChg>
        <pc:spChg chg="add del">
          <ac:chgData name="Bc. Marcela Lorenzová" userId="S::lorenzova@ssposbrno.cz::7bc5de6d-1b5a-4cf5-9f65-38cdb2cfce76" providerId="AD" clId="Web-{0AC0069B-A1BD-46A1-816C-4C2E91B7D29E}" dt="2021-11-29T11:32:35.536" v="479"/>
          <ac:spMkLst>
            <pc:docMk/>
            <pc:sldMk cId="955745447" sldId="260"/>
            <ac:spMk id="9" creationId="{FDCAE7F1-B564-4004-A365-33983B4C815D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1:38:11.733" v="522"/>
          <ac:spMkLst>
            <pc:docMk/>
            <pc:sldMk cId="955745447" sldId="260"/>
            <ac:spMk id="10" creationId="{469D1C5C-5B10-49DE-BC54-92894B3E1477}"/>
          </ac:spMkLst>
        </pc:spChg>
        <pc:spChg chg="add">
          <ac:chgData name="Bc. Marcela Lorenzová" userId="S::lorenzova@ssposbrno.cz::7bc5de6d-1b5a-4cf5-9f65-38cdb2cfce76" providerId="AD" clId="Web-{0AC0069B-A1BD-46A1-816C-4C2E91B7D29E}" dt="2021-11-29T11:32:03.395" v="478"/>
          <ac:spMkLst>
            <pc:docMk/>
            <pc:sldMk cId="955745447" sldId="260"/>
            <ac:spMk id="12" creationId="{21516CB1-E8C8-4751-B6A6-46B2D1E72A61}"/>
          </ac:spMkLst>
        </pc:spChg>
        <pc:spChg chg="add">
          <ac:chgData name="Bc. Marcela Lorenzová" userId="S::lorenzova@ssposbrno.cz::7bc5de6d-1b5a-4cf5-9f65-38cdb2cfce76" providerId="AD" clId="Web-{0AC0069B-A1BD-46A1-816C-4C2E91B7D29E}" dt="2021-11-29T11:32:03.395" v="478"/>
          <ac:spMkLst>
            <pc:docMk/>
            <pc:sldMk cId="955745447" sldId="260"/>
            <ac:spMk id="14" creationId="{90C0C0D1-E79A-41FF-8322-256F6DD1499B}"/>
          </ac:spMkLst>
        </pc:spChg>
        <pc:spChg chg="add">
          <ac:chgData name="Bc. Marcela Lorenzová" userId="S::lorenzova@ssposbrno.cz::7bc5de6d-1b5a-4cf5-9f65-38cdb2cfce76" providerId="AD" clId="Web-{0AC0069B-A1BD-46A1-816C-4C2E91B7D29E}" dt="2021-11-29T11:32:03.395" v="478"/>
          <ac:spMkLst>
            <pc:docMk/>
            <pc:sldMk cId="955745447" sldId="260"/>
            <ac:spMk id="16" creationId="{395FA420-5595-49D1-9D5F-79EC43B55574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1:37:54.326" v="512"/>
          <ac:spMkLst>
            <pc:docMk/>
            <pc:sldMk cId="955745447" sldId="260"/>
            <ac:spMk id="18" creationId="{6CEA7BFF-4BA0-4D6F-AED1-0A43CEBB0988}"/>
          </ac:spMkLst>
        </pc:spChg>
        <pc:spChg chg="add mod">
          <ac:chgData name="Bc. Marcela Lorenzová" userId="S::lorenzova@ssposbrno.cz::7bc5de6d-1b5a-4cf5-9f65-38cdb2cfce76" providerId="AD" clId="Web-{0AC0069B-A1BD-46A1-816C-4C2E91B7D29E}" dt="2021-11-29T11:38:24.842" v="525"/>
          <ac:spMkLst>
            <pc:docMk/>
            <pc:sldMk cId="955745447" sldId="260"/>
            <ac:spMk id="20" creationId="{008608BB-8E88-42DD-A9D7-4A754F3E4714}"/>
          </ac:spMkLst>
        </pc:spChg>
        <pc:picChg chg="add del mod ord">
          <ac:chgData name="Bc. Marcela Lorenzová" userId="S::lorenzova@ssposbrno.cz::7bc5de6d-1b5a-4cf5-9f65-38cdb2cfce76" providerId="AD" clId="Web-{0AC0069B-A1BD-46A1-816C-4C2E91B7D29E}" dt="2021-11-29T11:36:11.886" v="499"/>
          <ac:picMkLst>
            <pc:docMk/>
            <pc:sldMk cId="955745447" sldId="260"/>
            <ac:picMk id="4" creationId="{D6B7F12D-0C70-4EED-A5C2-B759D0010591}"/>
          </ac:picMkLst>
        </pc:picChg>
        <pc:picChg chg="add del mod">
          <ac:chgData name="Bc. Marcela Lorenzová" userId="S::lorenzova@ssposbrno.cz::7bc5de6d-1b5a-4cf5-9f65-38cdb2cfce76" providerId="AD" clId="Web-{0AC0069B-A1BD-46A1-816C-4C2E91B7D29E}" dt="2021-11-29T11:32:56.021" v="480"/>
          <ac:picMkLst>
            <pc:docMk/>
            <pc:sldMk cId="955745447" sldId="260"/>
            <ac:picMk id="5" creationId="{0CCCFC1B-8A9A-4DC0-8417-4BBF704C4D92}"/>
          </ac:picMkLst>
        </pc:picChg>
        <pc:picChg chg="add del mod ord">
          <ac:chgData name="Bc. Marcela Lorenzová" userId="S::lorenzova@ssposbrno.cz::7bc5de6d-1b5a-4cf5-9f65-38cdb2cfce76" providerId="AD" clId="Web-{0AC0069B-A1BD-46A1-816C-4C2E91B7D29E}" dt="2021-11-29T11:38:24.842" v="525"/>
          <ac:picMkLst>
            <pc:docMk/>
            <pc:sldMk cId="955745447" sldId="260"/>
            <ac:picMk id="6" creationId="{5FCBF2D5-3B8E-4FFE-A3A0-A16756C42518}"/>
          </ac:picMkLst>
        </pc:picChg>
        <pc:picChg chg="add del mod">
          <ac:chgData name="Bc. Marcela Lorenzová" userId="S::lorenzova@ssposbrno.cz::7bc5de6d-1b5a-4cf5-9f65-38cdb2cfce76" providerId="AD" clId="Web-{0AC0069B-A1BD-46A1-816C-4C2E91B7D29E}" dt="2021-11-29T11:38:21.670" v="524"/>
          <ac:picMkLst>
            <pc:docMk/>
            <pc:sldMk cId="955745447" sldId="260"/>
            <ac:picMk id="7" creationId="{FCD9EDB0-BFAB-44C8-940E-C9E37E8BE2B7}"/>
          </ac:picMkLst>
        </pc:picChg>
        <pc:picChg chg="add del mod ord">
          <ac:chgData name="Bc. Marcela Lorenzová" userId="S::lorenzova@ssposbrno.cz::7bc5de6d-1b5a-4cf5-9f65-38cdb2cfce76" providerId="AD" clId="Web-{0AC0069B-A1BD-46A1-816C-4C2E91B7D29E}" dt="2021-11-29T11:38:09.029" v="521"/>
          <ac:picMkLst>
            <pc:docMk/>
            <pc:sldMk cId="955745447" sldId="260"/>
            <ac:picMk id="11" creationId="{244D52C2-4916-45CA-B12D-02CAB554882F}"/>
          </ac:picMkLst>
        </pc:picChg>
        <pc:picChg chg="add del mod">
          <ac:chgData name="Bc. Marcela Lorenzová" userId="S::lorenzova@ssposbrno.cz::7bc5de6d-1b5a-4cf5-9f65-38cdb2cfce76" providerId="AD" clId="Web-{0AC0069B-A1BD-46A1-816C-4C2E91B7D29E}" dt="2021-11-29T11:38:06.686" v="520"/>
          <ac:picMkLst>
            <pc:docMk/>
            <pc:sldMk cId="955745447" sldId="260"/>
            <ac:picMk id="13" creationId="{7EF7C396-ABBF-464D-9F9F-D0F77A79DFC4}"/>
          </ac:picMkLst>
        </pc:picChg>
        <pc:picChg chg="add del mod">
          <ac:chgData name="Bc. Marcela Lorenzová" userId="S::lorenzova@ssposbrno.cz::7bc5de6d-1b5a-4cf5-9f65-38cdb2cfce76" providerId="AD" clId="Web-{0AC0069B-A1BD-46A1-816C-4C2E91B7D29E}" dt="2021-11-29T11:38:01.311" v="517"/>
          <ac:picMkLst>
            <pc:docMk/>
            <pc:sldMk cId="955745447" sldId="260"/>
            <ac:picMk id="15" creationId="{82373189-B564-4467-A888-5517AEA5B967}"/>
          </ac:picMkLst>
        </pc:picChg>
      </pc:sldChg>
      <pc:sldChg chg="addSp delSp modSp new mod modClrScheme modShow chgLayout">
        <pc:chgData name="Bc. Marcela Lorenzová" userId="S::lorenzova@ssposbrno.cz::7bc5de6d-1b5a-4cf5-9f65-38cdb2cfce76" providerId="AD" clId="Web-{0AC0069B-A1BD-46A1-816C-4C2E91B7D29E}" dt="2021-11-29T11:41:20.988" v="556" actId="20577"/>
        <pc:sldMkLst>
          <pc:docMk/>
          <pc:sldMk cId="252111811" sldId="261"/>
        </pc:sldMkLst>
        <pc:spChg chg="mod ord">
          <ac:chgData name="Bc. Marcela Lorenzová" userId="S::lorenzova@ssposbrno.cz::7bc5de6d-1b5a-4cf5-9f65-38cdb2cfce76" providerId="AD" clId="Web-{0AC0069B-A1BD-46A1-816C-4C2E91B7D29E}" dt="2021-11-29T11:41:20.988" v="556" actId="20577"/>
          <ac:spMkLst>
            <pc:docMk/>
            <pc:sldMk cId="252111811" sldId="261"/>
            <ac:spMk id="2" creationId="{FF3E8AA4-476F-498A-B591-EDF84B2E2996}"/>
          </ac:spMkLst>
        </pc:spChg>
        <pc:spChg chg="del mod ord">
          <ac:chgData name="Bc. Marcela Lorenzová" userId="S::lorenzova@ssposbrno.cz::7bc5de6d-1b5a-4cf5-9f65-38cdb2cfce76" providerId="AD" clId="Web-{0AC0069B-A1BD-46A1-816C-4C2E91B7D29E}" dt="2021-11-29T11:40:19.080" v="535"/>
          <ac:spMkLst>
            <pc:docMk/>
            <pc:sldMk cId="252111811" sldId="261"/>
            <ac:spMk id="3" creationId="{4CFEF4CC-F697-4FCC-91F6-75A44CB3ADEF}"/>
          </ac:spMkLst>
        </pc:spChg>
        <pc:spChg chg="add del mod ord">
          <ac:chgData name="Bc. Marcela Lorenzová" userId="S::lorenzova@ssposbrno.cz::7bc5de6d-1b5a-4cf5-9f65-38cdb2cfce76" providerId="AD" clId="Web-{0AC0069B-A1BD-46A1-816C-4C2E91B7D29E}" dt="2021-11-29T11:40:39.315" v="536"/>
          <ac:spMkLst>
            <pc:docMk/>
            <pc:sldMk cId="252111811" sldId="261"/>
            <ac:spMk id="4" creationId="{9FDD868B-D2FD-4CD2-8F58-EA1BE8845B67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1:40:19.080" v="535"/>
          <ac:picMkLst>
            <pc:docMk/>
            <pc:sldMk cId="252111811" sldId="261"/>
            <ac:picMk id="5" creationId="{DEA43B2A-95FA-44A9-B4CB-53E931583D60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1:40:39.315" v="536"/>
          <ac:picMkLst>
            <pc:docMk/>
            <pc:sldMk cId="252111811" sldId="261"/>
            <ac:picMk id="6" creationId="{224A42BC-BB1A-4FFC-9965-BD2D0578821E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1:45:10.759" v="596" actId="20577"/>
        <pc:sldMkLst>
          <pc:docMk/>
          <pc:sldMk cId="2814334281" sldId="262"/>
        </pc:sldMkLst>
        <pc:spChg chg="mod">
          <ac:chgData name="Bc. Marcela Lorenzová" userId="S::lorenzova@ssposbrno.cz::7bc5de6d-1b5a-4cf5-9f65-38cdb2cfce76" providerId="AD" clId="Web-{0AC0069B-A1BD-46A1-816C-4C2E91B7D29E}" dt="2021-11-29T11:45:10.759" v="596" actId="20577"/>
          <ac:spMkLst>
            <pc:docMk/>
            <pc:sldMk cId="2814334281" sldId="262"/>
            <ac:spMk id="2" creationId="{8E9518D7-EDFD-4B20-86BE-BF8B05667F4D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44:14.805" v="582"/>
          <ac:spMkLst>
            <pc:docMk/>
            <pc:sldMk cId="2814334281" sldId="262"/>
            <ac:spMk id="3" creationId="{3609F8FF-9114-455A-B2C1-6D718BBB098A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44:37.540" v="583"/>
          <ac:spMkLst>
            <pc:docMk/>
            <pc:sldMk cId="2814334281" sldId="262"/>
            <ac:spMk id="4" creationId="{6B4D640B-1D03-4CCF-B6E1-283030B88D39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1:44:14.805" v="582"/>
          <ac:picMkLst>
            <pc:docMk/>
            <pc:sldMk cId="2814334281" sldId="262"/>
            <ac:picMk id="5" creationId="{29477269-542A-435A-8CAA-63DCB7DCC652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1:44:37.540" v="583"/>
          <ac:picMkLst>
            <pc:docMk/>
            <pc:sldMk cId="2814334281" sldId="262"/>
            <ac:picMk id="6" creationId="{EF69494E-CD78-4C09-8A36-0CD04D471BAF}"/>
          </ac:picMkLst>
        </pc:picChg>
      </pc:sldChg>
      <pc:sldChg chg="modSp new del">
        <pc:chgData name="Bc. Marcela Lorenzová" userId="S::lorenzova@ssposbrno.cz::7bc5de6d-1b5a-4cf5-9f65-38cdb2cfce76" providerId="AD" clId="Web-{0AC0069B-A1BD-46A1-816C-4C2E91B7D29E}" dt="2021-11-29T11:43:38.444" v="580"/>
        <pc:sldMkLst>
          <pc:docMk/>
          <pc:sldMk cId="3048263784" sldId="262"/>
        </pc:sldMkLst>
        <pc:spChg chg="mod">
          <ac:chgData name="Bc. Marcela Lorenzová" userId="S::lorenzova@ssposbrno.cz::7bc5de6d-1b5a-4cf5-9f65-38cdb2cfce76" providerId="AD" clId="Web-{0AC0069B-A1BD-46A1-816C-4C2E91B7D29E}" dt="2021-11-29T11:41:42.598" v="579" actId="20577"/>
          <ac:spMkLst>
            <pc:docMk/>
            <pc:sldMk cId="3048263784" sldId="262"/>
            <ac:spMk id="2" creationId="{FE3B7AEB-60B9-4A8B-960C-06052678C164}"/>
          </ac:spMkLst>
        </pc:spChg>
      </pc:sldChg>
      <pc:sldChg chg="new del">
        <pc:chgData name="Bc. Marcela Lorenzová" userId="S::lorenzova@ssposbrno.cz::7bc5de6d-1b5a-4cf5-9f65-38cdb2cfce76" providerId="AD" clId="Web-{0AC0069B-A1BD-46A1-816C-4C2E91B7D29E}" dt="2021-11-29T11:39:42.173" v="531"/>
        <pc:sldMkLst>
          <pc:docMk/>
          <pc:sldMk cId="1702665645" sldId="263"/>
        </pc:sldMkLst>
      </pc:sldChg>
      <pc:sldChg chg="delSp modSp new mod ord modClrScheme chgLayout">
        <pc:chgData name="Bc. Marcela Lorenzová" userId="S::lorenzova@ssposbrno.cz::7bc5de6d-1b5a-4cf5-9f65-38cdb2cfce76" providerId="AD" clId="Web-{0AC0069B-A1BD-46A1-816C-4C2E91B7D29E}" dt="2021-11-29T11:54:21.914" v="664" actId="20577"/>
        <pc:sldMkLst>
          <pc:docMk/>
          <pc:sldMk cId="3566633429" sldId="263"/>
        </pc:sldMkLst>
        <pc:spChg chg="mod ord">
          <ac:chgData name="Bc. Marcela Lorenzová" userId="S::lorenzova@ssposbrno.cz::7bc5de6d-1b5a-4cf5-9f65-38cdb2cfce76" providerId="AD" clId="Web-{0AC0069B-A1BD-46A1-816C-4C2E91B7D29E}" dt="2021-11-29T11:48:05.983" v="616" actId="20577"/>
          <ac:spMkLst>
            <pc:docMk/>
            <pc:sldMk cId="3566633429" sldId="263"/>
            <ac:spMk id="2" creationId="{F1C4189E-597A-4C0E-A460-12C7E8D5CC4A}"/>
          </ac:spMkLst>
        </pc:spChg>
        <pc:spChg chg="mod ord">
          <ac:chgData name="Bc. Marcela Lorenzová" userId="S::lorenzova@ssposbrno.cz::7bc5de6d-1b5a-4cf5-9f65-38cdb2cfce76" providerId="AD" clId="Web-{0AC0069B-A1BD-46A1-816C-4C2E91B7D29E}" dt="2021-11-29T11:54:21.914" v="664" actId="20577"/>
          <ac:spMkLst>
            <pc:docMk/>
            <pc:sldMk cId="3566633429" sldId="263"/>
            <ac:spMk id="3" creationId="{A7C06271-2802-4D15-813B-4777A097298A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46:51.215" v="600"/>
          <ac:spMkLst>
            <pc:docMk/>
            <pc:sldMk cId="3566633429" sldId="263"/>
            <ac:spMk id="4" creationId="{BE42E63C-3E37-4608-BBF6-A7550BCAC0ED}"/>
          </ac:spMkLst>
        </pc:spChg>
      </pc:sldChg>
      <pc:sldChg chg="new del">
        <pc:chgData name="Bc. Marcela Lorenzová" userId="S::lorenzova@ssposbrno.cz::7bc5de6d-1b5a-4cf5-9f65-38cdb2cfce76" providerId="AD" clId="Web-{0AC0069B-A1BD-46A1-816C-4C2E91B7D29E}" dt="2021-11-29T11:46:40.168" v="598"/>
        <pc:sldMkLst>
          <pc:docMk/>
          <pc:sldMk cId="3606392945" sldId="263"/>
        </pc:sldMkLst>
      </pc:sldChg>
      <pc:sldChg chg="addSp delSp modSp new ord">
        <pc:chgData name="Bc. Marcela Lorenzová" userId="S::lorenzova@ssposbrno.cz::7bc5de6d-1b5a-4cf5-9f65-38cdb2cfce76" providerId="AD" clId="Web-{0AC0069B-A1BD-46A1-816C-4C2E91B7D29E}" dt="2021-11-29T11:54:38.352" v="665"/>
        <pc:sldMkLst>
          <pc:docMk/>
          <pc:sldMk cId="437709" sldId="264"/>
        </pc:sldMkLst>
        <pc:spChg chg="mod">
          <ac:chgData name="Bc. Marcela Lorenzová" userId="S::lorenzova@ssposbrno.cz::7bc5de6d-1b5a-4cf5-9f65-38cdb2cfce76" providerId="AD" clId="Web-{0AC0069B-A1BD-46A1-816C-4C2E91B7D29E}" dt="2021-11-29T11:50:01.908" v="632" actId="20577"/>
          <ac:spMkLst>
            <pc:docMk/>
            <pc:sldMk cId="437709" sldId="264"/>
            <ac:spMk id="2" creationId="{83C54FC1-1B39-4B22-98A4-C372F44E66C9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49:04.406" v="619"/>
          <ac:spMkLst>
            <pc:docMk/>
            <pc:sldMk cId="437709" sldId="264"/>
            <ac:spMk id="3" creationId="{86952DAF-C373-46FD-A705-D3F92D891017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1:49:39.001" v="628"/>
          <ac:spMkLst>
            <pc:docMk/>
            <pc:sldMk cId="437709" sldId="264"/>
            <ac:spMk id="6" creationId="{27E78B6E-503A-41DB-BB3E-457EF41C1B96}"/>
          </ac:spMkLst>
        </pc:spChg>
        <pc:picChg chg="add del mod ord">
          <ac:chgData name="Bc. Marcela Lorenzová" userId="S::lorenzova@ssposbrno.cz::7bc5de6d-1b5a-4cf5-9f65-38cdb2cfce76" providerId="AD" clId="Web-{0AC0069B-A1BD-46A1-816C-4C2E91B7D29E}" dt="2021-11-29T11:49:22" v="627"/>
          <ac:picMkLst>
            <pc:docMk/>
            <pc:sldMk cId="437709" sldId="264"/>
            <ac:picMk id="4" creationId="{CE70F4E4-D5ED-4658-94F7-0BB4C8D41A16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1:49:39.001" v="628"/>
          <ac:picMkLst>
            <pc:docMk/>
            <pc:sldMk cId="437709" sldId="264"/>
            <ac:picMk id="7" creationId="{6353B511-9460-44DE-AFC3-B49D76AB04E2}"/>
          </ac:picMkLst>
        </pc:picChg>
      </pc:sldChg>
      <pc:sldChg chg="new del">
        <pc:chgData name="Bc. Marcela Lorenzová" userId="S::lorenzova@ssposbrno.cz::7bc5de6d-1b5a-4cf5-9f65-38cdb2cfce76" providerId="AD" clId="Web-{0AC0069B-A1BD-46A1-816C-4C2E91B7D29E}" dt="2021-11-29T11:39:45.985" v="532"/>
        <pc:sldMkLst>
          <pc:docMk/>
          <pc:sldMk cId="1795158905" sldId="264"/>
        </pc:sldMkLst>
      </pc:sldChg>
      <pc:sldChg chg="addSp delSp modSp new mod modShow">
        <pc:chgData name="Bc. Marcela Lorenzová" userId="S::lorenzova@ssposbrno.cz::7bc5de6d-1b5a-4cf5-9f65-38cdb2cfce76" providerId="AD" clId="Web-{0AC0069B-A1BD-46A1-816C-4C2E91B7D29E}" dt="2021-11-29T11:59:04.047" v="760"/>
        <pc:sldMkLst>
          <pc:docMk/>
          <pc:sldMk cId="3886131780" sldId="265"/>
        </pc:sldMkLst>
        <pc:spChg chg="mod">
          <ac:chgData name="Bc. Marcela Lorenzová" userId="S::lorenzova@ssposbrno.cz::7bc5de6d-1b5a-4cf5-9f65-38cdb2cfce76" providerId="AD" clId="Web-{0AC0069B-A1BD-46A1-816C-4C2E91B7D29E}" dt="2021-11-29T11:58:40.171" v="758" actId="20577"/>
          <ac:spMkLst>
            <pc:docMk/>
            <pc:sldMk cId="3886131780" sldId="265"/>
            <ac:spMk id="2" creationId="{DA4FEEEC-98BD-4A2E-8A70-85983A0689D7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58:42.249" v="759"/>
          <ac:spMkLst>
            <pc:docMk/>
            <pc:sldMk cId="3886131780" sldId="265"/>
            <ac:spMk id="3" creationId="{09B5A37C-DC88-4E6E-BCA3-BFAA7227F233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59:04.047" v="760"/>
          <ac:spMkLst>
            <pc:docMk/>
            <pc:sldMk cId="3886131780" sldId="265"/>
            <ac:spMk id="4" creationId="{11CAB169-1336-476D-AB36-432B7C7A5A1F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1:58:42.249" v="759"/>
          <ac:picMkLst>
            <pc:docMk/>
            <pc:sldMk cId="3886131780" sldId="265"/>
            <ac:picMk id="5" creationId="{7FC1BAC3-9AAB-4D51-BA43-842BF2697963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1:59:04.047" v="760"/>
          <ac:picMkLst>
            <pc:docMk/>
            <pc:sldMk cId="3886131780" sldId="265"/>
            <ac:picMk id="6" creationId="{BC5FD404-DB68-41C6-82D6-50EC0BC4E736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01:04.519" v="785" actId="20577"/>
        <pc:sldMkLst>
          <pc:docMk/>
          <pc:sldMk cId="3066687744" sldId="266"/>
        </pc:sldMkLst>
        <pc:spChg chg="mod">
          <ac:chgData name="Bc. Marcela Lorenzová" userId="S::lorenzova@ssposbrno.cz::7bc5de6d-1b5a-4cf5-9f65-38cdb2cfce76" providerId="AD" clId="Web-{0AC0069B-A1BD-46A1-816C-4C2E91B7D29E}" dt="2021-11-29T12:01:04.519" v="785" actId="20577"/>
          <ac:spMkLst>
            <pc:docMk/>
            <pc:sldMk cId="3066687744" sldId="266"/>
            <ac:spMk id="2" creationId="{AF0EBD0D-701A-4BDB-BFD4-E69F02AFEB71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59:27.813" v="762"/>
          <ac:spMkLst>
            <pc:docMk/>
            <pc:sldMk cId="3066687744" sldId="266"/>
            <ac:spMk id="3" creationId="{CCF10ED7-3D98-4EC6-852F-3ABF7C0AA00F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1:59:41.985" v="763"/>
          <ac:spMkLst>
            <pc:docMk/>
            <pc:sldMk cId="3066687744" sldId="266"/>
            <ac:spMk id="4" creationId="{0E921CA7-5521-4528-91F6-54B62786CB18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2:00:04.455" v="765"/>
          <ac:spMkLst>
            <pc:docMk/>
            <pc:sldMk cId="3066687744" sldId="266"/>
            <ac:spMk id="8" creationId="{7D01482D-E860-4B1C-8DFC-B443A645BD1E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1:59:27.813" v="762"/>
          <ac:picMkLst>
            <pc:docMk/>
            <pc:sldMk cId="3066687744" sldId="266"/>
            <ac:picMk id="5" creationId="{FED449DF-25DF-450D-B147-38A773706B11}"/>
          </ac:picMkLst>
        </pc:picChg>
        <pc:picChg chg="add del mod ord">
          <ac:chgData name="Bc. Marcela Lorenzová" userId="S::lorenzova@ssposbrno.cz::7bc5de6d-1b5a-4cf5-9f65-38cdb2cfce76" providerId="AD" clId="Web-{0AC0069B-A1BD-46A1-816C-4C2E91B7D29E}" dt="2021-11-29T11:59:51.472" v="764"/>
          <ac:picMkLst>
            <pc:docMk/>
            <pc:sldMk cId="3066687744" sldId="266"/>
            <ac:picMk id="6" creationId="{DE5F3A22-041C-4BCA-ADB9-5DBA6395463A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00:04.455" v="765"/>
          <ac:picMkLst>
            <pc:docMk/>
            <pc:sldMk cId="3066687744" sldId="266"/>
            <ac:picMk id="9" creationId="{9F10F9AA-5743-4733-AA72-E1AC1F774AED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03:00.834" v="805" actId="20577"/>
        <pc:sldMkLst>
          <pc:docMk/>
          <pc:sldMk cId="242700635" sldId="267"/>
        </pc:sldMkLst>
        <pc:spChg chg="mod">
          <ac:chgData name="Bc. Marcela Lorenzová" userId="S::lorenzova@ssposbrno.cz::7bc5de6d-1b5a-4cf5-9f65-38cdb2cfce76" providerId="AD" clId="Web-{0AC0069B-A1BD-46A1-816C-4C2E91B7D29E}" dt="2021-11-29T12:03:00.834" v="805" actId="20577"/>
          <ac:spMkLst>
            <pc:docMk/>
            <pc:sldMk cId="242700635" sldId="267"/>
            <ac:spMk id="2" creationId="{2D5E6DFE-D250-4E90-A19C-42EF307D8B1E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01:19.144" v="787"/>
          <ac:spMkLst>
            <pc:docMk/>
            <pc:sldMk cId="242700635" sldId="267"/>
            <ac:spMk id="3" creationId="{259EAFCF-1F28-45B2-9946-BB4793FD1D2F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02:14.380" v="788"/>
          <ac:spMkLst>
            <pc:docMk/>
            <pc:sldMk cId="242700635" sldId="267"/>
            <ac:spMk id="4" creationId="{3C4674DC-BFA9-4864-B67B-894D49EC67F8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01:19.144" v="787"/>
          <ac:picMkLst>
            <pc:docMk/>
            <pc:sldMk cId="242700635" sldId="267"/>
            <ac:picMk id="5" creationId="{28C6EB83-19B6-42B3-8192-3ABA57F550CA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02:14.380" v="788"/>
          <ac:picMkLst>
            <pc:docMk/>
            <pc:sldMk cId="242700635" sldId="267"/>
            <ac:picMk id="6" creationId="{68FB3531-A5BE-4E4B-A4C3-253CF02CE614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03:35.616" v="819" actId="20577"/>
        <pc:sldMkLst>
          <pc:docMk/>
          <pc:sldMk cId="4048689522" sldId="268"/>
        </pc:sldMkLst>
        <pc:spChg chg="mod">
          <ac:chgData name="Bc. Marcela Lorenzová" userId="S::lorenzova@ssposbrno.cz::7bc5de6d-1b5a-4cf5-9f65-38cdb2cfce76" providerId="AD" clId="Web-{0AC0069B-A1BD-46A1-816C-4C2E91B7D29E}" dt="2021-11-29T12:03:35.616" v="819" actId="20577"/>
          <ac:spMkLst>
            <pc:docMk/>
            <pc:sldMk cId="4048689522" sldId="268"/>
            <ac:spMk id="2" creationId="{FA303B2E-8F6D-45B9-A497-02A67EA8964F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03:14.585" v="807"/>
          <ac:spMkLst>
            <pc:docMk/>
            <pc:sldMk cId="4048689522" sldId="268"/>
            <ac:spMk id="3" creationId="{13AEDDF5-0052-4EB3-9F61-F88841EF8701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03:19.147" v="808"/>
          <ac:spMkLst>
            <pc:docMk/>
            <pc:sldMk cId="4048689522" sldId="268"/>
            <ac:spMk id="4" creationId="{0C23F811-C8C6-44F0-BA06-DBFB070A42D2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03:14.585" v="807"/>
          <ac:picMkLst>
            <pc:docMk/>
            <pc:sldMk cId="4048689522" sldId="268"/>
            <ac:picMk id="5" creationId="{44E134EC-C385-4949-9B42-9FC3509CB2C0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03:19.147" v="808"/>
          <ac:picMkLst>
            <pc:docMk/>
            <pc:sldMk cId="4048689522" sldId="268"/>
            <ac:picMk id="6" creationId="{A55DA1BF-74E1-4229-9BB5-E33D9E3EB4F9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4:33.618" v="914" actId="20577"/>
        <pc:sldMkLst>
          <pc:docMk/>
          <pc:sldMk cId="4106552049" sldId="269"/>
        </pc:sldMkLst>
        <pc:spChg chg="mod">
          <ac:chgData name="Bc. Marcela Lorenzová" userId="S::lorenzova@ssposbrno.cz::7bc5de6d-1b5a-4cf5-9f65-38cdb2cfce76" providerId="AD" clId="Web-{0AC0069B-A1BD-46A1-816C-4C2E91B7D29E}" dt="2021-11-29T12:24:33.618" v="914" actId="20577"/>
          <ac:spMkLst>
            <pc:docMk/>
            <pc:sldMk cId="4106552049" sldId="269"/>
            <ac:spMk id="2" creationId="{06E554DD-A6CC-4E02-96F4-98E674FA9C01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2:49.287" v="821"/>
          <ac:spMkLst>
            <pc:docMk/>
            <pc:sldMk cId="4106552049" sldId="269"/>
            <ac:spMk id="3" creationId="{60C37D7D-FB57-4204-A492-1A7933CA0C6C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2:53.850" v="822"/>
          <ac:spMkLst>
            <pc:docMk/>
            <pc:sldMk cId="4106552049" sldId="269"/>
            <ac:spMk id="4" creationId="{05426D8A-82BD-4221-AEF9-A883026884B1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2:49.287" v="821"/>
          <ac:picMkLst>
            <pc:docMk/>
            <pc:sldMk cId="4106552049" sldId="269"/>
            <ac:picMk id="5" creationId="{37492F7C-4F3B-4490-AC53-B7E04F0897EE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2:53.850" v="822"/>
          <ac:picMkLst>
            <pc:docMk/>
            <pc:sldMk cId="4106552049" sldId="269"/>
            <ac:picMk id="6" creationId="{D8887025-ACFE-4AB7-B8DF-3D3AEC944F1E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5:03.353" v="936" actId="20577"/>
        <pc:sldMkLst>
          <pc:docMk/>
          <pc:sldMk cId="3401127730" sldId="270"/>
        </pc:sldMkLst>
        <pc:spChg chg="mod">
          <ac:chgData name="Bc. Marcela Lorenzová" userId="S::lorenzova@ssposbrno.cz::7bc5de6d-1b5a-4cf5-9f65-38cdb2cfce76" providerId="AD" clId="Web-{0AC0069B-A1BD-46A1-816C-4C2E91B7D29E}" dt="2021-11-29T12:25:03.353" v="936" actId="20577"/>
          <ac:spMkLst>
            <pc:docMk/>
            <pc:sldMk cId="3401127730" sldId="270"/>
            <ac:spMk id="2" creationId="{E23FFFEE-1F64-4968-985F-263A1D931BF0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3:09.538" v="824"/>
          <ac:spMkLst>
            <pc:docMk/>
            <pc:sldMk cId="3401127730" sldId="270"/>
            <ac:spMk id="3" creationId="{5FEE80CE-4EF6-4D08-8502-3C57B5F7FA7C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3:20.928" v="825"/>
          <ac:spMkLst>
            <pc:docMk/>
            <pc:sldMk cId="3401127730" sldId="270"/>
            <ac:spMk id="4" creationId="{DDEB407E-098C-4D9E-B54D-C9FBD96CDF90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3:09.538" v="824"/>
          <ac:picMkLst>
            <pc:docMk/>
            <pc:sldMk cId="3401127730" sldId="270"/>
            <ac:picMk id="5" creationId="{393DCD44-D850-4267-8C39-D38E6FF271F1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3:20.928" v="825"/>
          <ac:picMkLst>
            <pc:docMk/>
            <pc:sldMk cId="3401127730" sldId="270"/>
            <ac:picMk id="6" creationId="{6A05A9D7-813C-45B1-8AF8-9DEAADDBE4E3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5:27.166" v="958" actId="20577"/>
        <pc:sldMkLst>
          <pc:docMk/>
          <pc:sldMk cId="3629153673" sldId="271"/>
        </pc:sldMkLst>
        <pc:spChg chg="mod">
          <ac:chgData name="Bc. Marcela Lorenzová" userId="S::lorenzova@ssposbrno.cz::7bc5de6d-1b5a-4cf5-9f65-38cdb2cfce76" providerId="AD" clId="Web-{0AC0069B-A1BD-46A1-816C-4C2E91B7D29E}" dt="2021-11-29T12:25:27.166" v="958" actId="20577"/>
          <ac:spMkLst>
            <pc:docMk/>
            <pc:sldMk cId="3629153673" sldId="271"/>
            <ac:spMk id="2" creationId="{B4DCA0AD-0FAE-40E8-B182-E4636528B4E3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3:38.445" v="827"/>
          <ac:spMkLst>
            <pc:docMk/>
            <pc:sldMk cId="3629153673" sldId="271"/>
            <ac:spMk id="3" creationId="{03D6D146-B1C4-4AD3-8F6E-CC388F5C7CD9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3:46.226" v="828"/>
          <ac:spMkLst>
            <pc:docMk/>
            <pc:sldMk cId="3629153673" sldId="271"/>
            <ac:spMk id="4" creationId="{9C12AAF1-610E-4629-B350-D06A5AB6F3A1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3:38.445" v="827"/>
          <ac:picMkLst>
            <pc:docMk/>
            <pc:sldMk cId="3629153673" sldId="271"/>
            <ac:picMk id="5" creationId="{57A1B70C-CE53-465D-A39B-297588EBBA3B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3:46.226" v="828"/>
          <ac:picMkLst>
            <pc:docMk/>
            <pc:sldMk cId="3629153673" sldId="271"/>
            <ac:picMk id="6" creationId="{256593AA-B8AB-42F9-9A44-F397A484DC16}"/>
          </ac:picMkLst>
        </pc:picChg>
      </pc:sldChg>
      <pc:sldChg chg="addSp delSp modSp new ord">
        <pc:chgData name="Bc. Marcela Lorenzová" userId="S::lorenzova@ssposbrno.cz::7bc5de6d-1b5a-4cf5-9f65-38cdb2cfce76" providerId="AD" clId="Web-{0AC0069B-A1BD-46A1-816C-4C2E91B7D29E}" dt="2021-11-29T12:30:12.189" v="1036"/>
        <pc:sldMkLst>
          <pc:docMk/>
          <pc:sldMk cId="4206503613" sldId="272"/>
        </pc:sldMkLst>
        <pc:spChg chg="mod">
          <ac:chgData name="Bc. Marcela Lorenzová" userId="S::lorenzova@ssposbrno.cz::7bc5de6d-1b5a-4cf5-9f65-38cdb2cfce76" providerId="AD" clId="Web-{0AC0069B-A1BD-46A1-816C-4C2E91B7D29E}" dt="2021-11-29T12:28:07.175" v="1035" actId="20577"/>
          <ac:spMkLst>
            <pc:docMk/>
            <pc:sldMk cId="4206503613" sldId="272"/>
            <ac:spMk id="2" creationId="{74658090-301D-4DDC-A4B4-943F462A0CB6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3:57.648" v="830"/>
          <ac:spMkLst>
            <pc:docMk/>
            <pc:sldMk cId="4206503613" sldId="272"/>
            <ac:spMk id="3" creationId="{21B81E61-F9F4-4BB1-ADEB-20E298C05B88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8:12.905" v="831"/>
          <ac:spMkLst>
            <pc:docMk/>
            <pc:sldMk cId="4206503613" sldId="272"/>
            <ac:spMk id="4" creationId="{7F263622-2B77-40CA-BC2C-D7878FB94F23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3:57.648" v="830"/>
          <ac:picMkLst>
            <pc:docMk/>
            <pc:sldMk cId="4206503613" sldId="272"/>
            <ac:picMk id="5" creationId="{D725380A-6627-4DEF-A70B-9DE5B5218D62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8:12.905" v="831"/>
          <ac:picMkLst>
            <pc:docMk/>
            <pc:sldMk cId="4206503613" sldId="272"/>
            <ac:picMk id="6" creationId="{9F5F0272-16FC-48CF-9B05-A290C567C1B9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6:11.574" v="972" actId="20577"/>
        <pc:sldMkLst>
          <pc:docMk/>
          <pc:sldMk cId="3185761673" sldId="273"/>
        </pc:sldMkLst>
        <pc:spChg chg="mod">
          <ac:chgData name="Bc. Marcela Lorenzová" userId="S::lorenzova@ssposbrno.cz::7bc5de6d-1b5a-4cf5-9f65-38cdb2cfce76" providerId="AD" clId="Web-{0AC0069B-A1BD-46A1-816C-4C2E91B7D29E}" dt="2021-11-29T12:26:11.574" v="972" actId="20577"/>
          <ac:spMkLst>
            <pc:docMk/>
            <pc:sldMk cId="3185761673" sldId="273"/>
            <ac:spMk id="2" creationId="{E13E9667-DC6F-449B-B039-70BC398B207D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8:29.140" v="833"/>
          <ac:spMkLst>
            <pc:docMk/>
            <pc:sldMk cId="3185761673" sldId="273"/>
            <ac:spMk id="3" creationId="{A830CED9-FA6B-437F-83DE-7A4A8D6CA80C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8:39.890" v="834"/>
          <ac:spMkLst>
            <pc:docMk/>
            <pc:sldMk cId="3185761673" sldId="273"/>
            <ac:spMk id="4" creationId="{4837110A-6B1D-4D94-8B0C-AF14216E785D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2:18:56.515" v="836"/>
          <ac:spMkLst>
            <pc:docMk/>
            <pc:sldMk cId="3185761673" sldId="273"/>
            <ac:spMk id="8" creationId="{D002F7E6-961F-44D4-A79B-508C7D76152B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8:29.140" v="833"/>
          <ac:picMkLst>
            <pc:docMk/>
            <pc:sldMk cId="3185761673" sldId="273"/>
            <ac:picMk id="5" creationId="{BD5E0857-D8A6-4D41-A8C3-CAFE742CEC3C}"/>
          </ac:picMkLst>
        </pc:picChg>
        <pc:picChg chg="add del mod ord">
          <ac:chgData name="Bc. Marcela Lorenzová" userId="S::lorenzova@ssposbrno.cz::7bc5de6d-1b5a-4cf5-9f65-38cdb2cfce76" providerId="AD" clId="Web-{0AC0069B-A1BD-46A1-816C-4C2E91B7D29E}" dt="2021-11-29T12:18:47.546" v="835"/>
          <ac:picMkLst>
            <pc:docMk/>
            <pc:sldMk cId="3185761673" sldId="273"/>
            <ac:picMk id="6" creationId="{2B55F4C5-DC91-4510-99B6-FC4EF78A2872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8:56.515" v="836"/>
          <ac:picMkLst>
            <pc:docMk/>
            <pc:sldMk cId="3185761673" sldId="273"/>
            <ac:picMk id="9" creationId="{165BC959-6E55-4C95-8CE3-A48C4B817968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3:01.773" v="896" actId="20577"/>
        <pc:sldMkLst>
          <pc:docMk/>
          <pc:sldMk cId="1370861097" sldId="274"/>
        </pc:sldMkLst>
        <pc:spChg chg="mod">
          <ac:chgData name="Bc. Marcela Lorenzová" userId="S::lorenzova@ssposbrno.cz::7bc5de6d-1b5a-4cf5-9f65-38cdb2cfce76" providerId="AD" clId="Web-{0AC0069B-A1BD-46A1-816C-4C2E91B7D29E}" dt="2021-11-29T12:23:01.773" v="896" actId="20577"/>
          <ac:spMkLst>
            <pc:docMk/>
            <pc:sldMk cId="1370861097" sldId="274"/>
            <ac:spMk id="2" creationId="{2E735DEC-BC12-42A5-BFF1-5F66F1A9FE1B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9:08.813" v="838"/>
          <ac:spMkLst>
            <pc:docMk/>
            <pc:sldMk cId="1370861097" sldId="274"/>
            <ac:spMk id="3" creationId="{FBE2B5CB-0E45-41AF-A4CC-268E07F3E8B1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9:14.516" v="839"/>
          <ac:spMkLst>
            <pc:docMk/>
            <pc:sldMk cId="1370861097" sldId="274"/>
            <ac:spMk id="4" creationId="{6DD416F8-4E14-4F96-8234-5CF2761CC710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9:08.813" v="838"/>
          <ac:picMkLst>
            <pc:docMk/>
            <pc:sldMk cId="1370861097" sldId="274"/>
            <ac:picMk id="5" creationId="{435F2463-DE6B-4676-9844-BC4BC3EDBC8D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9:14.516" v="839"/>
          <ac:picMkLst>
            <pc:docMk/>
            <pc:sldMk cId="1370861097" sldId="274"/>
            <ac:picMk id="6" creationId="{E3833427-E5B4-4B1E-85CE-F74837501649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3:18.257" v="907" actId="20577"/>
        <pc:sldMkLst>
          <pc:docMk/>
          <pc:sldMk cId="862335298" sldId="275"/>
        </pc:sldMkLst>
        <pc:spChg chg="mod">
          <ac:chgData name="Bc. Marcela Lorenzová" userId="S::lorenzova@ssposbrno.cz::7bc5de6d-1b5a-4cf5-9f65-38cdb2cfce76" providerId="AD" clId="Web-{0AC0069B-A1BD-46A1-816C-4C2E91B7D29E}" dt="2021-11-29T12:23:18.257" v="907" actId="20577"/>
          <ac:spMkLst>
            <pc:docMk/>
            <pc:sldMk cId="862335298" sldId="275"/>
            <ac:spMk id="2" creationId="{D5B7996B-A53B-4EE9-8738-059D3DD72871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9:49.673" v="841"/>
          <ac:spMkLst>
            <pc:docMk/>
            <pc:sldMk cId="862335298" sldId="275"/>
            <ac:spMk id="3" creationId="{FAE01E37-47B3-43EC-9C23-53CA623728AF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19:54.907" v="842"/>
          <ac:spMkLst>
            <pc:docMk/>
            <pc:sldMk cId="862335298" sldId="275"/>
            <ac:spMk id="4" creationId="{458F9B86-37FC-43EF-A81F-6FAA77FCF63C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19:49.673" v="841"/>
          <ac:picMkLst>
            <pc:docMk/>
            <pc:sldMk cId="862335298" sldId="275"/>
            <ac:picMk id="5" creationId="{E7633130-438F-4073-BB6E-FDF5D1EB0C21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19:54.907" v="842"/>
          <ac:picMkLst>
            <pc:docMk/>
            <pc:sldMk cId="862335298" sldId="275"/>
            <ac:picMk id="6" creationId="{BE8E9518-BC53-4465-A02A-FBE36AF3B934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2:04.348" v="870" actId="20577"/>
        <pc:sldMkLst>
          <pc:docMk/>
          <pc:sldMk cId="4249548115" sldId="276"/>
        </pc:sldMkLst>
        <pc:spChg chg="mod">
          <ac:chgData name="Bc. Marcela Lorenzová" userId="S::lorenzova@ssposbrno.cz::7bc5de6d-1b5a-4cf5-9f65-38cdb2cfce76" providerId="AD" clId="Web-{0AC0069B-A1BD-46A1-816C-4C2E91B7D29E}" dt="2021-11-29T12:22:04.348" v="870" actId="20577"/>
          <ac:spMkLst>
            <pc:docMk/>
            <pc:sldMk cId="4249548115" sldId="276"/>
            <ac:spMk id="2" creationId="{126D69FA-FAD8-4767-9621-72112E6DE225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20:11.908" v="844"/>
          <ac:spMkLst>
            <pc:docMk/>
            <pc:sldMk cId="4249548115" sldId="276"/>
            <ac:spMk id="3" creationId="{85605AF5-A9CB-4485-B9BB-05295AEF7E25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20:21.049" v="845"/>
          <ac:spMkLst>
            <pc:docMk/>
            <pc:sldMk cId="4249548115" sldId="276"/>
            <ac:spMk id="4" creationId="{499D85CA-53E3-4A9E-A664-D1061FFB78F7}"/>
          </ac:spMkLst>
        </pc:spChg>
        <pc:spChg chg="add del mod">
          <ac:chgData name="Bc. Marcela Lorenzová" userId="S::lorenzova@ssposbrno.cz::7bc5de6d-1b5a-4cf5-9f65-38cdb2cfce76" providerId="AD" clId="Web-{0AC0069B-A1BD-46A1-816C-4C2E91B7D29E}" dt="2021-11-29T12:20:31.908" v="847"/>
          <ac:spMkLst>
            <pc:docMk/>
            <pc:sldMk cId="4249548115" sldId="276"/>
            <ac:spMk id="8" creationId="{71574C01-6456-4125-8F56-162B02013B69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20:11.908" v="844"/>
          <ac:picMkLst>
            <pc:docMk/>
            <pc:sldMk cId="4249548115" sldId="276"/>
            <ac:picMk id="5" creationId="{578A5E38-D768-44AB-B013-CA28776FCF91}"/>
          </ac:picMkLst>
        </pc:picChg>
        <pc:picChg chg="add del mod ord">
          <ac:chgData name="Bc. Marcela Lorenzová" userId="S::lorenzova@ssposbrno.cz::7bc5de6d-1b5a-4cf5-9f65-38cdb2cfce76" providerId="AD" clId="Web-{0AC0069B-A1BD-46A1-816C-4C2E91B7D29E}" dt="2021-11-29T12:20:26.299" v="846"/>
          <ac:picMkLst>
            <pc:docMk/>
            <pc:sldMk cId="4249548115" sldId="276"/>
            <ac:picMk id="6" creationId="{73F8E216-62A8-4816-8173-AD05E05C78CD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20:31.908" v="847"/>
          <ac:picMkLst>
            <pc:docMk/>
            <pc:sldMk cId="4249548115" sldId="276"/>
            <ac:picMk id="9" creationId="{A6B72B0F-9489-489C-B70B-32900E9192A4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0:57.315" v="850"/>
        <pc:sldMkLst>
          <pc:docMk/>
          <pc:sldMk cId="1263082847" sldId="277"/>
        </pc:sldMkLst>
        <pc:spChg chg="del">
          <ac:chgData name="Bc. Marcela Lorenzová" userId="S::lorenzova@ssposbrno.cz::7bc5de6d-1b5a-4cf5-9f65-38cdb2cfce76" providerId="AD" clId="Web-{0AC0069B-A1BD-46A1-816C-4C2E91B7D29E}" dt="2021-11-29T12:20:52.128" v="849"/>
          <ac:spMkLst>
            <pc:docMk/>
            <pc:sldMk cId="1263082847" sldId="277"/>
            <ac:spMk id="3" creationId="{913A7226-52D6-4309-B624-5470C8116CFA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20:57.315" v="850"/>
          <ac:spMkLst>
            <pc:docMk/>
            <pc:sldMk cId="1263082847" sldId="277"/>
            <ac:spMk id="4" creationId="{30C4C9C0-2C19-493A-B957-F8911516560A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20:52.128" v="849"/>
          <ac:picMkLst>
            <pc:docMk/>
            <pc:sldMk cId="1263082847" sldId="277"/>
            <ac:picMk id="5" creationId="{19304038-ABB0-490F-AB19-243AD144FC03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20:57.315" v="850"/>
          <ac:picMkLst>
            <pc:docMk/>
            <pc:sldMk cId="1263082847" sldId="277"/>
            <ac:picMk id="6" creationId="{B1F4AD7E-02A7-4B95-8B05-3E10767E1EA4}"/>
          </ac:picMkLst>
        </pc:picChg>
      </pc:sldChg>
      <pc:sldChg chg="addSp delSp modSp new">
        <pc:chgData name="Bc. Marcela Lorenzová" userId="S::lorenzova@ssposbrno.cz::7bc5de6d-1b5a-4cf5-9f65-38cdb2cfce76" providerId="AD" clId="Web-{0AC0069B-A1BD-46A1-816C-4C2E91B7D29E}" dt="2021-11-29T12:21:17.972" v="853"/>
        <pc:sldMkLst>
          <pc:docMk/>
          <pc:sldMk cId="1716465151" sldId="278"/>
        </pc:sldMkLst>
        <pc:spChg chg="del">
          <ac:chgData name="Bc. Marcela Lorenzová" userId="S::lorenzova@ssposbrno.cz::7bc5de6d-1b5a-4cf5-9f65-38cdb2cfce76" providerId="AD" clId="Web-{0AC0069B-A1BD-46A1-816C-4C2E91B7D29E}" dt="2021-11-29T12:21:07.972" v="852"/>
          <ac:spMkLst>
            <pc:docMk/>
            <pc:sldMk cId="1716465151" sldId="278"/>
            <ac:spMk id="3" creationId="{00938E83-DE44-47D9-AB05-A871CEF5CA10}"/>
          </ac:spMkLst>
        </pc:spChg>
        <pc:spChg chg="del">
          <ac:chgData name="Bc. Marcela Lorenzová" userId="S::lorenzova@ssposbrno.cz::7bc5de6d-1b5a-4cf5-9f65-38cdb2cfce76" providerId="AD" clId="Web-{0AC0069B-A1BD-46A1-816C-4C2E91B7D29E}" dt="2021-11-29T12:21:17.972" v="853"/>
          <ac:spMkLst>
            <pc:docMk/>
            <pc:sldMk cId="1716465151" sldId="278"/>
            <ac:spMk id="4" creationId="{1B95C5F5-5EC2-4883-8115-F357262E8A4C}"/>
          </ac:spMkLst>
        </pc:spChg>
        <pc:picChg chg="add mod ord">
          <ac:chgData name="Bc. Marcela Lorenzová" userId="S::lorenzova@ssposbrno.cz::7bc5de6d-1b5a-4cf5-9f65-38cdb2cfce76" providerId="AD" clId="Web-{0AC0069B-A1BD-46A1-816C-4C2E91B7D29E}" dt="2021-11-29T12:21:07.972" v="852"/>
          <ac:picMkLst>
            <pc:docMk/>
            <pc:sldMk cId="1716465151" sldId="278"/>
            <ac:picMk id="5" creationId="{2825EC78-F2C8-45D0-8BAD-E9BBD3517601}"/>
          </ac:picMkLst>
        </pc:picChg>
        <pc:picChg chg="add mod ord">
          <ac:chgData name="Bc. Marcela Lorenzová" userId="S::lorenzova@ssposbrno.cz::7bc5de6d-1b5a-4cf5-9f65-38cdb2cfce76" providerId="AD" clId="Web-{0AC0069B-A1BD-46A1-816C-4C2E91B7D29E}" dt="2021-11-29T12:21:17.972" v="853"/>
          <ac:picMkLst>
            <pc:docMk/>
            <pc:sldMk cId="1716465151" sldId="278"/>
            <ac:picMk id="6" creationId="{29E48834-987A-4D5B-BA16-26AC2941919F}"/>
          </ac:picMkLst>
        </pc:picChg>
      </pc:sldChg>
    </pc:docChg>
  </pc:docChgLst>
  <pc:docChgLst>
    <pc:chgData name="Bc. Marcela Lorenzová" userId="S::lorenzova@ssposbrno.cz::7bc5de6d-1b5a-4cf5-9f65-38cdb2cfce76" providerId="AD" clId="Web-{24BAC0F1-BBF3-1984-70BA-24903C6FC8DD}"/>
    <pc:docChg chg="addSld modSld sldOrd">
      <pc:chgData name="Bc. Marcela Lorenzová" userId="S::lorenzova@ssposbrno.cz::7bc5de6d-1b5a-4cf5-9f65-38cdb2cfce76" providerId="AD" clId="Web-{24BAC0F1-BBF3-1984-70BA-24903C6FC8DD}" dt="2021-12-01T08:04:47.940" v="321"/>
      <pc:docMkLst>
        <pc:docMk/>
      </pc:docMkLst>
      <pc:sldChg chg="modSp">
        <pc:chgData name="Bc. Marcela Lorenzová" userId="S::lorenzova@ssposbrno.cz::7bc5de6d-1b5a-4cf5-9f65-38cdb2cfce76" providerId="AD" clId="Web-{24BAC0F1-BBF3-1984-70BA-24903C6FC8DD}" dt="2021-12-01T07:28:26.964" v="14" actId="20577"/>
        <pc:sldMkLst>
          <pc:docMk/>
          <pc:sldMk cId="123760181" sldId="258"/>
        </pc:sldMkLst>
        <pc:spChg chg="mod">
          <ac:chgData name="Bc. Marcela Lorenzová" userId="S::lorenzova@ssposbrno.cz::7bc5de6d-1b5a-4cf5-9f65-38cdb2cfce76" providerId="AD" clId="Web-{24BAC0F1-BBF3-1984-70BA-24903C6FC8DD}" dt="2021-12-01T07:28:26.964" v="14" actId="20577"/>
          <ac:spMkLst>
            <pc:docMk/>
            <pc:sldMk cId="123760181" sldId="258"/>
            <ac:spMk id="2" creationId="{973FA49E-1FCE-4268-82B3-ED547E57549E}"/>
          </ac:spMkLst>
        </pc:spChg>
        <pc:spChg chg="mod">
          <ac:chgData name="Bc. Marcela Lorenzová" userId="S::lorenzova@ssposbrno.cz::7bc5de6d-1b5a-4cf5-9f65-38cdb2cfce76" providerId="AD" clId="Web-{24BAC0F1-BBF3-1984-70BA-24903C6FC8DD}" dt="2021-12-01T07:27:49.510" v="8" actId="20577"/>
          <ac:spMkLst>
            <pc:docMk/>
            <pc:sldMk cId="123760181" sldId="258"/>
            <ac:spMk id="3" creationId="{6CA409A8-1CA3-4482-AD64-C29629926670}"/>
          </ac:spMkLst>
        </pc:spChg>
      </pc:sldChg>
      <pc:sldChg chg="addSp delSp">
        <pc:chgData name="Bc. Marcela Lorenzová" userId="S::lorenzova@ssposbrno.cz::7bc5de6d-1b5a-4cf5-9f65-38cdb2cfce76" providerId="AD" clId="Web-{24BAC0F1-BBF3-1984-70BA-24903C6FC8DD}" dt="2021-12-01T08:02:01.156" v="319"/>
        <pc:sldMkLst>
          <pc:docMk/>
          <pc:sldMk cId="2814334281" sldId="262"/>
        </pc:sldMkLst>
        <pc:inkChg chg="add del">
          <ac:chgData name="Bc. Marcela Lorenzová" userId="S::lorenzova@ssposbrno.cz::7bc5de6d-1b5a-4cf5-9f65-38cdb2cfce76" providerId="AD" clId="Web-{24BAC0F1-BBF3-1984-70BA-24903C6FC8DD}" dt="2021-12-01T07:44:42.528" v="224"/>
          <ac:inkMkLst>
            <pc:docMk/>
            <pc:sldMk cId="2814334281" sldId="262"/>
            <ac:inkMk id="4" creationId="{6616B922-BB73-4BEF-8E0B-CBCF91716D49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4:44.934" v="225"/>
          <ac:inkMkLst>
            <pc:docMk/>
            <pc:sldMk cId="2814334281" sldId="262"/>
            <ac:inkMk id="7" creationId="{3E4D6564-32F9-498C-BDD7-3BBAA200979E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48" v="239"/>
          <ac:inkMkLst>
            <pc:docMk/>
            <pc:sldMk cId="2814334281" sldId="262"/>
            <ac:inkMk id="8" creationId="{3FF1D8D3-F1B0-4DE9-B058-2D76A9AE72BF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48" v="238"/>
          <ac:inkMkLst>
            <pc:docMk/>
            <pc:sldMk cId="2814334281" sldId="262"/>
            <ac:inkMk id="9" creationId="{EAD23374-F00B-4E5C-B9B3-F37026152C62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48" v="237"/>
          <ac:inkMkLst>
            <pc:docMk/>
            <pc:sldMk cId="2814334281" sldId="262"/>
            <ac:inkMk id="10" creationId="{2327007B-AA8B-4F0D-B359-4EA9BDAA14E8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48" v="236"/>
          <ac:inkMkLst>
            <pc:docMk/>
            <pc:sldMk cId="2814334281" sldId="262"/>
            <ac:inkMk id="11" creationId="{25D12065-C64E-4AA1-BE3D-06925FD08AD6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48" v="235"/>
          <ac:inkMkLst>
            <pc:docMk/>
            <pc:sldMk cId="2814334281" sldId="262"/>
            <ac:inkMk id="12" creationId="{DAFAD03C-B768-4C01-A91E-A2FEE2868638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32" v="234"/>
          <ac:inkMkLst>
            <pc:docMk/>
            <pc:sldMk cId="2814334281" sldId="262"/>
            <ac:inkMk id="13" creationId="{1E7D3CB5-8A64-4310-A9FD-AD8EF632C01F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5:43.732" v="233"/>
          <ac:inkMkLst>
            <pc:docMk/>
            <pc:sldMk cId="2814334281" sldId="262"/>
            <ac:inkMk id="14" creationId="{C32C287A-2614-4559-8E5F-C7574F3A34DE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6:49.859" v="249"/>
          <ac:inkMkLst>
            <pc:docMk/>
            <pc:sldMk cId="2814334281" sldId="262"/>
            <ac:inkMk id="15" creationId="{3F36F3C9-E079-4B8E-ADA9-D4027021643A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6:39.546" v="247"/>
          <ac:inkMkLst>
            <pc:docMk/>
            <pc:sldMk cId="2814334281" sldId="262"/>
            <ac:inkMk id="16" creationId="{5D0C3CFF-3770-4562-96A0-6D6C382CA654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6:48.030" v="248"/>
          <ac:inkMkLst>
            <pc:docMk/>
            <pc:sldMk cId="2814334281" sldId="262"/>
            <ac:inkMk id="17" creationId="{04E5BD2D-8F10-4042-A1B7-4B93A3F848C6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614" v="301"/>
          <ac:inkMkLst>
            <pc:docMk/>
            <pc:sldMk cId="2814334281" sldId="262"/>
            <ac:inkMk id="18" creationId="{DF5F4ED9-5961-434B-9086-6D250725AC18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614" v="300"/>
          <ac:inkMkLst>
            <pc:docMk/>
            <pc:sldMk cId="2814334281" sldId="262"/>
            <ac:inkMk id="19" creationId="{D163C79B-4746-40CE-9D24-2B5436A9B8AE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6:37.030" v="246"/>
          <ac:inkMkLst>
            <pc:docMk/>
            <pc:sldMk cId="2814334281" sldId="262"/>
            <ac:inkMk id="20" creationId="{797119CD-030C-498B-9A09-A53DE16C4BE7}"/>
          </ac:inkMkLst>
        </pc:inkChg>
        <pc:inkChg chg="add">
          <ac:chgData name="Bc. Marcela Lorenzová" userId="S::lorenzova@ssposbrno.cz::7bc5de6d-1b5a-4cf5-9f65-38cdb2cfce76" providerId="AD" clId="Web-{24BAC0F1-BBF3-1984-70BA-24903C6FC8DD}" dt="2021-12-01T07:47:11.093" v="250"/>
          <ac:inkMkLst>
            <pc:docMk/>
            <pc:sldMk cId="2814334281" sldId="262"/>
            <ac:inkMk id="21" creationId="{1F5A00D8-EE5A-48E9-AB36-9C01A49EE15D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7:38.469" v="254"/>
          <ac:inkMkLst>
            <pc:docMk/>
            <pc:sldMk cId="2814334281" sldId="262"/>
            <ac:inkMk id="22" creationId="{E7E37FE6-0CC7-469A-A18F-86916E7957FF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7:37.031" v="253"/>
          <ac:inkMkLst>
            <pc:docMk/>
            <pc:sldMk cId="2814334281" sldId="262"/>
            <ac:inkMk id="23" creationId="{64003DDD-07E8-42BE-9CE1-EE7E1B778D3B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8:03.125" v="256"/>
          <ac:inkMkLst>
            <pc:docMk/>
            <pc:sldMk cId="2814334281" sldId="262"/>
            <ac:inkMk id="24" creationId="{734A58DF-AF6A-464F-8C46-680EB1A188D5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9:09.611" v="258"/>
          <ac:inkMkLst>
            <pc:docMk/>
            <pc:sldMk cId="2814334281" sldId="262"/>
            <ac:inkMk id="25" creationId="{3B4AE205-C345-444B-98A5-52247A099227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49:32.611" v="260"/>
          <ac:inkMkLst>
            <pc:docMk/>
            <pc:sldMk cId="2814334281" sldId="262"/>
            <ac:inkMk id="26" creationId="{04706EE2-73EC-4D07-B979-D0C816B0577D}"/>
          </ac:inkMkLst>
        </pc:inkChg>
        <pc:inkChg chg="add">
          <ac:chgData name="Bc. Marcela Lorenzová" userId="S::lorenzova@ssposbrno.cz::7bc5de6d-1b5a-4cf5-9f65-38cdb2cfce76" providerId="AD" clId="Web-{24BAC0F1-BBF3-1984-70BA-24903C6FC8DD}" dt="2021-12-01T07:49:46.346" v="261"/>
          <ac:inkMkLst>
            <pc:docMk/>
            <pc:sldMk cId="2814334281" sldId="262"/>
            <ac:inkMk id="27" creationId="{FEC12E9F-2CDD-468C-AA76-E47D66460FED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9"/>
          <ac:inkMkLst>
            <pc:docMk/>
            <pc:sldMk cId="2814334281" sldId="262"/>
            <ac:inkMk id="28" creationId="{D437BACB-8F01-495A-8C92-D1C33153E546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0:19.472" v="266"/>
          <ac:inkMkLst>
            <pc:docMk/>
            <pc:sldMk cId="2814334281" sldId="262"/>
            <ac:inkMk id="29" creationId="{BC5A980C-FB01-4F8C-ABC5-9AA63E7D5861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0:16.378" v="265"/>
          <ac:inkMkLst>
            <pc:docMk/>
            <pc:sldMk cId="2814334281" sldId="262"/>
            <ac:inkMk id="30" creationId="{37725A72-C52F-473C-A951-3B5EA97A8634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8"/>
          <ac:inkMkLst>
            <pc:docMk/>
            <pc:sldMk cId="2814334281" sldId="262"/>
            <ac:inkMk id="31" creationId="{F06D820B-4FD3-40CE-9E1C-22531E9E0755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7"/>
          <ac:inkMkLst>
            <pc:docMk/>
            <pc:sldMk cId="2814334281" sldId="262"/>
            <ac:inkMk id="32" creationId="{FC567485-4E6E-4504-B16C-D6EA4890A801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91"/>
          <ac:inkMkLst>
            <pc:docMk/>
            <pc:sldMk cId="2814334281" sldId="262"/>
            <ac:inkMk id="33" creationId="{634AC4CD-AA71-4DCB-9C3F-D66F593AC26D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90"/>
          <ac:inkMkLst>
            <pc:docMk/>
            <pc:sldMk cId="2814334281" sldId="262"/>
            <ac:inkMk id="34" creationId="{B0341D09-D39F-4B26-8BE0-C36400A4FC79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9"/>
          <ac:inkMkLst>
            <pc:docMk/>
            <pc:sldMk cId="2814334281" sldId="262"/>
            <ac:inkMk id="35" creationId="{5DC13669-FAE1-40E9-90EF-D0542E378F0B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6"/>
          <ac:inkMkLst>
            <pc:docMk/>
            <pc:sldMk cId="2814334281" sldId="262"/>
            <ac:inkMk id="36" creationId="{8104C81B-5C15-42AD-B937-7BADC227B0D4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5"/>
          <ac:inkMkLst>
            <pc:docMk/>
            <pc:sldMk cId="2814334281" sldId="262"/>
            <ac:inkMk id="37" creationId="{2149C096-CFCC-4E8A-9B35-1E2C4FAFE3C0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4"/>
          <ac:inkMkLst>
            <pc:docMk/>
            <pc:sldMk cId="2814334281" sldId="262"/>
            <ac:inkMk id="38" creationId="{7FAA8235-918D-4AD3-84F9-FB942E4DF130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7.395" v="292"/>
          <ac:inkMkLst>
            <pc:docMk/>
            <pc:sldMk cId="2814334281" sldId="262"/>
            <ac:inkMk id="39" creationId="{D6E9E0F1-5ED9-4792-88C8-0C089D5BD3FF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8"/>
          <ac:inkMkLst>
            <pc:docMk/>
            <pc:sldMk cId="2814334281" sldId="262"/>
            <ac:inkMk id="40" creationId="{F011CEC6-A059-4092-BB24-3D80F7F76798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7"/>
          <ac:inkMkLst>
            <pc:docMk/>
            <pc:sldMk cId="2814334281" sldId="262"/>
            <ac:inkMk id="41" creationId="{F5D49158-105D-48FA-A66B-AB691142CEB0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6"/>
          <ac:inkMkLst>
            <pc:docMk/>
            <pc:sldMk cId="2814334281" sldId="262"/>
            <ac:inkMk id="42" creationId="{7E31E438-13E2-4366-A643-92A0DE2FE2F9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5"/>
          <ac:inkMkLst>
            <pc:docMk/>
            <pc:sldMk cId="2814334281" sldId="262"/>
            <ac:inkMk id="43" creationId="{447B759B-D8C0-4AFE-9B3F-4200D10FE8D5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4"/>
          <ac:inkMkLst>
            <pc:docMk/>
            <pc:sldMk cId="2814334281" sldId="262"/>
            <ac:inkMk id="44" creationId="{0073A57B-E7E4-4CE7-8063-832CBDF6EE2B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35.051" v="283"/>
          <ac:inkMkLst>
            <pc:docMk/>
            <pc:sldMk cId="2814334281" sldId="262"/>
            <ac:inkMk id="45" creationId="{62EEFF2D-7A42-4D15-A196-14C0847A5113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1:45.598" v="293"/>
          <ac:inkMkLst>
            <pc:docMk/>
            <pc:sldMk cId="2814334281" sldId="262"/>
            <ac:inkMk id="46" creationId="{ED8E80B2-A463-435F-A11E-60C7E1E62826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7:52:18.333" v="303"/>
          <ac:inkMkLst>
            <pc:docMk/>
            <pc:sldMk cId="2814334281" sldId="262"/>
            <ac:inkMk id="47" creationId="{79C6E35A-A12E-4322-8802-F7C45BF7EAEA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1:09.968" v="312"/>
          <ac:inkMkLst>
            <pc:docMk/>
            <pc:sldMk cId="2814334281" sldId="262"/>
            <ac:inkMk id="48" creationId="{F600528B-EE07-451D-BC11-C6F4BD1ED9AD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1:12.436" v="313"/>
          <ac:inkMkLst>
            <pc:docMk/>
            <pc:sldMk cId="2814334281" sldId="262"/>
            <ac:inkMk id="49" creationId="{F7A3F1F4-832A-4F68-AC36-A93243B98127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0:37.858" v="311"/>
          <ac:inkMkLst>
            <pc:docMk/>
            <pc:sldMk cId="2814334281" sldId="262"/>
            <ac:inkMk id="50" creationId="{B073A8D1-9708-425B-BA6B-077EF1A260EF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0:37.858" v="310"/>
          <ac:inkMkLst>
            <pc:docMk/>
            <pc:sldMk cId="2814334281" sldId="262"/>
            <ac:inkMk id="51" creationId="{8182C8E0-9A28-418C-BCE6-6B6C20C423F9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0:37.858" v="309"/>
          <ac:inkMkLst>
            <pc:docMk/>
            <pc:sldMk cId="2814334281" sldId="262"/>
            <ac:inkMk id="52" creationId="{E4E554B4-3C43-44DB-8E69-CAD8E05FFEDD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1:39.749" v="315"/>
          <ac:inkMkLst>
            <pc:docMk/>
            <pc:sldMk cId="2814334281" sldId="262"/>
            <ac:inkMk id="53" creationId="{5654F629-6695-4AD7-9C79-BD32F7E88B88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2:01.156" v="319"/>
          <ac:inkMkLst>
            <pc:docMk/>
            <pc:sldMk cId="2814334281" sldId="262"/>
            <ac:inkMk id="54" creationId="{045C0414-E166-4C4A-880C-447A21B53D11}"/>
          </ac:inkMkLst>
        </pc:inkChg>
        <pc:inkChg chg="add del">
          <ac:chgData name="Bc. Marcela Lorenzová" userId="S::lorenzova@ssposbrno.cz::7bc5de6d-1b5a-4cf5-9f65-38cdb2cfce76" providerId="AD" clId="Web-{24BAC0F1-BBF3-1984-70BA-24903C6FC8DD}" dt="2021-12-01T08:02:01.156" v="318"/>
          <ac:inkMkLst>
            <pc:docMk/>
            <pc:sldMk cId="2814334281" sldId="262"/>
            <ac:inkMk id="55" creationId="{96548E16-2563-4954-9622-405B5F729710}"/>
          </ac:inkMkLst>
        </pc:inkChg>
      </pc:sldChg>
      <pc:sldChg chg="modSp">
        <pc:chgData name="Bc. Marcela Lorenzová" userId="S::lorenzova@ssposbrno.cz::7bc5de6d-1b5a-4cf5-9f65-38cdb2cfce76" providerId="AD" clId="Web-{24BAC0F1-BBF3-1984-70BA-24903C6FC8DD}" dt="2021-12-01T07:43:56.793" v="221" actId="20577"/>
        <pc:sldMkLst>
          <pc:docMk/>
          <pc:sldMk cId="3566633429" sldId="263"/>
        </pc:sldMkLst>
        <pc:spChg chg="mod">
          <ac:chgData name="Bc. Marcela Lorenzová" userId="S::lorenzova@ssposbrno.cz::7bc5de6d-1b5a-4cf5-9f65-38cdb2cfce76" providerId="AD" clId="Web-{24BAC0F1-BBF3-1984-70BA-24903C6FC8DD}" dt="2021-12-01T07:40:28.102" v="198" actId="20577"/>
          <ac:spMkLst>
            <pc:docMk/>
            <pc:sldMk cId="3566633429" sldId="263"/>
            <ac:spMk id="2" creationId="{F1C4189E-597A-4C0E-A460-12C7E8D5CC4A}"/>
          </ac:spMkLst>
        </pc:spChg>
        <pc:spChg chg="mod">
          <ac:chgData name="Bc. Marcela Lorenzová" userId="S::lorenzova@ssposbrno.cz::7bc5de6d-1b5a-4cf5-9f65-38cdb2cfce76" providerId="AD" clId="Web-{24BAC0F1-BBF3-1984-70BA-24903C6FC8DD}" dt="2021-12-01T07:43:56.793" v="221" actId="20577"/>
          <ac:spMkLst>
            <pc:docMk/>
            <pc:sldMk cId="3566633429" sldId="263"/>
            <ac:spMk id="3" creationId="{A7C06271-2802-4D15-813B-4777A097298A}"/>
          </ac:spMkLst>
        </pc:spChg>
      </pc:sldChg>
      <pc:sldChg chg="modSp new ord">
        <pc:chgData name="Bc. Marcela Lorenzová" userId="S::lorenzova@ssposbrno.cz::7bc5de6d-1b5a-4cf5-9f65-38cdb2cfce76" providerId="AD" clId="Web-{24BAC0F1-BBF3-1984-70BA-24903C6FC8DD}" dt="2021-12-01T07:39:03.069" v="168" actId="20577"/>
        <pc:sldMkLst>
          <pc:docMk/>
          <pc:sldMk cId="448493466" sldId="281"/>
        </pc:sldMkLst>
        <pc:spChg chg="mod">
          <ac:chgData name="Bc. Marcela Lorenzová" userId="S::lorenzova@ssposbrno.cz::7bc5de6d-1b5a-4cf5-9f65-38cdb2cfce76" providerId="AD" clId="Web-{24BAC0F1-BBF3-1984-70BA-24903C6FC8DD}" dt="2021-12-01T07:30:54.045" v="31" actId="20577"/>
          <ac:spMkLst>
            <pc:docMk/>
            <pc:sldMk cId="448493466" sldId="281"/>
            <ac:spMk id="2" creationId="{ECABEEBF-9661-40D6-B135-C56B3AC669B4}"/>
          </ac:spMkLst>
        </pc:spChg>
        <pc:spChg chg="mod">
          <ac:chgData name="Bc. Marcela Lorenzová" userId="S::lorenzova@ssposbrno.cz::7bc5de6d-1b5a-4cf5-9f65-38cdb2cfce76" providerId="AD" clId="Web-{24BAC0F1-BBF3-1984-70BA-24903C6FC8DD}" dt="2021-12-01T07:39:03.069" v="168" actId="20577"/>
          <ac:spMkLst>
            <pc:docMk/>
            <pc:sldMk cId="448493466" sldId="281"/>
            <ac:spMk id="3" creationId="{DFEC5268-3C60-4F8A-9380-A5B2BD0213FB}"/>
          </ac:spMkLst>
        </pc:spChg>
      </pc:sldChg>
      <pc:sldChg chg="modSp new ord">
        <pc:chgData name="Bc. Marcela Lorenzová" userId="S::lorenzova@ssposbrno.cz::7bc5de6d-1b5a-4cf5-9f65-38cdb2cfce76" providerId="AD" clId="Web-{24BAC0F1-BBF3-1984-70BA-24903C6FC8DD}" dt="2021-12-01T07:33:33.610" v="120"/>
        <pc:sldMkLst>
          <pc:docMk/>
          <pc:sldMk cId="2178750639" sldId="282"/>
        </pc:sldMkLst>
        <pc:spChg chg="mod">
          <ac:chgData name="Bc. Marcela Lorenzová" userId="S::lorenzova@ssposbrno.cz::7bc5de6d-1b5a-4cf5-9f65-38cdb2cfce76" providerId="AD" clId="Web-{24BAC0F1-BBF3-1984-70BA-24903C6FC8DD}" dt="2021-12-01T07:31:22.561" v="48" actId="20577"/>
          <ac:spMkLst>
            <pc:docMk/>
            <pc:sldMk cId="2178750639" sldId="282"/>
            <ac:spMk id="2" creationId="{63D176D5-2896-4353-9A00-174BFCE5E791}"/>
          </ac:spMkLst>
        </pc:spChg>
        <pc:spChg chg="mod">
          <ac:chgData name="Bc. Marcela Lorenzová" userId="S::lorenzova@ssposbrno.cz::7bc5de6d-1b5a-4cf5-9f65-38cdb2cfce76" providerId="AD" clId="Web-{24BAC0F1-BBF3-1984-70BA-24903C6FC8DD}" dt="2021-12-01T07:33:15.125" v="118" actId="20577"/>
          <ac:spMkLst>
            <pc:docMk/>
            <pc:sldMk cId="2178750639" sldId="282"/>
            <ac:spMk id="3" creationId="{766E57E6-7DEB-410E-B6E0-0BBD262C83C3}"/>
          </ac:spMkLst>
        </pc:spChg>
      </pc:sldChg>
      <pc:sldChg chg="new">
        <pc:chgData name="Bc. Marcela Lorenzová" userId="S::lorenzova@ssposbrno.cz::7bc5de6d-1b5a-4cf5-9f65-38cdb2cfce76" providerId="AD" clId="Web-{24BAC0F1-BBF3-1984-70BA-24903C6FC8DD}" dt="2021-12-01T08:04:08.471" v="320"/>
        <pc:sldMkLst>
          <pc:docMk/>
          <pc:sldMk cId="1705313095" sldId="283"/>
        </pc:sldMkLst>
      </pc:sldChg>
      <pc:sldChg chg="new">
        <pc:chgData name="Bc. Marcela Lorenzová" userId="S::lorenzova@ssposbrno.cz::7bc5de6d-1b5a-4cf5-9f65-38cdb2cfce76" providerId="AD" clId="Web-{24BAC0F1-BBF3-1984-70BA-24903C6FC8DD}" dt="2021-12-01T08:04:47.940" v="321"/>
        <pc:sldMkLst>
          <pc:docMk/>
          <pc:sldMk cId="1970220614" sldId="284"/>
        </pc:sldMkLst>
      </pc:sldChg>
    </pc:docChg>
  </pc:docChgLst>
  <pc:docChgLst>
    <pc:chgData name="Bc. Marcela Lorenzová" userId="S::lorenzova@ssposbrno.cz::7bc5de6d-1b5a-4cf5-9f65-38cdb2cfce76" providerId="AD" clId="Web-{9410C63C-33A0-607C-DBA4-715B734CBEC8}"/>
    <pc:docChg chg="addSld modSld sldOrd">
      <pc:chgData name="Bc. Marcela Lorenzová" userId="S::lorenzova@ssposbrno.cz::7bc5de6d-1b5a-4cf5-9f65-38cdb2cfce76" providerId="AD" clId="Web-{9410C63C-33A0-607C-DBA4-715B734CBEC8}" dt="2021-11-30T07:44:52.516" v="309"/>
      <pc:docMkLst>
        <pc:docMk/>
      </pc:docMkLst>
      <pc:sldChg chg="modSp">
        <pc:chgData name="Bc. Marcela Lorenzová" userId="S::lorenzova@ssposbrno.cz::7bc5de6d-1b5a-4cf5-9f65-38cdb2cfce76" providerId="AD" clId="Web-{9410C63C-33A0-607C-DBA4-715B734CBEC8}" dt="2021-11-30T07:42:30.061" v="308" actId="20577"/>
        <pc:sldMkLst>
          <pc:docMk/>
          <pc:sldMk cId="123760181" sldId="258"/>
        </pc:sldMkLst>
        <pc:spChg chg="mod">
          <ac:chgData name="Bc. Marcela Lorenzová" userId="S::lorenzova@ssposbrno.cz::7bc5de6d-1b5a-4cf5-9f65-38cdb2cfce76" providerId="AD" clId="Web-{9410C63C-33A0-607C-DBA4-715B734CBEC8}" dt="2021-11-30T07:42:30.061" v="308" actId="20577"/>
          <ac:spMkLst>
            <pc:docMk/>
            <pc:sldMk cId="123760181" sldId="258"/>
            <ac:spMk id="3" creationId="{6CA409A8-1CA3-4482-AD64-C29629926670}"/>
          </ac:spMkLst>
        </pc:spChg>
      </pc:sldChg>
      <pc:sldChg chg="ord">
        <pc:chgData name="Bc. Marcela Lorenzová" userId="S::lorenzova@ssposbrno.cz::7bc5de6d-1b5a-4cf5-9f65-38cdb2cfce76" providerId="AD" clId="Web-{9410C63C-33A0-607C-DBA4-715B734CBEC8}" dt="2021-11-30T07:35:57.931" v="251"/>
        <pc:sldMkLst>
          <pc:docMk/>
          <pc:sldMk cId="3066687744" sldId="266"/>
        </pc:sldMkLst>
      </pc:sldChg>
      <pc:sldChg chg="modSp new ord">
        <pc:chgData name="Bc. Marcela Lorenzová" userId="S::lorenzova@ssposbrno.cz::7bc5de6d-1b5a-4cf5-9f65-38cdb2cfce76" providerId="AD" clId="Web-{9410C63C-33A0-607C-DBA4-715B734CBEC8}" dt="2021-11-30T07:35:37.369" v="250"/>
        <pc:sldMkLst>
          <pc:docMk/>
          <pc:sldMk cId="1875080230" sldId="279"/>
        </pc:sldMkLst>
        <pc:spChg chg="mod">
          <ac:chgData name="Bc. Marcela Lorenzová" userId="S::lorenzova@ssposbrno.cz::7bc5de6d-1b5a-4cf5-9f65-38cdb2cfce76" providerId="AD" clId="Web-{9410C63C-33A0-607C-DBA4-715B734CBEC8}" dt="2021-11-30T07:35:00.806" v="249" actId="20577"/>
          <ac:spMkLst>
            <pc:docMk/>
            <pc:sldMk cId="1875080230" sldId="279"/>
            <ac:spMk id="2" creationId="{A3786325-7522-41F3-AE7F-B2C85C82CA79}"/>
          </ac:spMkLst>
        </pc:spChg>
        <pc:spChg chg="mod">
          <ac:chgData name="Bc. Marcela Lorenzová" userId="S::lorenzova@ssposbrno.cz::7bc5de6d-1b5a-4cf5-9f65-38cdb2cfce76" providerId="AD" clId="Web-{9410C63C-33A0-607C-DBA4-715B734CBEC8}" dt="2021-11-30T07:34:35.602" v="244" actId="20577"/>
          <ac:spMkLst>
            <pc:docMk/>
            <pc:sldMk cId="1875080230" sldId="279"/>
            <ac:spMk id="3" creationId="{B8BB42B6-B8FD-4FF4-9AD9-2D73B6BC8559}"/>
          </ac:spMkLst>
        </pc:spChg>
      </pc:sldChg>
      <pc:sldChg chg="new">
        <pc:chgData name="Bc. Marcela Lorenzová" userId="S::lorenzova@ssposbrno.cz::7bc5de6d-1b5a-4cf5-9f65-38cdb2cfce76" providerId="AD" clId="Web-{9410C63C-33A0-607C-DBA4-715B734CBEC8}" dt="2021-11-30T07:44:52.516" v="309"/>
        <pc:sldMkLst>
          <pc:docMk/>
          <pc:sldMk cId="1124215059" sldId="280"/>
        </pc:sldMkLst>
      </pc:sldChg>
    </pc:docChg>
  </pc:docChgLst>
  <pc:docChgLst>
    <pc:chgData name="Bc. Marcela Lorenzová" userId="S::lorenzova@ssposbrno.cz::7bc5de6d-1b5a-4cf5-9f65-38cdb2cfce76" providerId="AD" clId="Web-{62955013-F814-AB89-A98F-8047ECA1D5BC}"/>
    <pc:docChg chg="modSld">
      <pc:chgData name="Bc. Marcela Lorenzová" userId="S::lorenzova@ssposbrno.cz::7bc5de6d-1b5a-4cf5-9f65-38cdb2cfce76" providerId="AD" clId="Web-{62955013-F814-AB89-A98F-8047ECA1D5BC}" dt="2021-12-02T09:34:30.080" v="58" actId="20577"/>
      <pc:docMkLst>
        <pc:docMk/>
      </pc:docMkLst>
      <pc:sldChg chg="modSp">
        <pc:chgData name="Bc. Marcela Lorenzová" userId="S::lorenzova@ssposbrno.cz::7bc5de6d-1b5a-4cf5-9f65-38cdb2cfce76" providerId="AD" clId="Web-{62955013-F814-AB89-A98F-8047ECA1D5BC}" dt="2021-12-02T09:34:30.080" v="58" actId="20577"/>
        <pc:sldMkLst>
          <pc:docMk/>
          <pc:sldMk cId="3566633429" sldId="263"/>
        </pc:sldMkLst>
        <pc:spChg chg="mod">
          <ac:chgData name="Bc. Marcela Lorenzová" userId="S::lorenzova@ssposbrno.cz::7bc5de6d-1b5a-4cf5-9f65-38cdb2cfce76" providerId="AD" clId="Web-{62955013-F814-AB89-A98F-8047ECA1D5BC}" dt="2021-12-02T09:34:30.080" v="58" actId="20577"/>
          <ac:spMkLst>
            <pc:docMk/>
            <pc:sldMk cId="3566633429" sldId="263"/>
            <ac:spMk id="3" creationId="{A7C06271-2802-4D15-813B-4777A097298A}"/>
          </ac:spMkLst>
        </pc:spChg>
      </pc:sldChg>
      <pc:sldChg chg="modSp">
        <pc:chgData name="Bc. Marcela Lorenzová" userId="S::lorenzova@ssposbrno.cz::7bc5de6d-1b5a-4cf5-9f65-38cdb2cfce76" providerId="AD" clId="Web-{62955013-F814-AB89-A98F-8047ECA1D5BC}" dt="2021-12-02T09:34:03.220" v="48" actId="20577"/>
        <pc:sldMkLst>
          <pc:docMk/>
          <pc:sldMk cId="1875080230" sldId="279"/>
        </pc:sldMkLst>
        <pc:spChg chg="mod">
          <ac:chgData name="Bc. Marcela Lorenzová" userId="S::lorenzova@ssposbrno.cz::7bc5de6d-1b5a-4cf5-9f65-38cdb2cfce76" providerId="AD" clId="Web-{62955013-F814-AB89-A98F-8047ECA1D5BC}" dt="2021-12-02T09:34:03.220" v="48" actId="20577"/>
          <ac:spMkLst>
            <pc:docMk/>
            <pc:sldMk cId="1875080230" sldId="279"/>
            <ac:spMk id="3" creationId="{B8BB42B6-B8FD-4FF4-9AD9-2D73B6BC8559}"/>
          </ac:spMkLst>
        </pc:spChg>
      </pc:sldChg>
      <pc:sldChg chg="modSp">
        <pc:chgData name="Bc. Marcela Lorenzová" userId="S::lorenzova@ssposbrno.cz::7bc5de6d-1b5a-4cf5-9f65-38cdb2cfce76" providerId="AD" clId="Web-{62955013-F814-AB89-A98F-8047ECA1D5BC}" dt="2021-12-02T07:03:58.548" v="23" actId="20577"/>
        <pc:sldMkLst>
          <pc:docMk/>
          <pc:sldMk cId="1124215059" sldId="280"/>
        </pc:sldMkLst>
        <pc:spChg chg="mod">
          <ac:chgData name="Bc. Marcela Lorenzová" userId="S::lorenzova@ssposbrno.cz::7bc5de6d-1b5a-4cf5-9f65-38cdb2cfce76" providerId="AD" clId="Web-{62955013-F814-AB89-A98F-8047ECA1D5BC}" dt="2021-12-02T07:03:58.548" v="23" actId="20577"/>
          <ac:spMkLst>
            <pc:docMk/>
            <pc:sldMk cId="1124215059" sldId="280"/>
            <ac:spMk id="2" creationId="{357D71AD-644E-4F76-A8D9-152D7D1971C9}"/>
          </ac:spMkLst>
        </pc:spChg>
      </pc:sldChg>
      <pc:sldChg chg="modSp">
        <pc:chgData name="Bc. Marcela Lorenzová" userId="S::lorenzova@ssposbrno.cz::7bc5de6d-1b5a-4cf5-9f65-38cdb2cfce76" providerId="AD" clId="Web-{62955013-F814-AB89-A98F-8047ECA1D5BC}" dt="2021-12-02T07:06:56.631" v="40" actId="20577"/>
        <pc:sldMkLst>
          <pc:docMk/>
          <pc:sldMk cId="2558461898" sldId="291"/>
        </pc:sldMkLst>
        <pc:spChg chg="mod">
          <ac:chgData name="Bc. Marcela Lorenzová" userId="S::lorenzova@ssposbrno.cz::7bc5de6d-1b5a-4cf5-9f65-38cdb2cfce76" providerId="AD" clId="Web-{62955013-F814-AB89-A98F-8047ECA1D5BC}" dt="2021-12-02T07:06:56.631" v="40" actId="20577"/>
          <ac:spMkLst>
            <pc:docMk/>
            <pc:sldMk cId="2558461898" sldId="291"/>
            <ac:spMk id="2" creationId="{00060909-4187-4827-8210-98E0320832E7}"/>
          </ac:spMkLst>
        </pc:spChg>
      </pc:sldChg>
    </pc:docChg>
  </pc:docChgLst>
  <pc:docChgLst>
    <pc:chgData name="Bc. Marcela Lorenzová" userId="S::lorenzova@ssposbrno.cz::7bc5de6d-1b5a-4cf5-9f65-38cdb2cfce76" providerId="AD" clId="Web-{FAF1B860-D774-91F4-229A-3A37EF0EFD48}"/>
    <pc:docChg chg="modSld">
      <pc:chgData name="Bc. Marcela Lorenzová" userId="S::lorenzova@ssposbrno.cz::7bc5de6d-1b5a-4cf5-9f65-38cdb2cfce76" providerId="AD" clId="Web-{FAF1B860-D774-91F4-229A-3A37EF0EFD48}" dt="2021-11-30T07:26:16.790" v="15" actId="20577"/>
      <pc:docMkLst>
        <pc:docMk/>
      </pc:docMkLst>
      <pc:sldChg chg="addSp modSp">
        <pc:chgData name="Bc. Marcela Lorenzová" userId="S::lorenzova@ssposbrno.cz::7bc5de6d-1b5a-4cf5-9f65-38cdb2cfce76" providerId="AD" clId="Web-{FAF1B860-D774-91F4-229A-3A37EF0EFD48}" dt="2021-11-30T07:26:16.790" v="15" actId="20577"/>
        <pc:sldMkLst>
          <pc:docMk/>
          <pc:sldMk cId="2814334281" sldId="262"/>
        </pc:sldMkLst>
        <pc:spChg chg="mod">
          <ac:chgData name="Bc. Marcela Lorenzová" userId="S::lorenzova@ssposbrno.cz::7bc5de6d-1b5a-4cf5-9f65-38cdb2cfce76" providerId="AD" clId="Web-{FAF1B860-D774-91F4-229A-3A37EF0EFD48}" dt="2021-11-30T07:26:16.790" v="15" actId="20577"/>
          <ac:spMkLst>
            <pc:docMk/>
            <pc:sldMk cId="2814334281" sldId="262"/>
            <ac:spMk id="2" creationId="{8E9518D7-EDFD-4B20-86BE-BF8B05667F4D}"/>
          </ac:spMkLst>
        </pc:spChg>
        <pc:spChg chg="add mod">
          <ac:chgData name="Bc. Marcela Lorenzová" userId="S::lorenzova@ssposbrno.cz::7bc5de6d-1b5a-4cf5-9f65-38cdb2cfce76" providerId="AD" clId="Web-{FAF1B860-D774-91F4-229A-3A37EF0EFD48}" dt="2021-11-30T07:25:36.428" v="1" actId="688"/>
          <ac:spMkLst>
            <pc:docMk/>
            <pc:sldMk cId="2814334281" sldId="262"/>
            <ac:spMk id="3" creationId="{11EADB6D-5681-4DB7-9B4F-2B84004C6FCA}"/>
          </ac:spMkLst>
        </pc:spChg>
      </pc:sldChg>
    </pc:docChg>
  </pc:docChgLst>
  <pc:docChgLst>
    <pc:chgData name="Bc. Marcela Lorenzová" userId="S::lorenzova@ssposbrno.cz::7bc5de6d-1b5a-4cf5-9f65-38cdb2cfce76" providerId="AD" clId="Web-{571E7133-52D4-D303-C09E-44E7E616A684}"/>
    <pc:docChg chg="addSld delSld modSld sldOrd">
      <pc:chgData name="Bc. Marcela Lorenzová" userId="S::lorenzova@ssposbrno.cz::7bc5de6d-1b5a-4cf5-9f65-38cdb2cfce76" providerId="AD" clId="Web-{571E7133-52D4-D303-C09E-44E7E616A684}" dt="2021-12-01T20:34:29.853" v="247"/>
      <pc:docMkLst>
        <pc:docMk/>
      </pc:docMkLst>
      <pc:sldChg chg="modSp">
        <pc:chgData name="Bc. Marcela Lorenzová" userId="S::lorenzova@ssposbrno.cz::7bc5de6d-1b5a-4cf5-9f65-38cdb2cfce76" providerId="AD" clId="Web-{571E7133-52D4-D303-C09E-44E7E616A684}" dt="2021-12-01T20:00:28.343" v="130" actId="20577"/>
        <pc:sldMkLst>
          <pc:docMk/>
          <pc:sldMk cId="3799523001" sldId="256"/>
        </pc:sldMkLst>
        <pc:spChg chg="mod">
          <ac:chgData name="Bc. Marcela Lorenzová" userId="S::lorenzova@ssposbrno.cz::7bc5de6d-1b5a-4cf5-9f65-38cdb2cfce76" providerId="AD" clId="Web-{571E7133-52D4-D303-C09E-44E7E616A684}" dt="2021-12-01T20:00:28.343" v="130" actId="20577"/>
          <ac:spMkLst>
            <pc:docMk/>
            <pc:sldMk cId="3799523001" sldId="256"/>
            <ac:spMk id="2" creationId="{00000000-0000-0000-0000-000000000000}"/>
          </ac:spMkLst>
        </pc:spChg>
      </pc:sldChg>
      <pc:sldChg chg="modSp">
        <pc:chgData name="Bc. Marcela Lorenzová" userId="S::lorenzova@ssposbrno.cz::7bc5de6d-1b5a-4cf5-9f65-38cdb2cfce76" providerId="AD" clId="Web-{571E7133-52D4-D303-C09E-44E7E616A684}" dt="2021-12-01T20:01:03.703" v="151" actId="20577"/>
        <pc:sldMkLst>
          <pc:docMk/>
          <pc:sldMk cId="990942334" sldId="257"/>
        </pc:sldMkLst>
        <pc:spChg chg="mod">
          <ac:chgData name="Bc. Marcela Lorenzová" userId="S::lorenzova@ssposbrno.cz::7bc5de6d-1b5a-4cf5-9f65-38cdb2cfce76" providerId="AD" clId="Web-{571E7133-52D4-D303-C09E-44E7E616A684}" dt="2021-12-01T20:01:03.703" v="151" actId="20577"/>
          <ac:spMkLst>
            <pc:docMk/>
            <pc:sldMk cId="990942334" sldId="257"/>
            <ac:spMk id="3" creationId="{7C4A81DD-DF33-47E8-B9D4-96145AA95D8F}"/>
          </ac:spMkLst>
        </pc:spChg>
      </pc:sldChg>
      <pc:sldChg chg="addSp delSp modSp">
        <pc:chgData name="Bc. Marcela Lorenzová" userId="S::lorenzova@ssposbrno.cz::7bc5de6d-1b5a-4cf5-9f65-38cdb2cfce76" providerId="AD" clId="Web-{571E7133-52D4-D303-C09E-44E7E616A684}" dt="2021-12-01T20:30:39.925" v="209"/>
        <pc:sldMkLst>
          <pc:docMk/>
          <pc:sldMk cId="2054863451" sldId="259"/>
        </pc:sldMkLst>
        <pc:spChg chg="add del mod">
          <ac:chgData name="Bc. Marcela Lorenzová" userId="S::lorenzova@ssposbrno.cz::7bc5de6d-1b5a-4cf5-9f65-38cdb2cfce76" providerId="AD" clId="Web-{571E7133-52D4-D303-C09E-44E7E616A684}" dt="2021-12-01T20:30:39.925" v="209"/>
          <ac:spMkLst>
            <pc:docMk/>
            <pc:sldMk cId="2054863451" sldId="259"/>
            <ac:spMk id="5" creationId="{0CA94E15-61D3-49E2-95B3-B53A23E53E67}"/>
          </ac:spMkLst>
        </pc:spChg>
        <pc:picChg chg="del">
          <ac:chgData name="Bc. Marcela Lorenzová" userId="S::lorenzova@ssposbrno.cz::7bc5de6d-1b5a-4cf5-9f65-38cdb2cfce76" providerId="AD" clId="Web-{571E7133-52D4-D303-C09E-44E7E616A684}" dt="2021-12-01T20:19:03.902" v="208"/>
          <ac:picMkLst>
            <pc:docMk/>
            <pc:sldMk cId="2054863451" sldId="259"/>
            <ac:picMk id="4" creationId="{83EF4F8D-F83C-411E-B14D-4CA1E5A448FF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20:30:39.925" v="209"/>
          <ac:picMkLst>
            <pc:docMk/>
            <pc:sldMk cId="2054863451" sldId="259"/>
            <ac:picMk id="6" creationId="{348E3F44-7D87-40A8-8774-35EA6709755A}"/>
          </ac:picMkLst>
        </pc:picChg>
      </pc:sldChg>
      <pc:sldChg chg="modSp">
        <pc:chgData name="Bc. Marcela Lorenzová" userId="S::lorenzova@ssposbrno.cz::7bc5de6d-1b5a-4cf5-9f65-38cdb2cfce76" providerId="AD" clId="Web-{571E7133-52D4-D303-C09E-44E7E616A684}" dt="2021-12-01T20:04:28.739" v="207" actId="20577"/>
        <pc:sldMkLst>
          <pc:docMk/>
          <pc:sldMk cId="252111811" sldId="261"/>
        </pc:sldMkLst>
        <pc:spChg chg="mod">
          <ac:chgData name="Bc. Marcela Lorenzová" userId="S::lorenzova@ssposbrno.cz::7bc5de6d-1b5a-4cf5-9f65-38cdb2cfce76" providerId="AD" clId="Web-{571E7133-52D4-D303-C09E-44E7E616A684}" dt="2021-12-01T20:04:28.739" v="207" actId="20577"/>
          <ac:spMkLst>
            <pc:docMk/>
            <pc:sldMk cId="252111811" sldId="261"/>
            <ac:spMk id="2" creationId="{FF3E8AA4-476F-498A-B591-EDF84B2E2996}"/>
          </ac:spMkLst>
        </pc:spChg>
      </pc:sldChg>
      <pc:sldChg chg="addSp delSp modSp">
        <pc:chgData name="Bc. Marcela Lorenzová" userId="S::lorenzova@ssposbrno.cz::7bc5de6d-1b5a-4cf5-9f65-38cdb2cfce76" providerId="AD" clId="Web-{571E7133-52D4-D303-C09E-44E7E616A684}" dt="2021-12-01T20:34:29.853" v="247"/>
        <pc:sldMkLst>
          <pc:docMk/>
          <pc:sldMk cId="2814334281" sldId="262"/>
        </pc:sldMkLst>
        <pc:spChg chg="mod">
          <ac:chgData name="Bc. Marcela Lorenzová" userId="S::lorenzova@ssposbrno.cz::7bc5de6d-1b5a-4cf5-9f65-38cdb2cfce76" providerId="AD" clId="Web-{571E7133-52D4-D303-C09E-44E7E616A684}" dt="2021-12-01T20:03:43.254" v="192" actId="20577"/>
          <ac:spMkLst>
            <pc:docMk/>
            <pc:sldMk cId="2814334281" sldId="262"/>
            <ac:spMk id="2" creationId="{8E9518D7-EDFD-4B20-86BE-BF8B05667F4D}"/>
          </ac:spMkLst>
        </pc:spChg>
        <pc:inkChg chg="add del">
          <ac:chgData name="Bc. Marcela Lorenzová" userId="S::lorenzova@ssposbrno.cz::7bc5de6d-1b5a-4cf5-9f65-38cdb2cfce76" providerId="AD" clId="Web-{571E7133-52D4-D303-C09E-44E7E616A684}" dt="2021-12-01T20:33:07.460" v="212"/>
          <ac:inkMkLst>
            <pc:docMk/>
            <pc:sldMk cId="2814334281" sldId="262"/>
            <ac:inkMk id="4" creationId="{7E6E6456-EF00-4182-8873-CDD7C18D01CD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28" v="239"/>
          <ac:inkMkLst>
            <pc:docMk/>
            <pc:sldMk cId="2814334281" sldId="262"/>
            <ac:inkMk id="7" creationId="{E4DA78E8-A26E-4D79-A404-BA9AAC768A71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28" v="238"/>
          <ac:inkMkLst>
            <pc:docMk/>
            <pc:sldMk cId="2814334281" sldId="262"/>
            <ac:inkMk id="8" creationId="{046060EB-6249-4B96-887E-C3B436423627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28" v="237"/>
          <ac:inkMkLst>
            <pc:docMk/>
            <pc:sldMk cId="2814334281" sldId="262"/>
            <ac:inkMk id="9" creationId="{2DCC270C-92A3-4FCE-BF57-0D1272AA4356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28" v="236"/>
          <ac:inkMkLst>
            <pc:docMk/>
            <pc:sldMk cId="2814334281" sldId="262"/>
            <ac:inkMk id="10" creationId="{9D109DD9-F1E7-487F-9BC2-60D5146E0AF3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28" v="235"/>
          <ac:inkMkLst>
            <pc:docMk/>
            <pc:sldMk cId="2814334281" sldId="262"/>
            <ac:inkMk id="11" creationId="{0F463CB3-13AD-4C4E-8A29-2EEC9AA800DC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5"/>
          <ac:inkMkLst>
            <pc:docMk/>
            <pc:sldMk cId="2814334281" sldId="262"/>
            <ac:inkMk id="12" creationId="{F7029DDC-4F04-4FC1-AD04-F8DC8D0C6D23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4"/>
          <ac:inkMkLst>
            <pc:docMk/>
            <pc:sldMk cId="2814334281" sldId="262"/>
            <ac:inkMk id="13" creationId="{B0D15EE0-F9DF-4C0A-9737-D67AE358B975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22.821" v="246"/>
          <ac:inkMkLst>
            <pc:docMk/>
            <pc:sldMk cId="2814334281" sldId="262"/>
            <ac:inkMk id="14" creationId="{796C1634-875F-4CF3-B4A6-61A8DB7BBCCD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3"/>
          <ac:inkMkLst>
            <pc:docMk/>
            <pc:sldMk cId="2814334281" sldId="262"/>
            <ac:inkMk id="15" creationId="{49345F4B-AF6E-4656-ABD7-9B07B0F7E91F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2"/>
          <ac:inkMkLst>
            <pc:docMk/>
            <pc:sldMk cId="2814334281" sldId="262"/>
            <ac:inkMk id="16" creationId="{D60A2AD4-49A3-46DC-B5B7-28BFA729D2CE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1"/>
          <ac:inkMkLst>
            <pc:docMk/>
            <pc:sldMk cId="2814334281" sldId="262"/>
            <ac:inkMk id="17" creationId="{1D8DED3D-FD11-4917-ADBA-C46480D315D6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9.681" v="240"/>
          <ac:inkMkLst>
            <pc:docMk/>
            <pc:sldMk cId="2814334281" sldId="262"/>
            <ac:inkMk id="18" creationId="{AA16D113-9459-4B0F-91D9-5BF9DFF1FEA8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12" v="234"/>
          <ac:inkMkLst>
            <pc:docMk/>
            <pc:sldMk cId="2814334281" sldId="262"/>
            <ac:inkMk id="19" creationId="{7358EAB7-BA5E-432D-A603-CA09BB20BC1C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12" v="233"/>
          <ac:inkMkLst>
            <pc:docMk/>
            <pc:sldMk cId="2814334281" sldId="262"/>
            <ac:inkMk id="20" creationId="{605B2D33-C80A-4A56-AC4F-A3B25B528F6B}"/>
          </ac:inkMkLst>
        </pc:inkChg>
        <pc:inkChg chg="del">
          <ac:chgData name="Bc. Marcela Lorenzová" userId="S::lorenzova@ssposbrno.cz::7bc5de6d-1b5a-4cf5-9f65-38cdb2cfce76" providerId="AD" clId="Web-{571E7133-52D4-D303-C09E-44E7E616A684}" dt="2021-12-01T20:34:29.853" v="247"/>
          <ac:inkMkLst>
            <pc:docMk/>
            <pc:sldMk cId="2814334281" sldId="262"/>
            <ac:inkMk id="21" creationId="{1F5A00D8-EE5A-48E9-AB36-9C01A49EE15D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12" v="232"/>
          <ac:inkMkLst>
            <pc:docMk/>
            <pc:sldMk cId="2814334281" sldId="262"/>
            <ac:inkMk id="22" creationId="{14B263C2-47D0-45F8-B249-C364AD7D996E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12" v="231"/>
          <ac:inkMkLst>
            <pc:docMk/>
            <pc:sldMk cId="2814334281" sldId="262"/>
            <ac:inkMk id="23" creationId="{18A7D83F-33AD-486D-BBF1-00A4E888CD86}"/>
          </ac:inkMkLst>
        </pc:inkChg>
        <pc:inkChg chg="add del">
          <ac:chgData name="Bc. Marcela Lorenzová" userId="S::lorenzova@ssposbrno.cz::7bc5de6d-1b5a-4cf5-9f65-38cdb2cfce76" providerId="AD" clId="Web-{571E7133-52D4-D303-C09E-44E7E616A684}" dt="2021-12-01T20:34:13.712" v="230"/>
          <ac:inkMkLst>
            <pc:docMk/>
            <pc:sldMk cId="2814334281" sldId="262"/>
            <ac:inkMk id="24" creationId="{366F12D2-6CB3-4786-8519-072C126D508D}"/>
          </ac:inkMkLst>
        </pc:inkChg>
        <pc:inkChg chg="del">
          <ac:chgData name="Bc. Marcela Lorenzová" userId="S::lorenzova@ssposbrno.cz::7bc5de6d-1b5a-4cf5-9f65-38cdb2cfce76" providerId="AD" clId="Web-{571E7133-52D4-D303-C09E-44E7E616A684}" dt="2021-12-01T20:32:48.132" v="210"/>
          <ac:inkMkLst>
            <pc:docMk/>
            <pc:sldMk cId="2814334281" sldId="262"/>
            <ac:inkMk id="27" creationId="{FEC12E9F-2CDD-468C-AA76-E47D66460FED}"/>
          </ac:inkMkLst>
        </pc:inkChg>
      </pc:sldChg>
      <pc:sldChg chg="modSp">
        <pc:chgData name="Bc. Marcela Lorenzová" userId="S::lorenzova@ssposbrno.cz::7bc5de6d-1b5a-4cf5-9f65-38cdb2cfce76" providerId="AD" clId="Web-{571E7133-52D4-D303-C09E-44E7E616A684}" dt="2021-12-01T19:59:44.889" v="126" actId="20577"/>
        <pc:sldMkLst>
          <pc:docMk/>
          <pc:sldMk cId="3566633429" sldId="263"/>
        </pc:sldMkLst>
        <pc:spChg chg="mod">
          <ac:chgData name="Bc. Marcela Lorenzová" userId="S::lorenzova@ssposbrno.cz::7bc5de6d-1b5a-4cf5-9f65-38cdb2cfce76" providerId="AD" clId="Web-{571E7133-52D4-D303-C09E-44E7E616A684}" dt="2021-12-01T19:59:44.889" v="126" actId="20577"/>
          <ac:spMkLst>
            <pc:docMk/>
            <pc:sldMk cId="3566633429" sldId="263"/>
            <ac:spMk id="2" creationId="{F1C4189E-597A-4C0E-A460-12C7E8D5CC4A}"/>
          </ac:spMkLst>
        </pc:spChg>
        <pc:spChg chg="mod">
          <ac:chgData name="Bc. Marcela Lorenzová" userId="S::lorenzova@ssposbrno.cz::7bc5de6d-1b5a-4cf5-9f65-38cdb2cfce76" providerId="AD" clId="Web-{571E7133-52D4-D303-C09E-44E7E616A684}" dt="2021-12-01T19:59:25.029" v="116" actId="20577"/>
          <ac:spMkLst>
            <pc:docMk/>
            <pc:sldMk cId="3566633429" sldId="263"/>
            <ac:spMk id="3" creationId="{A7C06271-2802-4D15-813B-4777A097298A}"/>
          </ac:spMkLst>
        </pc:spChg>
      </pc:sldChg>
      <pc:sldChg chg="ord">
        <pc:chgData name="Bc. Marcela Lorenzová" userId="S::lorenzova@ssposbrno.cz::7bc5de6d-1b5a-4cf5-9f65-38cdb2cfce76" providerId="AD" clId="Web-{571E7133-52D4-D303-C09E-44E7E616A684}" dt="2021-12-01T19:40:14.204" v="19"/>
        <pc:sldMkLst>
          <pc:docMk/>
          <pc:sldMk cId="4048689522" sldId="268"/>
        </pc:sldMkLst>
      </pc:sldChg>
      <pc:sldChg chg="addSp delSp modSp">
        <pc:chgData name="Bc. Marcela Lorenzová" userId="S::lorenzova@ssposbrno.cz::7bc5de6d-1b5a-4cf5-9f65-38cdb2cfce76" providerId="AD" clId="Web-{571E7133-52D4-D303-C09E-44E7E616A684}" dt="2021-12-01T19:42:43.801" v="23"/>
        <pc:sldMkLst>
          <pc:docMk/>
          <pc:sldMk cId="4106552049" sldId="269"/>
        </pc:sldMkLst>
        <pc:spChg chg="add del mod">
          <ac:chgData name="Bc. Marcela Lorenzová" userId="S::lorenzova@ssposbrno.cz::7bc5de6d-1b5a-4cf5-9f65-38cdb2cfce76" providerId="AD" clId="Web-{571E7133-52D4-D303-C09E-44E7E616A684}" dt="2021-12-01T19:42:05.503" v="21"/>
          <ac:spMkLst>
            <pc:docMk/>
            <pc:sldMk cId="4106552049" sldId="269"/>
            <ac:spMk id="4" creationId="{8217A0BE-29CC-4EBB-9FA3-87DCB3EA8809}"/>
          </ac:spMkLst>
        </pc:spChg>
        <pc:spChg chg="add del mod">
          <ac:chgData name="Bc. Marcela Lorenzová" userId="S::lorenzova@ssposbrno.cz::7bc5de6d-1b5a-4cf5-9f65-38cdb2cfce76" providerId="AD" clId="Web-{571E7133-52D4-D303-C09E-44E7E616A684}" dt="2021-12-01T19:42:43.801" v="23"/>
          <ac:spMkLst>
            <pc:docMk/>
            <pc:sldMk cId="4106552049" sldId="269"/>
            <ac:spMk id="9" creationId="{AC6AB730-BFB9-4C29-9B57-CCEED9C5D33D}"/>
          </ac:spMkLst>
        </pc:spChg>
        <pc:picChg chg="del">
          <ac:chgData name="Bc. Marcela Lorenzová" userId="S::lorenzova@ssposbrno.cz::7bc5de6d-1b5a-4cf5-9f65-38cdb2cfce76" providerId="AD" clId="Web-{571E7133-52D4-D303-C09E-44E7E616A684}" dt="2021-12-01T19:41:51.831" v="20"/>
          <ac:picMkLst>
            <pc:docMk/>
            <pc:sldMk cId="4106552049" sldId="269"/>
            <ac:picMk id="5" creationId="{37492F7C-4F3B-4490-AC53-B7E04F0897EE}"/>
          </ac:picMkLst>
        </pc:picChg>
        <pc:picChg chg="add del mod ord">
          <ac:chgData name="Bc. Marcela Lorenzová" userId="S::lorenzova@ssposbrno.cz::7bc5de6d-1b5a-4cf5-9f65-38cdb2cfce76" providerId="AD" clId="Web-{571E7133-52D4-D303-C09E-44E7E616A684}" dt="2021-12-01T19:42:18.629" v="22"/>
          <ac:picMkLst>
            <pc:docMk/>
            <pc:sldMk cId="4106552049" sldId="269"/>
            <ac:picMk id="7" creationId="{090CD7AF-1E89-4EE5-ADB4-1BDD42658CD0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42:43.801" v="23"/>
          <ac:picMkLst>
            <pc:docMk/>
            <pc:sldMk cId="4106552049" sldId="269"/>
            <ac:picMk id="10" creationId="{A288FD99-8D81-4523-873D-EE023C9787F8}"/>
          </ac:picMkLst>
        </pc:picChg>
      </pc:sldChg>
      <pc:sldChg chg="addSp delSp modSp mod ord modClrScheme chgLayout">
        <pc:chgData name="Bc. Marcela Lorenzová" userId="S::lorenzova@ssposbrno.cz::7bc5de6d-1b5a-4cf5-9f65-38cdb2cfce76" providerId="AD" clId="Web-{571E7133-52D4-D303-C09E-44E7E616A684}" dt="2021-12-01T19:44:59.711" v="27"/>
        <pc:sldMkLst>
          <pc:docMk/>
          <pc:sldMk cId="1124215059" sldId="280"/>
        </pc:sldMkLst>
        <pc:spChg chg="mod ord">
          <ac:chgData name="Bc. Marcela Lorenzová" userId="S::lorenzova@ssposbrno.cz::7bc5de6d-1b5a-4cf5-9f65-38cdb2cfce76" providerId="AD" clId="Web-{571E7133-52D4-D303-C09E-44E7E616A684}" dt="2021-12-01T19:43:31.287" v="24"/>
          <ac:spMkLst>
            <pc:docMk/>
            <pc:sldMk cId="1124215059" sldId="280"/>
            <ac:spMk id="2" creationId="{357D71AD-644E-4F76-A8D9-152D7D1971C9}"/>
          </ac:spMkLst>
        </pc:spChg>
        <pc:spChg chg="del mod ord">
          <ac:chgData name="Bc. Marcela Lorenzová" userId="S::lorenzova@ssposbrno.cz::7bc5de6d-1b5a-4cf5-9f65-38cdb2cfce76" providerId="AD" clId="Web-{571E7133-52D4-D303-C09E-44E7E616A684}" dt="2021-12-01T19:43:43.881" v="25"/>
          <ac:spMkLst>
            <pc:docMk/>
            <pc:sldMk cId="1124215059" sldId="280"/>
            <ac:spMk id="3" creationId="{1BC1DF01-DBB1-45D4-A5FC-B7427B2EFCD8}"/>
          </ac:spMkLst>
        </pc:spChg>
        <pc:spChg chg="add del mod ord">
          <ac:chgData name="Bc. Marcela Lorenzová" userId="S::lorenzova@ssposbrno.cz::7bc5de6d-1b5a-4cf5-9f65-38cdb2cfce76" providerId="AD" clId="Web-{571E7133-52D4-D303-C09E-44E7E616A684}" dt="2021-12-01T19:43:55.412" v="26"/>
          <ac:spMkLst>
            <pc:docMk/>
            <pc:sldMk cId="1124215059" sldId="280"/>
            <ac:spMk id="4" creationId="{FE97B48C-4E93-43EF-8F77-647AEB009D5E}"/>
          </ac:spMkLst>
        </pc:spChg>
        <pc:picChg chg="add mod ord">
          <ac:chgData name="Bc. Marcela Lorenzová" userId="S::lorenzova@ssposbrno.cz::7bc5de6d-1b5a-4cf5-9f65-38cdb2cfce76" providerId="AD" clId="Web-{571E7133-52D4-D303-C09E-44E7E616A684}" dt="2021-12-01T19:43:43.881" v="25"/>
          <ac:picMkLst>
            <pc:docMk/>
            <pc:sldMk cId="1124215059" sldId="280"/>
            <ac:picMk id="5" creationId="{3E9B9E7B-E70C-4225-8E15-2D4930180B9C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43:55.412" v="26"/>
          <ac:picMkLst>
            <pc:docMk/>
            <pc:sldMk cId="1124215059" sldId="280"/>
            <ac:picMk id="6" creationId="{E98C2427-05B2-418D-BE2A-459CA8EC12DB}"/>
          </ac:picMkLst>
        </pc:picChg>
      </pc:sldChg>
      <pc:sldChg chg="delSp modSp">
        <pc:chgData name="Bc. Marcela Lorenzová" userId="S::lorenzova@ssposbrno.cz::7bc5de6d-1b5a-4cf5-9f65-38cdb2cfce76" providerId="AD" clId="Web-{571E7133-52D4-D303-C09E-44E7E616A684}" dt="2021-12-01T19:51:46.361" v="60" actId="20577"/>
        <pc:sldMkLst>
          <pc:docMk/>
          <pc:sldMk cId="2430069609" sldId="286"/>
        </pc:sldMkLst>
        <pc:spChg chg="del mod">
          <ac:chgData name="Bc. Marcela Lorenzová" userId="S::lorenzova@ssposbrno.cz::7bc5de6d-1b5a-4cf5-9f65-38cdb2cfce76" providerId="AD" clId="Web-{571E7133-52D4-D303-C09E-44E7E616A684}" dt="2021-12-01T19:51:02.157" v="42"/>
          <ac:spMkLst>
            <pc:docMk/>
            <pc:sldMk cId="2430069609" sldId="286"/>
            <ac:spMk id="2" creationId="{07D1AC3E-8346-472D-9080-D425C6BDDB7F}"/>
          </ac:spMkLst>
        </pc:spChg>
        <pc:spChg chg="mod">
          <ac:chgData name="Bc. Marcela Lorenzová" userId="S::lorenzova@ssposbrno.cz::7bc5de6d-1b5a-4cf5-9f65-38cdb2cfce76" providerId="AD" clId="Web-{571E7133-52D4-D303-C09E-44E7E616A684}" dt="2021-12-01T19:51:46.361" v="60" actId="20577"/>
          <ac:spMkLst>
            <pc:docMk/>
            <pc:sldMk cId="2430069609" sldId="286"/>
            <ac:spMk id="3" creationId="{325ABA32-CC8A-4053-941C-851B4F9CD42D}"/>
          </ac:spMkLst>
        </pc:spChg>
      </pc:sldChg>
      <pc:sldChg chg="modSp">
        <pc:chgData name="Bc. Marcela Lorenzová" userId="S::lorenzova@ssposbrno.cz::7bc5de6d-1b5a-4cf5-9f65-38cdb2cfce76" providerId="AD" clId="Web-{571E7133-52D4-D303-C09E-44E7E616A684}" dt="2021-12-01T20:01:42.642" v="173" actId="20577"/>
        <pc:sldMkLst>
          <pc:docMk/>
          <pc:sldMk cId="1837824528" sldId="289"/>
        </pc:sldMkLst>
        <pc:spChg chg="mod">
          <ac:chgData name="Bc. Marcela Lorenzová" userId="S::lorenzova@ssposbrno.cz::7bc5de6d-1b5a-4cf5-9f65-38cdb2cfce76" providerId="AD" clId="Web-{571E7133-52D4-D303-C09E-44E7E616A684}" dt="2021-12-01T20:01:42.642" v="173" actId="20577"/>
          <ac:spMkLst>
            <pc:docMk/>
            <pc:sldMk cId="1837824528" sldId="289"/>
            <ac:spMk id="2" creationId="{85119390-9AE4-4A96-ABEA-215FF23B36EB}"/>
          </ac:spMkLst>
        </pc:spChg>
      </pc:sldChg>
      <pc:sldChg chg="del">
        <pc:chgData name="Bc. Marcela Lorenzová" userId="S::lorenzova@ssposbrno.cz::7bc5de6d-1b5a-4cf5-9f65-38cdb2cfce76" providerId="AD" clId="Web-{571E7133-52D4-D303-C09E-44E7E616A684}" dt="2021-12-01T19:57:02.713" v="63"/>
        <pc:sldMkLst>
          <pc:docMk/>
          <pc:sldMk cId="3644451271" sldId="290"/>
        </pc:sldMkLst>
      </pc:sldChg>
      <pc:sldChg chg="addSp delSp modSp">
        <pc:chgData name="Bc. Marcela Lorenzová" userId="S::lorenzova@ssposbrno.cz::7bc5de6d-1b5a-4cf5-9f65-38cdb2cfce76" providerId="AD" clId="Web-{571E7133-52D4-D303-C09E-44E7E616A684}" dt="2021-12-01T19:54:48.272" v="62"/>
        <pc:sldMkLst>
          <pc:docMk/>
          <pc:sldMk cId="2558461898" sldId="291"/>
        </pc:sldMkLst>
        <pc:spChg chg="add del mod">
          <ac:chgData name="Bc. Marcela Lorenzová" userId="S::lorenzova@ssposbrno.cz::7bc5de6d-1b5a-4cf5-9f65-38cdb2cfce76" providerId="AD" clId="Web-{571E7133-52D4-D303-C09E-44E7E616A684}" dt="2021-12-01T19:38:23.092" v="4"/>
          <ac:spMkLst>
            <pc:docMk/>
            <pc:sldMk cId="2558461898" sldId="291"/>
            <ac:spMk id="4" creationId="{C63E013F-2A23-4D58-9C42-BD6325EAE34F}"/>
          </ac:spMkLst>
        </pc:spChg>
        <pc:spChg chg="add del mod">
          <ac:chgData name="Bc. Marcela Lorenzová" userId="S::lorenzova@ssposbrno.cz::7bc5de6d-1b5a-4cf5-9f65-38cdb2cfce76" providerId="AD" clId="Web-{571E7133-52D4-D303-C09E-44E7E616A684}" dt="2021-12-01T19:54:48.272" v="62"/>
          <ac:spMkLst>
            <pc:docMk/>
            <pc:sldMk cId="2558461898" sldId="291"/>
            <ac:spMk id="9" creationId="{23EA09EA-0FA7-45A0-BEE7-A630C56C5C31}"/>
          </ac:spMkLst>
        </pc:spChg>
        <pc:picChg chg="del mod">
          <ac:chgData name="Bc. Marcela Lorenzová" userId="S::lorenzova@ssposbrno.cz::7bc5de6d-1b5a-4cf5-9f65-38cdb2cfce76" providerId="AD" clId="Web-{571E7133-52D4-D303-C09E-44E7E616A684}" dt="2021-12-01T19:38:12.013" v="3"/>
          <ac:picMkLst>
            <pc:docMk/>
            <pc:sldMk cId="2558461898" sldId="291"/>
            <ac:picMk id="5" creationId="{A313D41A-F361-4F70-A5CF-1004EDB349E7}"/>
          </ac:picMkLst>
        </pc:picChg>
        <pc:picChg chg="del">
          <ac:chgData name="Bc. Marcela Lorenzová" userId="S::lorenzova@ssposbrno.cz::7bc5de6d-1b5a-4cf5-9f65-38cdb2cfce76" providerId="AD" clId="Web-{571E7133-52D4-D303-C09E-44E7E616A684}" dt="2021-12-01T19:54:39.163" v="61"/>
          <ac:picMkLst>
            <pc:docMk/>
            <pc:sldMk cId="2558461898" sldId="291"/>
            <ac:picMk id="6" creationId="{0FBA52A5-54C9-4AF1-A485-84FB5CE10011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38:23.092" v="4"/>
          <ac:picMkLst>
            <pc:docMk/>
            <pc:sldMk cId="2558461898" sldId="291"/>
            <ac:picMk id="7" creationId="{59F8A481-E5E3-4A7C-A6D2-4460575F5711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54:48.272" v="62"/>
          <ac:picMkLst>
            <pc:docMk/>
            <pc:sldMk cId="2558461898" sldId="291"/>
            <ac:picMk id="10" creationId="{DDEA5CE6-E8BB-4DB1-9BCC-D7FDBC0D0754}"/>
          </ac:picMkLst>
        </pc:picChg>
      </pc:sldChg>
      <pc:sldChg chg="modSp">
        <pc:chgData name="Bc. Marcela Lorenzová" userId="S::lorenzova@ssposbrno.cz::7bc5de6d-1b5a-4cf5-9f65-38cdb2cfce76" providerId="AD" clId="Web-{571E7133-52D4-D303-C09E-44E7E616A684}" dt="2021-12-01T19:40:12.735" v="18" actId="20577"/>
        <pc:sldMkLst>
          <pc:docMk/>
          <pc:sldMk cId="1968777183" sldId="292"/>
        </pc:sldMkLst>
        <pc:spChg chg="mod">
          <ac:chgData name="Bc. Marcela Lorenzová" userId="S::lorenzova@ssposbrno.cz::7bc5de6d-1b5a-4cf5-9f65-38cdb2cfce76" providerId="AD" clId="Web-{571E7133-52D4-D303-C09E-44E7E616A684}" dt="2021-12-01T19:40:12.735" v="18" actId="20577"/>
          <ac:spMkLst>
            <pc:docMk/>
            <pc:sldMk cId="1968777183" sldId="292"/>
            <ac:spMk id="2" creationId="{FC1F4E55-1690-4917-BA5D-E37003C4B55F}"/>
          </ac:spMkLst>
        </pc:spChg>
      </pc:sldChg>
      <pc:sldChg chg="addSp delSp modSp del ord">
        <pc:chgData name="Bc. Marcela Lorenzová" userId="S::lorenzova@ssposbrno.cz::7bc5de6d-1b5a-4cf5-9f65-38cdb2cfce76" providerId="AD" clId="Web-{571E7133-52D4-D303-C09E-44E7E616A684}" dt="2021-12-01T19:50:15.547" v="36"/>
        <pc:sldMkLst>
          <pc:docMk/>
          <pc:sldMk cId="902077989" sldId="295"/>
        </pc:sldMkLst>
        <pc:spChg chg="add mod">
          <ac:chgData name="Bc. Marcela Lorenzová" userId="S::lorenzova@ssposbrno.cz::7bc5de6d-1b5a-4cf5-9f65-38cdb2cfce76" providerId="AD" clId="Web-{571E7133-52D4-D303-C09E-44E7E616A684}" dt="2021-12-01T19:37:49.872" v="0"/>
          <ac:spMkLst>
            <pc:docMk/>
            <pc:sldMk cId="902077989" sldId="295"/>
            <ac:spMk id="6" creationId="{A11075B8-D86E-4CBD-BCDF-26FA36C53C45}"/>
          </ac:spMkLst>
        </pc:spChg>
        <pc:picChg chg="del">
          <ac:chgData name="Bc. Marcela Lorenzová" userId="S::lorenzova@ssposbrno.cz::7bc5de6d-1b5a-4cf5-9f65-38cdb2cfce76" providerId="AD" clId="Web-{571E7133-52D4-D303-C09E-44E7E616A684}" dt="2021-12-01T19:37:49.872" v="0"/>
          <ac:picMkLst>
            <pc:docMk/>
            <pc:sldMk cId="902077989" sldId="295"/>
            <ac:picMk id="5" creationId="{091CDBAB-986E-4338-807F-BD362C4E4F1C}"/>
          </ac:picMkLst>
        </pc:picChg>
      </pc:sldChg>
      <pc:sldChg chg="addSp delSp modSp new del">
        <pc:chgData name="Bc. Marcela Lorenzová" userId="S::lorenzova@ssposbrno.cz::7bc5de6d-1b5a-4cf5-9f65-38cdb2cfce76" providerId="AD" clId="Web-{571E7133-52D4-D303-C09E-44E7E616A684}" dt="2021-12-01T19:49:30.717" v="34"/>
        <pc:sldMkLst>
          <pc:docMk/>
          <pc:sldMk cId="2491115234" sldId="296"/>
        </pc:sldMkLst>
        <pc:spChg chg="del">
          <ac:chgData name="Bc. Marcela Lorenzová" userId="S::lorenzova@ssposbrno.cz::7bc5de6d-1b5a-4cf5-9f65-38cdb2cfce76" providerId="AD" clId="Web-{571E7133-52D4-D303-C09E-44E7E616A684}" dt="2021-12-01T19:46:48.026" v="29"/>
          <ac:spMkLst>
            <pc:docMk/>
            <pc:sldMk cId="2491115234" sldId="296"/>
            <ac:spMk id="3" creationId="{16DBE3C4-5DBA-4004-9F78-B4B2A1951913}"/>
          </ac:spMkLst>
        </pc:spChg>
        <pc:spChg chg="del">
          <ac:chgData name="Bc. Marcela Lorenzová" userId="S::lorenzova@ssposbrno.cz::7bc5de6d-1b5a-4cf5-9f65-38cdb2cfce76" providerId="AD" clId="Web-{571E7133-52D4-D303-C09E-44E7E616A684}" dt="2021-12-01T19:46:52.526" v="30"/>
          <ac:spMkLst>
            <pc:docMk/>
            <pc:sldMk cId="2491115234" sldId="296"/>
            <ac:spMk id="4" creationId="{3D600125-00C4-4807-8FAF-74A27C268681}"/>
          </ac:spMkLst>
        </pc:spChg>
        <pc:picChg chg="add mod ord">
          <ac:chgData name="Bc. Marcela Lorenzová" userId="S::lorenzova@ssposbrno.cz::7bc5de6d-1b5a-4cf5-9f65-38cdb2cfce76" providerId="AD" clId="Web-{571E7133-52D4-D303-C09E-44E7E616A684}" dt="2021-12-01T19:46:48.026" v="29"/>
          <ac:picMkLst>
            <pc:docMk/>
            <pc:sldMk cId="2491115234" sldId="296"/>
            <ac:picMk id="5" creationId="{48F930F8-B0EC-43BA-A0D1-2B6D41862B6D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46:52.526" v="30"/>
          <ac:picMkLst>
            <pc:docMk/>
            <pc:sldMk cId="2491115234" sldId="296"/>
            <ac:picMk id="6" creationId="{D6B0A9F3-3F7E-4F5B-936C-8917FB92AC56}"/>
          </ac:picMkLst>
        </pc:picChg>
      </pc:sldChg>
      <pc:sldChg chg="addSp delSp modSp new del">
        <pc:chgData name="Bc. Marcela Lorenzová" userId="S::lorenzova@ssposbrno.cz::7bc5de6d-1b5a-4cf5-9f65-38cdb2cfce76" providerId="AD" clId="Web-{571E7133-52D4-D303-C09E-44E7E616A684}" dt="2021-12-01T19:49:36.233" v="35"/>
        <pc:sldMkLst>
          <pc:docMk/>
          <pc:sldMk cId="3695110610" sldId="297"/>
        </pc:sldMkLst>
        <pc:spChg chg="del">
          <ac:chgData name="Bc. Marcela Lorenzová" userId="S::lorenzova@ssposbrno.cz::7bc5de6d-1b5a-4cf5-9f65-38cdb2cfce76" providerId="AD" clId="Web-{571E7133-52D4-D303-C09E-44E7E616A684}" dt="2021-12-01T19:47:42.309" v="32"/>
          <ac:spMkLst>
            <pc:docMk/>
            <pc:sldMk cId="3695110610" sldId="297"/>
            <ac:spMk id="3" creationId="{B90B6B64-0DA4-4219-8A64-D2931D68F10D}"/>
          </ac:spMkLst>
        </pc:spChg>
        <pc:spChg chg="del">
          <ac:chgData name="Bc. Marcela Lorenzová" userId="S::lorenzova@ssposbrno.cz::7bc5de6d-1b5a-4cf5-9f65-38cdb2cfce76" providerId="AD" clId="Web-{571E7133-52D4-D303-C09E-44E7E616A684}" dt="2021-12-01T19:48:03.043" v="33"/>
          <ac:spMkLst>
            <pc:docMk/>
            <pc:sldMk cId="3695110610" sldId="297"/>
            <ac:spMk id="4" creationId="{9673E83B-2466-4C32-8B98-E2080F7D65C1}"/>
          </ac:spMkLst>
        </pc:spChg>
        <pc:picChg chg="add mod ord">
          <ac:chgData name="Bc. Marcela Lorenzová" userId="S::lorenzova@ssposbrno.cz::7bc5de6d-1b5a-4cf5-9f65-38cdb2cfce76" providerId="AD" clId="Web-{571E7133-52D4-D303-C09E-44E7E616A684}" dt="2021-12-01T19:47:42.309" v="32"/>
          <ac:picMkLst>
            <pc:docMk/>
            <pc:sldMk cId="3695110610" sldId="297"/>
            <ac:picMk id="5" creationId="{BFBF1F5B-2E46-47D0-89E4-1B9065B0962F}"/>
          </ac:picMkLst>
        </pc:picChg>
        <pc:picChg chg="add mod ord">
          <ac:chgData name="Bc. Marcela Lorenzová" userId="S::lorenzova@ssposbrno.cz::7bc5de6d-1b5a-4cf5-9f65-38cdb2cfce76" providerId="AD" clId="Web-{571E7133-52D4-D303-C09E-44E7E616A684}" dt="2021-12-01T19:48:03.043" v="33"/>
          <ac:picMkLst>
            <pc:docMk/>
            <pc:sldMk cId="3695110610" sldId="297"/>
            <ac:picMk id="6" creationId="{B81B2F1A-9E93-41A1-9917-BCDE877B15E7}"/>
          </ac:picMkLst>
        </pc:picChg>
      </pc:sldChg>
    </pc:docChg>
  </pc:docChgLst>
  <pc:docChgLst>
    <pc:chgData name="Bc. Marcela Lorenzová" userId="S::lorenzova@ssposbrno.cz::7bc5de6d-1b5a-4cf5-9f65-38cdb2cfce76" providerId="AD" clId="Web-{AF34B515-4489-DD1D-7943-BF4CB6DD4DDB}"/>
    <pc:docChg chg="addSld modSld sldOrd">
      <pc:chgData name="Bc. Marcela Lorenzová" userId="S::lorenzova@ssposbrno.cz::7bc5de6d-1b5a-4cf5-9f65-38cdb2cfce76" providerId="AD" clId="Web-{AF34B515-4489-DD1D-7943-BF4CB6DD4DDB}" dt="2021-12-01T19:35:57.187" v="248"/>
      <pc:docMkLst>
        <pc:docMk/>
      </pc:docMkLst>
      <pc:sldChg chg="ord">
        <pc:chgData name="Bc. Marcela Lorenzová" userId="S::lorenzova@ssposbrno.cz::7bc5de6d-1b5a-4cf5-9f65-38cdb2cfce76" providerId="AD" clId="Web-{AF34B515-4489-DD1D-7943-BF4CB6DD4DDB}" dt="2021-12-01T19:17:00.980" v="108"/>
        <pc:sldMkLst>
          <pc:docMk/>
          <pc:sldMk cId="242700635" sldId="267"/>
        </pc:sldMkLst>
      </pc:sldChg>
      <pc:sldChg chg="addSp delSp modSp">
        <pc:chgData name="Bc. Marcela Lorenzová" userId="S::lorenzova@ssposbrno.cz::7bc5de6d-1b5a-4cf5-9f65-38cdb2cfce76" providerId="AD" clId="Web-{AF34B515-4489-DD1D-7943-BF4CB6DD4DDB}" dt="2021-12-01T19:27:37.861" v="238" actId="20577"/>
        <pc:sldMkLst>
          <pc:docMk/>
          <pc:sldMk cId="1370861097" sldId="274"/>
        </pc:sldMkLst>
        <pc:spChg chg="mod">
          <ac:chgData name="Bc. Marcela Lorenzová" userId="S::lorenzova@ssposbrno.cz::7bc5de6d-1b5a-4cf5-9f65-38cdb2cfce76" providerId="AD" clId="Web-{AF34B515-4489-DD1D-7943-BF4CB6DD4DDB}" dt="2021-12-01T19:27:37.861" v="238" actId="20577"/>
          <ac:spMkLst>
            <pc:docMk/>
            <pc:sldMk cId="1370861097" sldId="274"/>
            <ac:spMk id="2" creationId="{2E735DEC-BC12-42A5-BFF1-5F66F1A9FE1B}"/>
          </ac:spMkLst>
        </pc:spChg>
        <pc:spChg chg="add del mod">
          <ac:chgData name="Bc. Marcela Lorenzová" userId="S::lorenzova@ssposbrno.cz::7bc5de6d-1b5a-4cf5-9f65-38cdb2cfce76" providerId="AD" clId="Web-{AF34B515-4489-DD1D-7943-BF4CB6DD4DDB}" dt="2021-12-01T19:19:37.567" v="112"/>
          <ac:spMkLst>
            <pc:docMk/>
            <pc:sldMk cId="1370861097" sldId="274"/>
            <ac:spMk id="4" creationId="{EA246D50-DB88-426B-8F04-61D38A225C52}"/>
          </ac:spMkLst>
        </pc:spChg>
        <pc:picChg chg="del">
          <ac:chgData name="Bc. Marcela Lorenzová" userId="S::lorenzova@ssposbrno.cz::7bc5de6d-1b5a-4cf5-9f65-38cdb2cfce76" providerId="AD" clId="Web-{AF34B515-4489-DD1D-7943-BF4CB6DD4DDB}" dt="2021-12-01T19:18:49.330" v="109"/>
          <ac:picMkLst>
            <pc:docMk/>
            <pc:sldMk cId="1370861097" sldId="274"/>
            <ac:picMk id="6" creationId="{E3833427-E5B4-4B1E-85CE-F74837501649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19:37.567" v="112"/>
          <ac:picMkLst>
            <pc:docMk/>
            <pc:sldMk cId="1370861097" sldId="274"/>
            <ac:picMk id="7" creationId="{5F0D26CB-5A75-475B-A62A-22D7AB3BCBDD}"/>
          </ac:picMkLst>
        </pc:picChg>
      </pc:sldChg>
      <pc:sldChg chg="addSp delSp modSp">
        <pc:chgData name="Bc. Marcela Lorenzová" userId="S::lorenzova@ssposbrno.cz::7bc5de6d-1b5a-4cf5-9f65-38cdb2cfce76" providerId="AD" clId="Web-{AF34B515-4489-DD1D-7943-BF4CB6DD4DDB}" dt="2021-12-01T19:25:58.824" v="215" actId="20577"/>
        <pc:sldMkLst>
          <pc:docMk/>
          <pc:sldMk cId="862335298" sldId="275"/>
        </pc:sldMkLst>
        <pc:spChg chg="mod">
          <ac:chgData name="Bc. Marcela Lorenzová" userId="S::lorenzova@ssposbrno.cz::7bc5de6d-1b5a-4cf5-9f65-38cdb2cfce76" providerId="AD" clId="Web-{AF34B515-4489-DD1D-7943-BF4CB6DD4DDB}" dt="2021-12-01T19:25:58.824" v="215" actId="20577"/>
          <ac:spMkLst>
            <pc:docMk/>
            <pc:sldMk cId="862335298" sldId="275"/>
            <ac:spMk id="2" creationId="{D5B7996B-A53B-4EE9-8738-059D3DD72871}"/>
          </ac:spMkLst>
        </pc:spChg>
        <pc:spChg chg="add del mod">
          <ac:chgData name="Bc. Marcela Lorenzová" userId="S::lorenzova@ssposbrno.cz::7bc5de6d-1b5a-4cf5-9f65-38cdb2cfce76" providerId="AD" clId="Web-{AF34B515-4489-DD1D-7943-BF4CB6DD4DDB}" dt="2021-12-01T19:19:57.724" v="113"/>
          <ac:spMkLst>
            <pc:docMk/>
            <pc:sldMk cId="862335298" sldId="275"/>
            <ac:spMk id="4" creationId="{CDEA2A95-2CCE-410B-9BE9-B1F0B127AD52}"/>
          </ac:spMkLst>
        </pc:spChg>
        <pc:spChg chg="add del mod">
          <ac:chgData name="Bc. Marcela Lorenzová" userId="S::lorenzova@ssposbrno.cz::7bc5de6d-1b5a-4cf5-9f65-38cdb2cfce76" providerId="AD" clId="Web-{AF34B515-4489-DD1D-7943-BF4CB6DD4DDB}" dt="2021-12-01T19:21:06.869" v="115"/>
          <ac:spMkLst>
            <pc:docMk/>
            <pc:sldMk cId="862335298" sldId="275"/>
            <ac:spMk id="9" creationId="{D11C2A0D-8DBF-401A-84F4-C6C22070E0A7}"/>
          </ac:spMkLst>
        </pc:spChg>
        <pc:picChg chg="del mod">
          <ac:chgData name="Bc. Marcela Lorenzová" userId="S::lorenzova@ssposbrno.cz::7bc5de6d-1b5a-4cf5-9f65-38cdb2cfce76" providerId="AD" clId="Web-{AF34B515-4489-DD1D-7943-BF4CB6DD4DDB}" dt="2021-12-01T19:19:20.878" v="111"/>
          <ac:picMkLst>
            <pc:docMk/>
            <pc:sldMk cId="862335298" sldId="275"/>
            <ac:picMk id="6" creationId="{BE8E9518-BC53-4465-A02A-FBE36AF3B934}"/>
          </ac:picMkLst>
        </pc:picChg>
        <pc:picChg chg="add del mod ord">
          <ac:chgData name="Bc. Marcela Lorenzová" userId="S::lorenzova@ssposbrno.cz::7bc5de6d-1b5a-4cf5-9f65-38cdb2cfce76" providerId="AD" clId="Web-{AF34B515-4489-DD1D-7943-BF4CB6DD4DDB}" dt="2021-12-01T19:20:09.162" v="114"/>
          <ac:picMkLst>
            <pc:docMk/>
            <pc:sldMk cId="862335298" sldId="275"/>
            <ac:picMk id="7" creationId="{394AEE53-3DEF-4F5D-AD25-E675A2071329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21:06.869" v="115"/>
          <ac:picMkLst>
            <pc:docMk/>
            <pc:sldMk cId="862335298" sldId="275"/>
            <ac:picMk id="10" creationId="{AD961336-76FB-4ED5-9B0F-FAB3DDC19DDA}"/>
          </ac:picMkLst>
        </pc:picChg>
      </pc:sldChg>
      <pc:sldChg chg="modSp">
        <pc:chgData name="Bc. Marcela Lorenzová" userId="S::lorenzova@ssposbrno.cz::7bc5de6d-1b5a-4cf5-9f65-38cdb2cfce76" providerId="AD" clId="Web-{AF34B515-4489-DD1D-7943-BF4CB6DD4DDB}" dt="2021-12-01T18:56:51.612" v="40" actId="20577"/>
        <pc:sldMkLst>
          <pc:docMk/>
          <pc:sldMk cId="448493466" sldId="281"/>
        </pc:sldMkLst>
        <pc:spChg chg="mod">
          <ac:chgData name="Bc. Marcela Lorenzová" userId="S::lorenzova@ssposbrno.cz::7bc5de6d-1b5a-4cf5-9f65-38cdb2cfce76" providerId="AD" clId="Web-{AF34B515-4489-DD1D-7943-BF4CB6DD4DDB}" dt="2021-12-01T18:56:51.612" v="40" actId="20577"/>
          <ac:spMkLst>
            <pc:docMk/>
            <pc:sldMk cId="448493466" sldId="281"/>
            <ac:spMk id="3" creationId="{DFEC5268-3C60-4F8A-9380-A5B2BD0213FB}"/>
          </ac:spMkLst>
        </pc:spChg>
      </pc:sldChg>
      <pc:sldChg chg="addSp delSp modSp">
        <pc:chgData name="Bc. Marcela Lorenzová" userId="S::lorenzova@ssposbrno.cz::7bc5de6d-1b5a-4cf5-9f65-38cdb2cfce76" providerId="AD" clId="Web-{AF34B515-4489-DD1D-7943-BF4CB6DD4DDB}" dt="2021-12-01T19:35:37.701" v="246"/>
        <pc:sldMkLst>
          <pc:docMk/>
          <pc:sldMk cId="621580715" sldId="287"/>
        </pc:sldMkLst>
        <pc:spChg chg="mod">
          <ac:chgData name="Bc. Marcela Lorenzová" userId="S::lorenzova@ssposbrno.cz::7bc5de6d-1b5a-4cf5-9f65-38cdb2cfce76" providerId="AD" clId="Web-{AF34B515-4489-DD1D-7943-BF4CB6DD4DDB}" dt="2021-12-01T19:16:10.242" v="107" actId="20577"/>
          <ac:spMkLst>
            <pc:docMk/>
            <pc:sldMk cId="621580715" sldId="287"/>
            <ac:spMk id="2" creationId="{3134752D-55C3-4883-B0B0-3991746123C8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09:34.891" v="50"/>
          <ac:spMkLst>
            <pc:docMk/>
            <pc:sldMk cId="621580715" sldId="287"/>
            <ac:spMk id="3" creationId="{188B7ED2-B70B-4471-B8A7-BA593084F6B7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09:41.594" v="51"/>
          <ac:spMkLst>
            <pc:docMk/>
            <pc:sldMk cId="621580715" sldId="287"/>
            <ac:spMk id="4" creationId="{4CC25C4C-7FCD-40FD-8C7E-9CE3B9B0C965}"/>
          </ac:spMkLst>
        </pc:spChg>
        <pc:spChg chg="add del mod">
          <ac:chgData name="Bc. Marcela Lorenzová" userId="S::lorenzova@ssposbrno.cz::7bc5de6d-1b5a-4cf5-9f65-38cdb2cfce76" providerId="AD" clId="Web-{AF34B515-4489-DD1D-7943-BF4CB6DD4DDB}" dt="2021-12-01T19:32:37.238" v="244"/>
          <ac:spMkLst>
            <pc:docMk/>
            <pc:sldMk cId="621580715" sldId="287"/>
            <ac:spMk id="8" creationId="{58FF9F81-B687-4DD7-9F82-EF1EB94B1400}"/>
          </ac:spMkLst>
        </pc:spChg>
        <pc:spChg chg="add del mod">
          <ac:chgData name="Bc. Marcela Lorenzová" userId="S::lorenzova@ssposbrno.cz::7bc5de6d-1b5a-4cf5-9f65-38cdb2cfce76" providerId="AD" clId="Web-{AF34B515-4489-DD1D-7943-BF4CB6DD4DDB}" dt="2021-12-01T19:35:37.701" v="246"/>
          <ac:spMkLst>
            <pc:docMk/>
            <pc:sldMk cId="621580715" sldId="287"/>
            <ac:spMk id="11" creationId="{5F3F61B3-3888-42C2-B81D-905606DABC11}"/>
          </ac:spMkLst>
        </pc:spChg>
        <pc:picChg chg="add del mod ord">
          <ac:chgData name="Bc. Marcela Lorenzová" userId="S::lorenzova@ssposbrno.cz::7bc5de6d-1b5a-4cf5-9f65-38cdb2cfce76" providerId="AD" clId="Web-{AF34B515-4489-DD1D-7943-BF4CB6DD4DDB}" dt="2021-12-01T19:35:31.857" v="245"/>
          <ac:picMkLst>
            <pc:docMk/>
            <pc:sldMk cId="621580715" sldId="287"/>
            <ac:picMk id="5" creationId="{13A169A6-2992-4A28-B129-CAFB53529F6C}"/>
          </ac:picMkLst>
        </pc:picChg>
        <pc:picChg chg="add del mod ord">
          <ac:chgData name="Bc. Marcela Lorenzová" userId="S::lorenzova@ssposbrno.cz::7bc5de6d-1b5a-4cf5-9f65-38cdb2cfce76" providerId="AD" clId="Web-{AF34B515-4489-DD1D-7943-BF4CB6DD4DDB}" dt="2021-12-01T19:32:30.878" v="243"/>
          <ac:picMkLst>
            <pc:docMk/>
            <pc:sldMk cId="621580715" sldId="287"/>
            <ac:picMk id="6" creationId="{FCFC99F0-281C-496A-B55B-3127D4F1C557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32:37.238" v="244"/>
          <ac:picMkLst>
            <pc:docMk/>
            <pc:sldMk cId="621580715" sldId="287"/>
            <ac:picMk id="9" creationId="{20198839-6F7D-4DD7-BF8C-2DCFC18A23DE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35:37.701" v="246"/>
          <ac:picMkLst>
            <pc:docMk/>
            <pc:sldMk cId="621580715" sldId="287"/>
            <ac:picMk id="12" creationId="{14BCEE77-AFB8-4947-9619-C8E4ED78CAF6}"/>
          </ac:picMkLst>
        </pc:picChg>
      </pc:sldChg>
      <pc:sldChg chg="addSp delSp modSp new mod modClrScheme chgLayout">
        <pc:chgData name="Bc. Marcela Lorenzová" userId="S::lorenzova@ssposbrno.cz::7bc5de6d-1b5a-4cf5-9f65-38cdb2cfce76" providerId="AD" clId="Web-{AF34B515-4489-DD1D-7943-BF4CB6DD4DDB}" dt="2021-12-01T18:54:54.511" v="10" actId="20577"/>
        <pc:sldMkLst>
          <pc:docMk/>
          <pc:sldMk cId="1327474947" sldId="288"/>
        </pc:sldMkLst>
        <pc:spChg chg="mod ord">
          <ac:chgData name="Bc. Marcela Lorenzová" userId="S::lorenzova@ssposbrno.cz::7bc5de6d-1b5a-4cf5-9f65-38cdb2cfce76" providerId="AD" clId="Web-{AF34B515-4489-DD1D-7943-BF4CB6DD4DDB}" dt="2021-12-01T18:54:54.511" v="10" actId="20577"/>
          <ac:spMkLst>
            <pc:docMk/>
            <pc:sldMk cId="1327474947" sldId="288"/>
            <ac:spMk id="2" creationId="{465B7857-8C73-4DF8-AC3E-7E695A27A971}"/>
          </ac:spMkLst>
        </pc:spChg>
        <pc:spChg chg="del mod ord">
          <ac:chgData name="Bc. Marcela Lorenzová" userId="S::lorenzova@ssposbrno.cz::7bc5de6d-1b5a-4cf5-9f65-38cdb2cfce76" providerId="AD" clId="Web-{AF34B515-4489-DD1D-7943-BF4CB6DD4DDB}" dt="2021-12-01T18:53:47.695" v="2"/>
          <ac:spMkLst>
            <pc:docMk/>
            <pc:sldMk cId="1327474947" sldId="288"/>
            <ac:spMk id="3" creationId="{854FB028-2947-4DCD-858A-6B9A4D6EB68B}"/>
          </ac:spMkLst>
        </pc:spChg>
        <pc:spChg chg="add del mod ord">
          <ac:chgData name="Bc. Marcela Lorenzová" userId="S::lorenzova@ssposbrno.cz::7bc5de6d-1b5a-4cf5-9f65-38cdb2cfce76" providerId="AD" clId="Web-{AF34B515-4489-DD1D-7943-BF4CB6DD4DDB}" dt="2021-12-01T18:54:10.040" v="3"/>
          <ac:spMkLst>
            <pc:docMk/>
            <pc:sldMk cId="1327474947" sldId="288"/>
            <ac:spMk id="4" creationId="{D9B2DE8D-4043-48E2-BE1E-7ACB4049BE94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8:53:47.695" v="2"/>
          <ac:picMkLst>
            <pc:docMk/>
            <pc:sldMk cId="1327474947" sldId="288"/>
            <ac:picMk id="5" creationId="{E186A1E6-6205-45C0-9616-93AA98A6C351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8:54:10.040" v="3"/>
          <ac:picMkLst>
            <pc:docMk/>
            <pc:sldMk cId="1327474947" sldId="288"/>
            <ac:picMk id="6" creationId="{BB19D5D7-99DD-466C-8714-C1C4E43A0E8B}"/>
          </ac:picMkLst>
        </pc:picChg>
      </pc:sldChg>
      <pc:sldChg chg="addSp delSp modSp new mod modClrScheme chgLayout">
        <pc:chgData name="Bc. Marcela Lorenzová" userId="S::lorenzova@ssposbrno.cz::7bc5de6d-1b5a-4cf5-9f65-38cdb2cfce76" providerId="AD" clId="Web-{AF34B515-4489-DD1D-7943-BF4CB6DD4DDB}" dt="2021-12-01T19:03:36.964" v="44"/>
        <pc:sldMkLst>
          <pc:docMk/>
          <pc:sldMk cId="1837824528" sldId="289"/>
        </pc:sldMkLst>
        <pc:spChg chg="mod ord">
          <ac:chgData name="Bc. Marcela Lorenzová" userId="S::lorenzova@ssposbrno.cz::7bc5de6d-1b5a-4cf5-9f65-38cdb2cfce76" providerId="AD" clId="Web-{AF34B515-4489-DD1D-7943-BF4CB6DD4DDB}" dt="2021-12-01T18:56:58.315" v="42"/>
          <ac:spMkLst>
            <pc:docMk/>
            <pc:sldMk cId="1837824528" sldId="289"/>
            <ac:spMk id="2" creationId="{85119390-9AE4-4A96-ABEA-215FF23B36EB}"/>
          </ac:spMkLst>
        </pc:spChg>
        <pc:spChg chg="del mod ord">
          <ac:chgData name="Bc. Marcela Lorenzová" userId="S::lorenzova@ssposbrno.cz::7bc5de6d-1b5a-4cf5-9f65-38cdb2cfce76" providerId="AD" clId="Web-{AF34B515-4489-DD1D-7943-BF4CB6DD4DDB}" dt="2021-12-01T18:59:10.120" v="43"/>
          <ac:spMkLst>
            <pc:docMk/>
            <pc:sldMk cId="1837824528" sldId="289"/>
            <ac:spMk id="3" creationId="{F4394215-FA64-4B77-A67E-0EA4AFE42586}"/>
          </ac:spMkLst>
        </pc:spChg>
        <pc:spChg chg="add del mod ord">
          <ac:chgData name="Bc. Marcela Lorenzová" userId="S::lorenzova@ssposbrno.cz::7bc5de6d-1b5a-4cf5-9f65-38cdb2cfce76" providerId="AD" clId="Web-{AF34B515-4489-DD1D-7943-BF4CB6DD4DDB}" dt="2021-12-01T19:03:36.964" v="44"/>
          <ac:spMkLst>
            <pc:docMk/>
            <pc:sldMk cId="1837824528" sldId="289"/>
            <ac:spMk id="4" creationId="{0A6701DD-CE72-43EB-B547-E96FC2D4E69B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8:59:10.120" v="43"/>
          <ac:picMkLst>
            <pc:docMk/>
            <pc:sldMk cId="1837824528" sldId="289"/>
            <ac:picMk id="5" creationId="{E885F746-A585-431B-99AE-EB3EA27B99E5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03:36.964" v="44"/>
          <ac:picMkLst>
            <pc:docMk/>
            <pc:sldMk cId="1837824528" sldId="289"/>
            <ac:picMk id="6" creationId="{74F5EEF7-3A21-481B-BA5C-B5E735A62ABF}"/>
          </ac:picMkLst>
        </pc:picChg>
      </pc:sldChg>
      <pc:sldChg chg="new">
        <pc:chgData name="Bc. Marcela Lorenzová" userId="S::lorenzova@ssposbrno.cz::7bc5de6d-1b5a-4cf5-9f65-38cdb2cfce76" providerId="AD" clId="Web-{AF34B515-4489-DD1D-7943-BF4CB6DD4DDB}" dt="2021-12-01T19:04:05.747" v="45"/>
        <pc:sldMkLst>
          <pc:docMk/>
          <pc:sldMk cId="3644451271" sldId="290"/>
        </pc:sldMkLst>
      </pc:sldChg>
      <pc:sldChg chg="addSp delSp modSp new">
        <pc:chgData name="Bc. Marcela Lorenzová" userId="S::lorenzova@ssposbrno.cz::7bc5de6d-1b5a-4cf5-9f65-38cdb2cfce76" providerId="AD" clId="Web-{AF34B515-4489-DD1D-7943-BF4CB6DD4DDB}" dt="2021-12-01T19:10:27.769" v="54"/>
        <pc:sldMkLst>
          <pc:docMk/>
          <pc:sldMk cId="2558461898" sldId="291"/>
        </pc:sldMkLst>
        <pc:spChg chg="del">
          <ac:chgData name="Bc. Marcela Lorenzová" userId="S::lorenzova@ssposbrno.cz::7bc5de6d-1b5a-4cf5-9f65-38cdb2cfce76" providerId="AD" clId="Web-{AF34B515-4489-DD1D-7943-BF4CB6DD4DDB}" dt="2021-12-01T19:10:10.049" v="53"/>
          <ac:spMkLst>
            <pc:docMk/>
            <pc:sldMk cId="2558461898" sldId="291"/>
            <ac:spMk id="3" creationId="{028175AD-AEB5-456D-BE9F-C0CA8B7D215C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10:27.769" v="54"/>
          <ac:spMkLst>
            <pc:docMk/>
            <pc:sldMk cId="2558461898" sldId="291"/>
            <ac:spMk id="4" creationId="{369AD137-97E4-4064-937C-902DF6FA5179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9:10:10.049" v="53"/>
          <ac:picMkLst>
            <pc:docMk/>
            <pc:sldMk cId="2558461898" sldId="291"/>
            <ac:picMk id="5" creationId="{A313D41A-F361-4F70-A5CF-1004EDB349E7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10:27.769" v="54"/>
          <ac:picMkLst>
            <pc:docMk/>
            <pc:sldMk cId="2558461898" sldId="291"/>
            <ac:picMk id="6" creationId="{0FBA52A5-54C9-4AF1-A485-84FB5CE10011}"/>
          </ac:picMkLst>
        </pc:picChg>
      </pc:sldChg>
      <pc:sldChg chg="addSp delSp modSp new ord">
        <pc:chgData name="Bc. Marcela Lorenzová" userId="S::lorenzova@ssposbrno.cz::7bc5de6d-1b5a-4cf5-9f65-38cdb2cfce76" providerId="AD" clId="Web-{AF34B515-4489-DD1D-7943-BF4CB6DD4DDB}" dt="2021-12-01T19:12:44.480" v="78"/>
        <pc:sldMkLst>
          <pc:docMk/>
          <pc:sldMk cId="1968777183" sldId="292"/>
        </pc:sldMkLst>
        <pc:spChg chg="mod">
          <ac:chgData name="Bc. Marcela Lorenzová" userId="S::lorenzova@ssposbrno.cz::7bc5de6d-1b5a-4cf5-9f65-38cdb2cfce76" providerId="AD" clId="Web-{AF34B515-4489-DD1D-7943-BF4CB6DD4DDB}" dt="2021-12-01T19:12:31.417" v="77" actId="20577"/>
          <ac:spMkLst>
            <pc:docMk/>
            <pc:sldMk cId="1968777183" sldId="292"/>
            <ac:spMk id="2" creationId="{FC1F4E55-1690-4917-BA5D-E37003C4B55F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11:19.991" v="56"/>
          <ac:spMkLst>
            <pc:docMk/>
            <pc:sldMk cId="1968777183" sldId="292"/>
            <ac:spMk id="3" creationId="{707FF932-3A24-4EBF-85D0-F883FF23C9CF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11:25.929" v="57"/>
          <ac:spMkLst>
            <pc:docMk/>
            <pc:sldMk cId="1968777183" sldId="292"/>
            <ac:spMk id="4" creationId="{4EF9D1D2-E501-471F-BC09-40B21D2E710C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9:11:19.991" v="56"/>
          <ac:picMkLst>
            <pc:docMk/>
            <pc:sldMk cId="1968777183" sldId="292"/>
            <ac:picMk id="5" creationId="{ADEC0AF9-8674-46E8-8EEC-FBDA363ED7BB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11:25.929" v="57"/>
          <ac:picMkLst>
            <pc:docMk/>
            <pc:sldMk cId="1968777183" sldId="292"/>
            <ac:picMk id="6" creationId="{465CCEB9-F165-4644-A22B-9F127CD5AD36}"/>
          </ac:picMkLst>
        </pc:picChg>
      </pc:sldChg>
      <pc:sldChg chg="addSp delSp modSp new">
        <pc:chgData name="Bc. Marcela Lorenzová" userId="S::lorenzova@ssposbrno.cz::7bc5de6d-1b5a-4cf5-9f65-38cdb2cfce76" providerId="AD" clId="Web-{AF34B515-4489-DD1D-7943-BF4CB6DD4DDB}" dt="2021-12-01T19:14:01.094" v="97" actId="20577"/>
        <pc:sldMkLst>
          <pc:docMk/>
          <pc:sldMk cId="1561592280" sldId="293"/>
        </pc:sldMkLst>
        <pc:spChg chg="mod">
          <ac:chgData name="Bc. Marcela Lorenzová" userId="S::lorenzova@ssposbrno.cz::7bc5de6d-1b5a-4cf5-9f65-38cdb2cfce76" providerId="AD" clId="Web-{AF34B515-4489-DD1D-7943-BF4CB6DD4DDB}" dt="2021-12-01T19:14:01.094" v="97" actId="20577"/>
          <ac:spMkLst>
            <pc:docMk/>
            <pc:sldMk cId="1561592280" sldId="293"/>
            <ac:spMk id="2" creationId="{44B4FC61-E51D-4D6E-8068-A4840ADD086E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13:06.872" v="80"/>
          <ac:spMkLst>
            <pc:docMk/>
            <pc:sldMk cId="1561592280" sldId="293"/>
            <ac:spMk id="3" creationId="{86AA5A24-66C4-4759-B2F2-AFD63B2C3913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13:26.170" v="81"/>
          <ac:spMkLst>
            <pc:docMk/>
            <pc:sldMk cId="1561592280" sldId="293"/>
            <ac:spMk id="4" creationId="{95BE7DA2-6F43-4823-957C-821C45B29919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9:13:06.872" v="80"/>
          <ac:picMkLst>
            <pc:docMk/>
            <pc:sldMk cId="1561592280" sldId="293"/>
            <ac:picMk id="5" creationId="{5D3A1755-C63D-4B25-9A7E-4BE19BFAEB18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13:26.170" v="81"/>
          <ac:picMkLst>
            <pc:docMk/>
            <pc:sldMk cId="1561592280" sldId="293"/>
            <ac:picMk id="6" creationId="{0F7C399A-B8D7-4FC0-91A7-425ACB3EFF64}"/>
          </ac:picMkLst>
        </pc:picChg>
      </pc:sldChg>
      <pc:sldChg chg="addSp delSp modSp new">
        <pc:chgData name="Bc. Marcela Lorenzová" userId="S::lorenzova@ssposbrno.cz::7bc5de6d-1b5a-4cf5-9f65-38cdb2cfce76" providerId="AD" clId="Web-{AF34B515-4489-DD1D-7943-BF4CB6DD4DDB}" dt="2021-12-01T19:28:01.675" v="242" actId="20577"/>
        <pc:sldMkLst>
          <pc:docMk/>
          <pc:sldMk cId="4204033249" sldId="294"/>
        </pc:sldMkLst>
        <pc:spChg chg="mod">
          <ac:chgData name="Bc. Marcela Lorenzová" userId="S::lorenzova@ssposbrno.cz::7bc5de6d-1b5a-4cf5-9f65-38cdb2cfce76" providerId="AD" clId="Web-{AF34B515-4489-DD1D-7943-BF4CB6DD4DDB}" dt="2021-12-01T19:28:01.675" v="242" actId="20577"/>
          <ac:spMkLst>
            <pc:docMk/>
            <pc:sldMk cId="4204033249" sldId="294"/>
            <ac:spMk id="2" creationId="{79C9AD16-773D-417E-8790-D71FAC10D624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21:51.934" v="123"/>
          <ac:spMkLst>
            <pc:docMk/>
            <pc:sldMk cId="4204033249" sldId="294"/>
            <ac:spMk id="3" creationId="{1FB130AA-0C8F-468E-8F4B-F363DAC3CF4D}"/>
          </ac:spMkLst>
        </pc:spChg>
        <pc:spChg chg="del">
          <ac:chgData name="Bc. Marcela Lorenzová" userId="S::lorenzova@ssposbrno.cz::7bc5de6d-1b5a-4cf5-9f65-38cdb2cfce76" providerId="AD" clId="Web-{AF34B515-4489-DD1D-7943-BF4CB6DD4DDB}" dt="2021-12-01T19:21:57.138" v="124"/>
          <ac:spMkLst>
            <pc:docMk/>
            <pc:sldMk cId="4204033249" sldId="294"/>
            <ac:spMk id="4" creationId="{05EFF380-DAA7-4C0F-8368-56D849785156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9:21:51.934" v="123"/>
          <ac:picMkLst>
            <pc:docMk/>
            <pc:sldMk cId="4204033249" sldId="294"/>
            <ac:picMk id="5" creationId="{1857009C-0750-47F0-BB75-819F21AFA501}"/>
          </ac:picMkLst>
        </pc:picChg>
        <pc:picChg chg="add mod ord">
          <ac:chgData name="Bc. Marcela Lorenzová" userId="S::lorenzova@ssposbrno.cz::7bc5de6d-1b5a-4cf5-9f65-38cdb2cfce76" providerId="AD" clId="Web-{AF34B515-4489-DD1D-7943-BF4CB6DD4DDB}" dt="2021-12-01T19:21:57.138" v="124"/>
          <ac:picMkLst>
            <pc:docMk/>
            <pc:sldMk cId="4204033249" sldId="294"/>
            <ac:picMk id="6" creationId="{11D9CD92-5BC9-4FA9-BB85-21C7B8DE061A}"/>
          </ac:picMkLst>
        </pc:picChg>
      </pc:sldChg>
      <pc:sldChg chg="addSp delSp modSp new">
        <pc:chgData name="Bc. Marcela Lorenzová" userId="S::lorenzova@ssposbrno.cz::7bc5de6d-1b5a-4cf5-9f65-38cdb2cfce76" providerId="AD" clId="Web-{AF34B515-4489-DD1D-7943-BF4CB6DD4DDB}" dt="2021-12-01T19:35:57.187" v="248"/>
        <pc:sldMkLst>
          <pc:docMk/>
          <pc:sldMk cId="902077989" sldId="295"/>
        </pc:sldMkLst>
        <pc:spChg chg="del">
          <ac:chgData name="Bc. Marcela Lorenzová" userId="S::lorenzova@ssposbrno.cz::7bc5de6d-1b5a-4cf5-9f65-38cdb2cfce76" providerId="AD" clId="Web-{AF34B515-4489-DD1D-7943-BF4CB6DD4DDB}" dt="2021-12-01T19:35:57.187" v="248"/>
          <ac:spMkLst>
            <pc:docMk/>
            <pc:sldMk cId="902077989" sldId="295"/>
            <ac:spMk id="3" creationId="{39951447-825B-4ABA-A6C5-FCB9C5BE5640}"/>
          </ac:spMkLst>
        </pc:spChg>
        <pc:picChg chg="add mod ord">
          <ac:chgData name="Bc. Marcela Lorenzová" userId="S::lorenzova@ssposbrno.cz::7bc5de6d-1b5a-4cf5-9f65-38cdb2cfce76" providerId="AD" clId="Web-{AF34B515-4489-DD1D-7943-BF4CB6DD4DDB}" dt="2021-12-01T19:35:57.187" v="248"/>
          <ac:picMkLst>
            <pc:docMk/>
            <pc:sldMk cId="902077989" sldId="295"/>
            <ac:picMk id="5" creationId="{091CDBAB-986E-4338-807F-BD362C4E4F1C}"/>
          </ac:picMkLst>
        </pc:picChg>
      </pc:sldChg>
    </pc:docChg>
  </pc:docChgLst>
  <pc:docChgLst>
    <pc:chgData name="Bc. Marcela Lorenzová" userId="S::lorenzova@ssposbrno.cz::7bc5de6d-1b5a-4cf5-9f65-38cdb2cfce76" providerId="AD" clId="Web-{91B89155-51D0-48A7-F0E1-7C7BA4433B40}"/>
    <pc:docChg chg="addSld delSld modSld sldOrd">
      <pc:chgData name="Bc. Marcela Lorenzová" userId="S::lorenzova@ssposbrno.cz::7bc5de6d-1b5a-4cf5-9f65-38cdb2cfce76" providerId="AD" clId="Web-{91B89155-51D0-48A7-F0E1-7C7BA4433B40}" dt="2021-12-01T10:00:24.214" v="654" actId="14100"/>
      <pc:docMkLst>
        <pc:docMk/>
      </pc:docMkLst>
      <pc:sldChg chg="modSp">
        <pc:chgData name="Bc. Marcela Lorenzová" userId="S::lorenzova@ssposbrno.cz::7bc5de6d-1b5a-4cf5-9f65-38cdb2cfce76" providerId="AD" clId="Web-{91B89155-51D0-48A7-F0E1-7C7BA4433B40}" dt="2021-12-01T09:59:13.697" v="622" actId="20577"/>
        <pc:sldMkLst>
          <pc:docMk/>
          <pc:sldMk cId="3799523001" sldId="256"/>
        </pc:sldMkLst>
        <pc:spChg chg="mod">
          <ac:chgData name="Bc. Marcela Lorenzová" userId="S::lorenzova@ssposbrno.cz::7bc5de6d-1b5a-4cf5-9f65-38cdb2cfce76" providerId="AD" clId="Web-{91B89155-51D0-48A7-F0E1-7C7BA4433B40}" dt="2021-12-01T09:59:13.697" v="622" actId="20577"/>
          <ac:spMkLst>
            <pc:docMk/>
            <pc:sldMk cId="3799523001" sldId="256"/>
            <ac:spMk id="2" creationId="{00000000-0000-0000-0000-000000000000}"/>
          </ac:spMkLst>
        </pc:spChg>
        <pc:spChg chg="mod">
          <ac:chgData name="Bc. Marcela Lorenzová" userId="S::lorenzova@ssposbrno.cz::7bc5de6d-1b5a-4cf5-9f65-38cdb2cfce76" providerId="AD" clId="Web-{91B89155-51D0-48A7-F0E1-7C7BA4433B40}" dt="2021-12-01T09:30:05.822" v="424" actId="20577"/>
          <ac:spMkLst>
            <pc:docMk/>
            <pc:sldMk cId="3799523001" sldId="256"/>
            <ac:spMk id="3" creationId="{00000000-0000-0000-0000-000000000000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29:22.274" v="416" actId="14100"/>
        <pc:sldMkLst>
          <pc:docMk/>
          <pc:sldMk cId="990942334" sldId="257"/>
        </pc:sldMkLst>
        <pc:spChg chg="mod">
          <ac:chgData name="Bc. Marcela Lorenzová" userId="S::lorenzova@ssposbrno.cz::7bc5de6d-1b5a-4cf5-9f65-38cdb2cfce76" providerId="AD" clId="Web-{91B89155-51D0-48A7-F0E1-7C7BA4433B40}" dt="2021-12-01T09:29:04.305" v="414" actId="20577"/>
          <ac:spMkLst>
            <pc:docMk/>
            <pc:sldMk cId="990942334" sldId="257"/>
            <ac:spMk id="3" creationId="{7C4A81DD-DF33-47E8-B9D4-96145AA95D8F}"/>
          </ac:spMkLst>
        </pc:spChg>
        <pc:spChg chg="mod">
          <ac:chgData name="Bc. Marcela Lorenzová" userId="S::lorenzova@ssposbrno.cz::7bc5de6d-1b5a-4cf5-9f65-38cdb2cfce76" providerId="AD" clId="Web-{91B89155-51D0-48A7-F0E1-7C7BA4433B40}" dt="2021-12-01T09:29:22.274" v="416" actId="14100"/>
          <ac:spMkLst>
            <pc:docMk/>
            <pc:sldMk cId="990942334" sldId="257"/>
            <ac:spMk id="4" creationId="{321BB8C2-1B47-4D9B-80F8-64447624B95F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27:19.943" v="373" actId="20577"/>
        <pc:sldMkLst>
          <pc:docMk/>
          <pc:sldMk cId="123760181" sldId="258"/>
        </pc:sldMkLst>
        <pc:spChg chg="mod">
          <ac:chgData name="Bc. Marcela Lorenzová" userId="S::lorenzova@ssposbrno.cz::7bc5de6d-1b5a-4cf5-9f65-38cdb2cfce76" providerId="AD" clId="Web-{91B89155-51D0-48A7-F0E1-7C7BA4433B40}" dt="2021-12-01T09:27:19.943" v="373" actId="20577"/>
          <ac:spMkLst>
            <pc:docMk/>
            <pc:sldMk cId="123760181" sldId="258"/>
            <ac:spMk id="3" creationId="{6CA409A8-1CA3-4482-AD64-C29629926670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10:00:24.214" v="654" actId="14100"/>
        <pc:sldMkLst>
          <pc:docMk/>
          <pc:sldMk cId="2814334281" sldId="262"/>
        </pc:sldMkLst>
        <pc:spChg chg="mod">
          <ac:chgData name="Bc. Marcela Lorenzová" userId="S::lorenzova@ssposbrno.cz::7bc5de6d-1b5a-4cf5-9f65-38cdb2cfce76" providerId="AD" clId="Web-{91B89155-51D0-48A7-F0E1-7C7BA4433B40}" dt="2021-12-01T10:00:24.214" v="654" actId="14100"/>
          <ac:spMkLst>
            <pc:docMk/>
            <pc:sldMk cId="2814334281" sldId="262"/>
            <ac:spMk id="3" creationId="{11EADB6D-5681-4DB7-9B4F-2B84004C6FCA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8:35.680" v="619" actId="20577"/>
        <pc:sldMkLst>
          <pc:docMk/>
          <pc:sldMk cId="3566633429" sldId="263"/>
        </pc:sldMkLst>
        <pc:spChg chg="mod">
          <ac:chgData name="Bc. Marcela Lorenzová" userId="S::lorenzova@ssposbrno.cz::7bc5de6d-1b5a-4cf5-9f65-38cdb2cfce76" providerId="AD" clId="Web-{91B89155-51D0-48A7-F0E1-7C7BA4433B40}" dt="2021-12-01T09:58:35.680" v="619" actId="20577"/>
          <ac:spMkLst>
            <pc:docMk/>
            <pc:sldMk cId="3566633429" sldId="263"/>
            <ac:spMk id="2" creationId="{F1C4189E-597A-4C0E-A460-12C7E8D5CC4A}"/>
          </ac:spMkLst>
        </pc:spChg>
        <pc:spChg chg="mod">
          <ac:chgData name="Bc. Marcela Lorenzová" userId="S::lorenzova@ssposbrno.cz::7bc5de6d-1b5a-4cf5-9f65-38cdb2cfce76" providerId="AD" clId="Web-{91B89155-51D0-48A7-F0E1-7C7BA4433B40}" dt="2021-12-01T09:25:51.316" v="346" actId="20577"/>
          <ac:spMkLst>
            <pc:docMk/>
            <pc:sldMk cId="3566633429" sldId="263"/>
            <ac:spMk id="3" creationId="{A7C06271-2802-4D15-813B-4777A097298A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5:43.504" v="603" actId="20577"/>
        <pc:sldMkLst>
          <pc:docMk/>
          <pc:sldMk cId="3886131780" sldId="265"/>
        </pc:sldMkLst>
        <pc:spChg chg="mod">
          <ac:chgData name="Bc. Marcela Lorenzová" userId="S::lorenzova@ssposbrno.cz::7bc5de6d-1b5a-4cf5-9f65-38cdb2cfce76" providerId="AD" clId="Web-{91B89155-51D0-48A7-F0E1-7C7BA4433B40}" dt="2021-12-01T09:55:43.504" v="603" actId="20577"/>
          <ac:spMkLst>
            <pc:docMk/>
            <pc:sldMk cId="3886131780" sldId="265"/>
            <ac:spMk id="2" creationId="{DA4FEEEC-98BD-4A2E-8A70-85983A0689D7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5:20.800" v="600" actId="20577"/>
        <pc:sldMkLst>
          <pc:docMk/>
          <pc:sldMk cId="3066687744" sldId="266"/>
        </pc:sldMkLst>
        <pc:spChg chg="mod">
          <ac:chgData name="Bc. Marcela Lorenzová" userId="S::lorenzova@ssposbrno.cz::7bc5de6d-1b5a-4cf5-9f65-38cdb2cfce76" providerId="AD" clId="Web-{91B89155-51D0-48A7-F0E1-7C7BA4433B40}" dt="2021-12-01T09:55:20.800" v="600" actId="20577"/>
          <ac:spMkLst>
            <pc:docMk/>
            <pc:sldMk cId="3066687744" sldId="266"/>
            <ac:spMk id="2" creationId="{AF0EBD0D-701A-4BDB-BFD4-E69F02AFEB71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5:06.612" v="588" actId="20577"/>
        <pc:sldMkLst>
          <pc:docMk/>
          <pc:sldMk cId="242700635" sldId="267"/>
        </pc:sldMkLst>
        <pc:spChg chg="mod">
          <ac:chgData name="Bc. Marcela Lorenzová" userId="S::lorenzova@ssposbrno.cz::7bc5de6d-1b5a-4cf5-9f65-38cdb2cfce76" providerId="AD" clId="Web-{91B89155-51D0-48A7-F0E1-7C7BA4433B40}" dt="2021-12-01T09:55:06.612" v="588" actId="20577"/>
          <ac:spMkLst>
            <pc:docMk/>
            <pc:sldMk cId="242700635" sldId="267"/>
            <ac:spMk id="2" creationId="{2D5E6DFE-D250-4E90-A19C-42EF307D8B1E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5:14.190" v="595" actId="20577"/>
        <pc:sldMkLst>
          <pc:docMk/>
          <pc:sldMk cId="4048689522" sldId="268"/>
        </pc:sldMkLst>
        <pc:spChg chg="mod">
          <ac:chgData name="Bc. Marcela Lorenzová" userId="S::lorenzova@ssposbrno.cz::7bc5de6d-1b5a-4cf5-9f65-38cdb2cfce76" providerId="AD" clId="Web-{91B89155-51D0-48A7-F0E1-7C7BA4433B40}" dt="2021-12-01T09:55:14.190" v="595" actId="20577"/>
          <ac:spMkLst>
            <pc:docMk/>
            <pc:sldMk cId="4048689522" sldId="268"/>
            <ac:spMk id="2" creationId="{FA303B2E-8F6D-45B9-A497-02A67EA8964F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4:12.892" v="574" actId="20577"/>
        <pc:sldMkLst>
          <pc:docMk/>
          <pc:sldMk cId="4106552049" sldId="269"/>
        </pc:sldMkLst>
        <pc:spChg chg="mod">
          <ac:chgData name="Bc. Marcela Lorenzová" userId="S::lorenzova@ssposbrno.cz::7bc5de6d-1b5a-4cf5-9f65-38cdb2cfce76" providerId="AD" clId="Web-{91B89155-51D0-48A7-F0E1-7C7BA4433B40}" dt="2021-12-01T09:54:12.892" v="574" actId="20577"/>
          <ac:spMkLst>
            <pc:docMk/>
            <pc:sldMk cId="4106552049" sldId="269"/>
            <ac:spMk id="2" creationId="{06E554DD-A6CC-4E02-96F4-98E674FA9C01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2:15.811" v="554" actId="20577"/>
        <pc:sldMkLst>
          <pc:docMk/>
          <pc:sldMk cId="3401127730" sldId="270"/>
        </pc:sldMkLst>
        <pc:spChg chg="mod">
          <ac:chgData name="Bc. Marcela Lorenzová" userId="S::lorenzova@ssposbrno.cz::7bc5de6d-1b5a-4cf5-9f65-38cdb2cfce76" providerId="AD" clId="Web-{91B89155-51D0-48A7-F0E1-7C7BA4433B40}" dt="2021-12-01T09:52:15.811" v="554" actId="20577"/>
          <ac:spMkLst>
            <pc:docMk/>
            <pc:sldMk cId="3401127730" sldId="270"/>
            <ac:spMk id="2" creationId="{E23FFFEE-1F64-4968-985F-263A1D931BF0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3:33.250" v="566" actId="20577"/>
        <pc:sldMkLst>
          <pc:docMk/>
          <pc:sldMk cId="3629153673" sldId="271"/>
        </pc:sldMkLst>
        <pc:spChg chg="mod">
          <ac:chgData name="Bc. Marcela Lorenzová" userId="S::lorenzova@ssposbrno.cz::7bc5de6d-1b5a-4cf5-9f65-38cdb2cfce76" providerId="AD" clId="Web-{91B89155-51D0-48A7-F0E1-7C7BA4433B40}" dt="2021-12-01T09:53:33.250" v="566" actId="20577"/>
          <ac:spMkLst>
            <pc:docMk/>
            <pc:sldMk cId="3629153673" sldId="271"/>
            <ac:spMk id="2" creationId="{B4DCA0AD-0FAE-40E8-B182-E4636528B4E3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7:49.929" v="618" actId="20577"/>
        <pc:sldMkLst>
          <pc:docMk/>
          <pc:sldMk cId="4206503613" sldId="272"/>
        </pc:sldMkLst>
        <pc:spChg chg="mod">
          <ac:chgData name="Bc. Marcela Lorenzová" userId="S::lorenzova@ssposbrno.cz::7bc5de6d-1b5a-4cf5-9f65-38cdb2cfce76" providerId="AD" clId="Web-{91B89155-51D0-48A7-F0E1-7C7BA4433B40}" dt="2021-12-01T09:57:49.929" v="618" actId="20577"/>
          <ac:spMkLst>
            <pc:docMk/>
            <pc:sldMk cId="4206503613" sldId="272"/>
            <ac:spMk id="2" creationId="{74658090-301D-4DDC-A4B4-943F462A0CB6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1:35.122" v="539" actId="20577"/>
        <pc:sldMkLst>
          <pc:docMk/>
          <pc:sldMk cId="3185761673" sldId="273"/>
        </pc:sldMkLst>
        <pc:spChg chg="mod">
          <ac:chgData name="Bc. Marcela Lorenzová" userId="S::lorenzova@ssposbrno.cz::7bc5de6d-1b5a-4cf5-9f65-38cdb2cfce76" providerId="AD" clId="Web-{91B89155-51D0-48A7-F0E1-7C7BA4433B40}" dt="2021-12-01T09:51:35.122" v="539" actId="20577"/>
          <ac:spMkLst>
            <pc:docMk/>
            <pc:sldMk cId="3185761673" sldId="273"/>
            <ac:spMk id="2" creationId="{E13E9667-DC6F-449B-B039-70BC398B207D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2:04.857" v="551" actId="20577"/>
        <pc:sldMkLst>
          <pc:docMk/>
          <pc:sldMk cId="1370861097" sldId="274"/>
        </pc:sldMkLst>
        <pc:spChg chg="mod">
          <ac:chgData name="Bc. Marcela Lorenzová" userId="S::lorenzova@ssposbrno.cz::7bc5de6d-1b5a-4cf5-9f65-38cdb2cfce76" providerId="AD" clId="Web-{91B89155-51D0-48A7-F0E1-7C7BA4433B40}" dt="2021-12-01T09:52:04.857" v="551" actId="20577"/>
          <ac:spMkLst>
            <pc:docMk/>
            <pc:sldMk cId="1370861097" sldId="274"/>
            <ac:spMk id="2" creationId="{2E735DEC-BC12-42A5-BFF1-5F66F1A9FE1B}"/>
          </ac:spMkLst>
        </pc:spChg>
      </pc:sldChg>
      <pc:sldChg chg="modSp ord">
        <pc:chgData name="Bc. Marcela Lorenzová" userId="S::lorenzova@ssposbrno.cz::7bc5de6d-1b5a-4cf5-9f65-38cdb2cfce76" providerId="AD" clId="Web-{91B89155-51D0-48A7-F0E1-7C7BA4433B40}" dt="2021-12-01T09:51:43.388" v="546" actId="20577"/>
        <pc:sldMkLst>
          <pc:docMk/>
          <pc:sldMk cId="862335298" sldId="275"/>
        </pc:sldMkLst>
        <pc:spChg chg="mod">
          <ac:chgData name="Bc. Marcela Lorenzová" userId="S::lorenzova@ssposbrno.cz::7bc5de6d-1b5a-4cf5-9f65-38cdb2cfce76" providerId="AD" clId="Web-{91B89155-51D0-48A7-F0E1-7C7BA4433B40}" dt="2021-12-01T09:51:43.388" v="546" actId="20577"/>
          <ac:spMkLst>
            <pc:docMk/>
            <pc:sldMk cId="862335298" sldId="275"/>
            <ac:spMk id="2" creationId="{D5B7996B-A53B-4EE9-8738-059D3DD72871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1:26.684" v="536" actId="20577"/>
        <pc:sldMkLst>
          <pc:docMk/>
          <pc:sldMk cId="4249548115" sldId="276"/>
        </pc:sldMkLst>
        <pc:spChg chg="mod">
          <ac:chgData name="Bc. Marcela Lorenzová" userId="S::lorenzova@ssposbrno.cz::7bc5de6d-1b5a-4cf5-9f65-38cdb2cfce76" providerId="AD" clId="Web-{91B89155-51D0-48A7-F0E1-7C7BA4433B40}" dt="2021-12-01T09:51:26.684" v="536" actId="20577"/>
          <ac:spMkLst>
            <pc:docMk/>
            <pc:sldMk cId="4249548115" sldId="276"/>
            <ac:spMk id="2" creationId="{126D69FA-FAD8-4767-9621-72112E6DE225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1:09.684" v="533" actId="20577"/>
        <pc:sldMkLst>
          <pc:docMk/>
          <pc:sldMk cId="1263082847" sldId="277"/>
        </pc:sldMkLst>
        <pc:spChg chg="mod">
          <ac:chgData name="Bc. Marcela Lorenzová" userId="S::lorenzova@ssposbrno.cz::7bc5de6d-1b5a-4cf5-9f65-38cdb2cfce76" providerId="AD" clId="Web-{91B89155-51D0-48A7-F0E1-7C7BA4433B40}" dt="2021-12-01T09:51:09.684" v="533" actId="20577"/>
          <ac:spMkLst>
            <pc:docMk/>
            <pc:sldMk cId="1263082847" sldId="277"/>
            <ac:spMk id="2" creationId="{07E63DF7-79C2-47F8-B13F-40A3DC39E9DF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50:58.543" v="529" actId="20577"/>
        <pc:sldMkLst>
          <pc:docMk/>
          <pc:sldMk cId="1716465151" sldId="278"/>
        </pc:sldMkLst>
        <pc:spChg chg="mod">
          <ac:chgData name="Bc. Marcela Lorenzová" userId="S::lorenzova@ssposbrno.cz::7bc5de6d-1b5a-4cf5-9f65-38cdb2cfce76" providerId="AD" clId="Web-{91B89155-51D0-48A7-F0E1-7C7BA4433B40}" dt="2021-12-01T09:50:58.543" v="529" actId="20577"/>
          <ac:spMkLst>
            <pc:docMk/>
            <pc:sldMk cId="1716465151" sldId="278"/>
            <ac:spMk id="2" creationId="{238590B7-7165-40D3-9AF3-D6C6CF5AE924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24:09.735" v="340" actId="20577"/>
        <pc:sldMkLst>
          <pc:docMk/>
          <pc:sldMk cId="1875080230" sldId="279"/>
        </pc:sldMkLst>
        <pc:spChg chg="mod">
          <ac:chgData name="Bc. Marcela Lorenzová" userId="S::lorenzova@ssposbrno.cz::7bc5de6d-1b5a-4cf5-9f65-38cdb2cfce76" providerId="AD" clId="Web-{91B89155-51D0-48A7-F0E1-7C7BA4433B40}" dt="2021-12-01T09:06:44.426" v="79" actId="20577"/>
          <ac:spMkLst>
            <pc:docMk/>
            <pc:sldMk cId="1875080230" sldId="279"/>
            <ac:spMk id="2" creationId="{A3786325-7522-41F3-AE7F-B2C85C82CA79}"/>
          </ac:spMkLst>
        </pc:spChg>
        <pc:spChg chg="mod">
          <ac:chgData name="Bc. Marcela Lorenzová" userId="S::lorenzova@ssposbrno.cz::7bc5de6d-1b5a-4cf5-9f65-38cdb2cfce76" providerId="AD" clId="Web-{91B89155-51D0-48A7-F0E1-7C7BA4433B40}" dt="2021-12-01T09:24:09.735" v="340" actId="20577"/>
          <ac:spMkLst>
            <pc:docMk/>
            <pc:sldMk cId="1875080230" sldId="279"/>
            <ac:spMk id="3" creationId="{B8BB42B6-B8FD-4FF4-9AD9-2D73B6BC8559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26:09.441" v="353" actId="20577"/>
        <pc:sldMkLst>
          <pc:docMk/>
          <pc:sldMk cId="448493466" sldId="281"/>
        </pc:sldMkLst>
        <pc:spChg chg="mod">
          <ac:chgData name="Bc. Marcela Lorenzová" userId="S::lorenzova@ssposbrno.cz::7bc5de6d-1b5a-4cf5-9f65-38cdb2cfce76" providerId="AD" clId="Web-{91B89155-51D0-48A7-F0E1-7C7BA4433B40}" dt="2021-12-01T09:26:09.441" v="353" actId="20577"/>
          <ac:spMkLst>
            <pc:docMk/>
            <pc:sldMk cId="448493466" sldId="281"/>
            <ac:spMk id="3" creationId="{DFEC5268-3C60-4F8A-9380-A5B2BD0213FB}"/>
          </ac:spMkLst>
        </pc:spChg>
      </pc:sldChg>
      <pc:sldChg chg="modSp">
        <pc:chgData name="Bc. Marcela Lorenzová" userId="S::lorenzova@ssposbrno.cz::7bc5de6d-1b5a-4cf5-9f65-38cdb2cfce76" providerId="AD" clId="Web-{91B89155-51D0-48A7-F0E1-7C7BA4433B40}" dt="2021-12-01T09:27:50.584" v="383" actId="20577"/>
        <pc:sldMkLst>
          <pc:docMk/>
          <pc:sldMk cId="2178750639" sldId="282"/>
        </pc:sldMkLst>
        <pc:spChg chg="mod">
          <ac:chgData name="Bc. Marcela Lorenzová" userId="S::lorenzova@ssposbrno.cz::7bc5de6d-1b5a-4cf5-9f65-38cdb2cfce76" providerId="AD" clId="Web-{91B89155-51D0-48A7-F0E1-7C7BA4433B40}" dt="2021-12-01T09:27:50.584" v="383" actId="20577"/>
          <ac:spMkLst>
            <pc:docMk/>
            <pc:sldMk cId="2178750639" sldId="282"/>
            <ac:spMk id="3" creationId="{766E57E6-7DEB-410E-B6E0-0BBD262C83C3}"/>
          </ac:spMkLst>
        </pc:spChg>
      </pc:sldChg>
      <pc:sldChg chg="del">
        <pc:chgData name="Bc. Marcela Lorenzová" userId="S::lorenzova@ssposbrno.cz::7bc5de6d-1b5a-4cf5-9f65-38cdb2cfce76" providerId="AD" clId="Web-{91B89155-51D0-48A7-F0E1-7C7BA4433B40}" dt="2021-12-01T09:31:00.183" v="426"/>
        <pc:sldMkLst>
          <pc:docMk/>
          <pc:sldMk cId="1705313095" sldId="283"/>
        </pc:sldMkLst>
      </pc:sldChg>
      <pc:sldChg chg="del">
        <pc:chgData name="Bc. Marcela Lorenzová" userId="S::lorenzova@ssposbrno.cz::7bc5de6d-1b5a-4cf5-9f65-38cdb2cfce76" providerId="AD" clId="Web-{91B89155-51D0-48A7-F0E1-7C7BA4433B40}" dt="2021-12-01T09:30:57.011" v="425"/>
        <pc:sldMkLst>
          <pc:docMk/>
          <pc:sldMk cId="1970220614" sldId="284"/>
        </pc:sldMkLst>
      </pc:sldChg>
      <pc:sldChg chg="modSp new">
        <pc:chgData name="Bc. Marcela Lorenzová" userId="S::lorenzova@ssposbrno.cz::7bc5de6d-1b5a-4cf5-9f65-38cdb2cfce76" providerId="AD" clId="Web-{91B89155-51D0-48A7-F0E1-7C7BA4433B40}" dt="2021-12-01T09:54:58.878" v="577" actId="20577"/>
        <pc:sldMkLst>
          <pc:docMk/>
          <pc:sldMk cId="39750782" sldId="285"/>
        </pc:sldMkLst>
        <pc:spChg chg="mod">
          <ac:chgData name="Bc. Marcela Lorenzová" userId="S::lorenzova@ssposbrno.cz::7bc5de6d-1b5a-4cf5-9f65-38cdb2cfce76" providerId="AD" clId="Web-{91B89155-51D0-48A7-F0E1-7C7BA4433B40}" dt="2021-12-01T09:54:58.878" v="577" actId="20577"/>
          <ac:spMkLst>
            <pc:docMk/>
            <pc:sldMk cId="39750782" sldId="285"/>
            <ac:spMk id="2" creationId="{E34C60EC-63AA-4FAA-891D-12EA853FCB80}"/>
          </ac:spMkLst>
        </pc:spChg>
        <pc:spChg chg="mod">
          <ac:chgData name="Bc. Marcela Lorenzová" userId="S::lorenzova@ssposbrno.cz::7bc5de6d-1b5a-4cf5-9f65-38cdb2cfce76" providerId="AD" clId="Web-{91B89155-51D0-48A7-F0E1-7C7BA4433B40}" dt="2021-12-01T09:33:19.359" v="445" actId="20577"/>
          <ac:spMkLst>
            <pc:docMk/>
            <pc:sldMk cId="39750782" sldId="285"/>
            <ac:spMk id="3" creationId="{CCB2FFBE-F044-4E20-BF80-598DD800A87E}"/>
          </ac:spMkLst>
        </pc:spChg>
      </pc:sldChg>
      <pc:sldChg chg="delSp modSp new mod modClrScheme chgLayout">
        <pc:chgData name="Bc. Marcela Lorenzová" userId="S::lorenzova@ssposbrno.cz::7bc5de6d-1b5a-4cf5-9f65-38cdb2cfce76" providerId="AD" clId="Web-{91B89155-51D0-48A7-F0E1-7C7BA4433B40}" dt="2021-12-01T09:32:03.200" v="434" actId="20577"/>
        <pc:sldMkLst>
          <pc:docMk/>
          <pc:sldMk cId="2430069609" sldId="286"/>
        </pc:sldMkLst>
        <pc:spChg chg="mod ord">
          <ac:chgData name="Bc. Marcela Lorenzová" userId="S::lorenzova@ssposbrno.cz::7bc5de6d-1b5a-4cf5-9f65-38cdb2cfce76" providerId="AD" clId="Web-{91B89155-51D0-48A7-F0E1-7C7BA4433B40}" dt="2021-12-01T09:32:03.200" v="434" actId="20577"/>
          <ac:spMkLst>
            <pc:docMk/>
            <pc:sldMk cId="2430069609" sldId="286"/>
            <ac:spMk id="2" creationId="{07D1AC3E-8346-472D-9080-D425C6BDDB7F}"/>
          </ac:spMkLst>
        </pc:spChg>
        <pc:spChg chg="mod ord">
          <ac:chgData name="Bc. Marcela Lorenzová" userId="S::lorenzova@ssposbrno.cz::7bc5de6d-1b5a-4cf5-9f65-38cdb2cfce76" providerId="AD" clId="Web-{91B89155-51D0-48A7-F0E1-7C7BA4433B40}" dt="2021-12-01T09:31:47.184" v="432" actId="20577"/>
          <ac:spMkLst>
            <pc:docMk/>
            <pc:sldMk cId="2430069609" sldId="286"/>
            <ac:spMk id="3" creationId="{325ABA32-CC8A-4053-941C-851B4F9CD42D}"/>
          </ac:spMkLst>
        </pc:spChg>
        <pc:spChg chg="del">
          <ac:chgData name="Bc. Marcela Lorenzová" userId="S::lorenzova@ssposbrno.cz::7bc5de6d-1b5a-4cf5-9f65-38cdb2cfce76" providerId="AD" clId="Web-{91B89155-51D0-48A7-F0E1-7C7BA4433B40}" dt="2021-12-01T09:31:24.215" v="430"/>
          <ac:spMkLst>
            <pc:docMk/>
            <pc:sldMk cId="2430069609" sldId="286"/>
            <ac:spMk id="4" creationId="{9B807CBB-12CB-400E-A7C4-1BE87973CF0C}"/>
          </ac:spMkLst>
        </pc:spChg>
      </pc:sldChg>
      <pc:sldChg chg="new del">
        <pc:chgData name="Bc. Marcela Lorenzová" userId="S::lorenzova@ssposbrno.cz::7bc5de6d-1b5a-4cf5-9f65-38cdb2cfce76" providerId="AD" clId="Web-{91B89155-51D0-48A7-F0E1-7C7BA4433B40}" dt="2021-12-01T09:31:10.012" v="428"/>
        <pc:sldMkLst>
          <pc:docMk/>
          <pc:sldMk cId="3477984890" sldId="286"/>
        </pc:sldMkLst>
      </pc:sldChg>
      <pc:sldChg chg="modSp new">
        <pc:chgData name="Bc. Marcela Lorenzová" userId="S::lorenzova@ssposbrno.cz::7bc5de6d-1b5a-4cf5-9f65-38cdb2cfce76" providerId="AD" clId="Web-{91B89155-51D0-48A7-F0E1-7C7BA4433B40}" dt="2021-12-01T09:39:50.150" v="526" actId="20577"/>
        <pc:sldMkLst>
          <pc:docMk/>
          <pc:sldMk cId="621580715" sldId="287"/>
        </pc:sldMkLst>
        <pc:spChg chg="mod">
          <ac:chgData name="Bc. Marcela Lorenzová" userId="S::lorenzova@ssposbrno.cz::7bc5de6d-1b5a-4cf5-9f65-38cdb2cfce76" providerId="AD" clId="Web-{91B89155-51D0-48A7-F0E1-7C7BA4433B40}" dt="2021-12-01T09:39:50.150" v="526" actId="20577"/>
          <ac:spMkLst>
            <pc:docMk/>
            <pc:sldMk cId="621580715" sldId="287"/>
            <ac:spMk id="2" creationId="{3134752D-55C3-4883-B0B0-3991746123C8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pPr/>
              <a:t>17.02.2022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POKLÁDANÁ VLNA  </a:t>
            </a:r>
          </a:p>
        </p:txBody>
      </p:sp>
      <p:grpSp>
        <p:nvGrpSpPr>
          <p:cNvPr id="4" name="Skupina 3"/>
          <p:cNvGrpSpPr/>
          <p:nvPr/>
        </p:nvGrpSpPr>
        <p:grpSpPr>
          <a:xfrm>
            <a:off x="3050518" y="5621875"/>
            <a:ext cx="5976664" cy="605350"/>
            <a:chOff x="3935760" y="5719245"/>
            <a:chExt cx="5976664" cy="605350"/>
          </a:xfrm>
        </p:grpSpPr>
        <p:sp>
          <p:nvSpPr>
            <p:cNvPr id="5" name="Obdélník 4"/>
            <p:cNvSpPr/>
            <p:nvPr/>
          </p:nvSpPr>
          <p:spPr>
            <a:xfrm>
              <a:off x="3935760" y="5733256"/>
              <a:ext cx="5976664" cy="57606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chemeClr val="lt1"/>
                  </a:solidFill>
                  <a:latin typeface="+mn-lt"/>
                  <a:ea typeface="+mn-ea"/>
                  <a:cs typeface="+mn-cs"/>
                  <a:sym typeface="Arial"/>
                </a:defRPr>
              </a:lvl9pPr>
            </a:lstStyle>
            <a:p>
              <a:pPr algn="ctr"/>
              <a:endParaRPr lang="cs-CZ"/>
            </a:p>
          </p:txBody>
        </p:sp>
        <p:pic>
          <p:nvPicPr>
            <p:cNvPr id="6" name="Google Shape;167;p1"/>
            <p:cNvPicPr preferRelativeResize="0"/>
            <p:nvPr/>
          </p:nvPicPr>
          <p:blipFill>
            <a:blip r:embed="rId2" cstate="print">
              <a:alphaModFix/>
            </a:blip>
            <a:stretch>
              <a:fillRect/>
            </a:stretch>
          </p:blipFill>
          <p:spPr>
            <a:xfrm>
              <a:off x="3944325" y="5719245"/>
              <a:ext cx="5820401" cy="60535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7" name="Podnadpis 2"/>
          <p:cNvSpPr txBox="1">
            <a:spLocks/>
          </p:cNvSpPr>
          <p:nvPr/>
        </p:nvSpPr>
        <p:spPr>
          <a:xfrm>
            <a:off x="1524000" y="4381500"/>
            <a:ext cx="9144000" cy="87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cs-CZ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Autorkou je  Bc. Marcela Lorenzová</a:t>
            </a: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DDEC567-1F17-45B0-9D5B-ECA5056EB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Pokládaná vlna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7C4A81DD-DF33-47E8-B9D4-96145AA95D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Je klasický způsob tvarování mokrých vlasů.</a:t>
            </a:r>
          </a:p>
          <a:p>
            <a:r>
              <a:rPr lang="cs-CZ" dirty="0">
                <a:cs typeface="Calibri"/>
              </a:rPr>
              <a:t>Je základem kadeřnické profese.</a:t>
            </a:r>
          </a:p>
          <a:p>
            <a:r>
              <a:rPr lang="cs-CZ" dirty="0">
                <a:cs typeface="Calibri"/>
              </a:rPr>
              <a:t>Vychází z ní řada dalších technik </a:t>
            </a:r>
            <a:r>
              <a:rPr lang="cs-CZ" dirty="0" smtClean="0">
                <a:cs typeface="Calibri"/>
              </a:rPr>
              <a:t>- kroužkování</a:t>
            </a:r>
            <a:r>
              <a:rPr lang="cs-CZ" dirty="0">
                <a:cs typeface="Calibri"/>
              </a:rPr>
              <a:t>, vodová, foukaná.</a:t>
            </a:r>
          </a:p>
          <a:p>
            <a:r>
              <a:rPr lang="cs-CZ" dirty="0">
                <a:cs typeface="Calibri"/>
              </a:rPr>
              <a:t>Je využitá v konkrétních účesových stylech.</a:t>
            </a:r>
          </a:p>
          <a:p>
            <a:r>
              <a:rPr lang="cs-CZ" dirty="0">
                <a:cs typeface="Calibri"/>
              </a:rPr>
              <a:t>Podmínkou úspěchu je pochopit směr vlny.</a:t>
            </a:r>
          </a:p>
          <a:p>
            <a:r>
              <a:rPr lang="cs-CZ" dirty="0">
                <a:cs typeface="Calibri"/>
              </a:rPr>
              <a:t>Účes pro večerní i denní příležitost.</a:t>
            </a:r>
          </a:p>
          <a:p>
            <a:r>
              <a:rPr lang="cs-CZ" dirty="0">
                <a:cs typeface="Calibri"/>
              </a:rPr>
              <a:t>Prvek v </a:t>
            </a:r>
            <a:r>
              <a:rPr lang="cs-CZ" dirty="0" smtClean="0">
                <a:cs typeface="Calibri"/>
              </a:rPr>
              <a:t>soutěžních </a:t>
            </a:r>
            <a:r>
              <a:rPr lang="cs-CZ" dirty="0">
                <a:cs typeface="Calibri"/>
              </a:rPr>
              <a:t>nebo svatebních účesech.</a:t>
            </a:r>
          </a:p>
          <a:p>
            <a:endParaRPr lang="cs-CZ" dirty="0">
              <a:cs typeface="Calibri"/>
            </a:endParaRPr>
          </a:p>
        </p:txBody>
      </p:sp>
      <p:sp>
        <p:nvSpPr>
          <p:cNvPr id="4" name="TextovéPole 3">
            <a:extLst>
              <a:ext uri="{FF2B5EF4-FFF2-40B4-BE49-F238E27FC236}">
                <a16:creationId xmlns="" xmlns:a16="http://schemas.microsoft.com/office/drawing/2014/main" id="{321BB8C2-1B47-4D9B-80F8-64447624B95F}"/>
              </a:ext>
            </a:extLst>
          </p:cNvPr>
          <p:cNvSpPr txBox="1"/>
          <p:nvPr/>
        </p:nvSpPr>
        <p:spPr>
          <a:xfrm flipV="1">
            <a:off x="4724400" y="229337"/>
            <a:ext cx="1874875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990942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63D176D5-2896-4353-9A00-174BFCE5E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Pomůcky k vytvoření vlny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766E57E6-7DEB-410E-B6E0-0BBD262C8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Vlasový </a:t>
            </a:r>
            <a:r>
              <a:rPr lang="cs-CZ" dirty="0" smtClean="0">
                <a:cs typeface="Calibri"/>
              </a:rPr>
              <a:t>dílek </a:t>
            </a:r>
            <a:r>
              <a:rPr lang="cs-CZ" dirty="0">
                <a:cs typeface="Calibri"/>
              </a:rPr>
              <a:t>nebo modelka</a:t>
            </a:r>
          </a:p>
          <a:p>
            <a:r>
              <a:rPr lang="cs-CZ" dirty="0">
                <a:cs typeface="Calibri"/>
              </a:rPr>
              <a:t>Dámský široký hřeben</a:t>
            </a:r>
          </a:p>
          <a:p>
            <a:r>
              <a:rPr lang="cs-CZ" dirty="0">
                <a:cs typeface="Calibri"/>
              </a:rPr>
              <a:t>Rozprašovač s vodou</a:t>
            </a:r>
          </a:p>
          <a:p>
            <a:r>
              <a:rPr lang="cs-CZ" dirty="0" err="1">
                <a:cs typeface="Calibri"/>
              </a:rPr>
              <a:t>Betky</a:t>
            </a:r>
          </a:p>
          <a:p>
            <a:r>
              <a:rPr lang="cs-CZ" dirty="0">
                <a:cs typeface="Calibri"/>
              </a:rPr>
              <a:t>Hřebínky na sepnutí vlny </a:t>
            </a:r>
          </a:p>
        </p:txBody>
      </p:sp>
    </p:spTree>
    <p:extLst>
      <p:ext uri="{BB962C8B-B14F-4D97-AF65-F5344CB8AC3E}">
        <p14:creationId xmlns="" xmlns:p14="http://schemas.microsoft.com/office/powerpoint/2010/main" val="2178750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65B7857-8C73-4DF8-AC3E-7E695A27A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Pomůcky na vytvoření vlny</a:t>
            </a:r>
            <a:endParaRPr lang="cs-CZ" dirty="0"/>
          </a:p>
        </p:txBody>
      </p:sp>
      <p:pic>
        <p:nvPicPr>
          <p:cNvPr id="5" name="Obrázek 5" descr="Obsah obrázku zeď, interiér&#10;&#10;Popis se vygeneroval automaticky.">
            <a:extLst>
              <a:ext uri="{FF2B5EF4-FFF2-40B4-BE49-F238E27FC236}">
                <a16:creationId xmlns="" xmlns:a16="http://schemas.microsoft.com/office/drawing/2014/main" id="{E186A1E6-6205-45C0-9616-93AA98A6C35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interiér, vlákno&#10;&#10;Popis se vygeneroval automaticky.">
            <a:extLst>
              <a:ext uri="{FF2B5EF4-FFF2-40B4-BE49-F238E27FC236}">
                <a16:creationId xmlns="" xmlns:a16="http://schemas.microsoft.com/office/drawing/2014/main" id="{BB19D5D7-99DD-466C-8714-C1C4E43A0E8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327474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73FA49E-1FCE-4268-82B3-ED547E575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Vytvoření vlny - předpoklad úspěchu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6CA409A8-1CA3-4482-AD64-C29629926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Za mokra, pomocí širokého hřebene a prstů.</a:t>
            </a:r>
          </a:p>
          <a:p>
            <a:r>
              <a:rPr lang="cs-CZ" dirty="0">
                <a:cs typeface="Calibri"/>
              </a:rPr>
              <a:t>Vhodné jsou vlasy poddajné, seřezané, středně dlouhé.</a:t>
            </a:r>
          </a:p>
          <a:p>
            <a:r>
              <a:rPr lang="cs-CZ" dirty="0">
                <a:cs typeface="Calibri"/>
              </a:rPr>
              <a:t>Pěšinka je u vlny předepsaná, položená na levé straně.</a:t>
            </a:r>
          </a:p>
          <a:p>
            <a:r>
              <a:rPr lang="cs-CZ" dirty="0">
                <a:cs typeface="Calibri"/>
              </a:rPr>
              <a:t>Předpokladem dobře udělané vlny je správný </a:t>
            </a:r>
            <a:r>
              <a:rPr lang="cs-CZ" dirty="0" err="1">
                <a:cs typeface="Calibri"/>
              </a:rPr>
              <a:t>náčesek</a:t>
            </a:r>
            <a:r>
              <a:rPr lang="cs-CZ" dirty="0">
                <a:cs typeface="Calibri"/>
              </a:rPr>
              <a:t>.</a:t>
            </a:r>
          </a:p>
          <a:p>
            <a:r>
              <a:rPr lang="cs-CZ" dirty="0">
                <a:cs typeface="Calibri"/>
              </a:rPr>
              <a:t>Pracujeme hustou stranou hřebene, přední částí zubů 3-5cm.</a:t>
            </a:r>
          </a:p>
          <a:p>
            <a:r>
              <a:rPr lang="cs-CZ" dirty="0">
                <a:cs typeface="Calibri"/>
              </a:rPr>
              <a:t>Vytváříme půlkruh - šíře na dva prsty.</a:t>
            </a:r>
          </a:p>
          <a:p>
            <a:r>
              <a:rPr lang="cs-CZ" dirty="0">
                <a:cs typeface="Calibri"/>
              </a:rPr>
              <a:t>Pro lepší pochopení a představu vlny a </a:t>
            </a:r>
            <a:r>
              <a:rPr lang="cs-CZ" dirty="0" smtClean="0">
                <a:cs typeface="Calibri"/>
              </a:rPr>
              <a:t>náčesků </a:t>
            </a:r>
            <a:r>
              <a:rPr lang="cs-CZ" dirty="0">
                <a:cs typeface="Calibri"/>
              </a:rPr>
              <a:t>žáci vlnu a náčesky nejdříve kreslí - propojení a využití výtvarné výchovy.</a:t>
            </a:r>
          </a:p>
          <a:p>
            <a:endParaRPr lang="cs-CZ" dirty="0">
              <a:cs typeface="Calibri"/>
            </a:endParaRP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376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B5D0B31-4B6F-42D8-9BE7-9EF501A5B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Nákres pěšinky a </a:t>
            </a:r>
            <a:r>
              <a:rPr lang="cs-CZ" dirty="0" err="1">
                <a:cs typeface="Calibri Light"/>
              </a:rPr>
              <a:t>náčesků</a:t>
            </a:r>
            <a:endParaRPr lang="cs-CZ" dirty="0" err="1"/>
          </a:p>
        </p:txBody>
      </p:sp>
      <p:pic>
        <p:nvPicPr>
          <p:cNvPr id="6" name="Obrázek 6" descr="Obsah obrázku text, bílá tabule&#10;&#10;Popis se vygeneroval automaticky.">
            <a:extLst>
              <a:ext uri="{FF2B5EF4-FFF2-40B4-BE49-F238E27FC236}">
                <a16:creationId xmlns="" xmlns:a16="http://schemas.microsoft.com/office/drawing/2014/main" id="{348E3F44-7D87-40A8-8774-35EA670975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3919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2054863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3C54FC1-1B39-4B22-98A4-C372F44E6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      Nákres vlny</a:t>
            </a:r>
            <a:endParaRPr lang="cs-CZ" dirty="0"/>
          </a:p>
        </p:txBody>
      </p:sp>
      <p:pic>
        <p:nvPicPr>
          <p:cNvPr id="7" name="Obrázek 7">
            <a:extLst>
              <a:ext uri="{FF2B5EF4-FFF2-40B4-BE49-F238E27FC236}">
                <a16:creationId xmlns="" xmlns:a16="http://schemas.microsoft.com/office/drawing/2014/main" id="{6353B511-9460-44DE-AFC3-B49D76AB04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95108" y="1825625"/>
            <a:ext cx="5801784" cy="4351338"/>
          </a:xfrm>
        </p:spPr>
      </p:pic>
    </p:spTree>
    <p:extLst>
      <p:ext uri="{BB962C8B-B14F-4D97-AF65-F5344CB8AC3E}">
        <p14:creationId xmlns="" xmlns:p14="http://schemas.microsoft.com/office/powerpoint/2010/main" val="437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CABEEBF-9661-40D6-B135-C56B3AC66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Nácvik na vlasovém dílku</a:t>
            </a:r>
            <a:endParaRPr lang="cs-CZ" dirty="0" err="1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DFEC5268-3C60-4F8A-9380-A5B2BD0213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Procvičování pokládání prstů </a:t>
            </a:r>
          </a:p>
          <a:p>
            <a:r>
              <a:rPr lang="cs-CZ" dirty="0">
                <a:cs typeface="Calibri"/>
              </a:rPr>
              <a:t>Vytvoření vlny a hrany</a:t>
            </a:r>
          </a:p>
          <a:p>
            <a:r>
              <a:rPr lang="cs-CZ" dirty="0" err="1">
                <a:cs typeface="Calibri"/>
              </a:rPr>
              <a:t>Odčesání</a:t>
            </a:r>
            <a:r>
              <a:rPr lang="cs-CZ" dirty="0">
                <a:cs typeface="Calibri"/>
              </a:rPr>
              <a:t> ve správném směru vlny </a:t>
            </a:r>
          </a:p>
          <a:p>
            <a:r>
              <a:rPr lang="cs-CZ" dirty="0">
                <a:cs typeface="Calibri"/>
              </a:rPr>
              <a:t>Směr vlny</a:t>
            </a:r>
          </a:p>
        </p:txBody>
      </p:sp>
    </p:spTree>
    <p:extLst>
      <p:ext uri="{BB962C8B-B14F-4D97-AF65-F5344CB8AC3E}">
        <p14:creationId xmlns="" xmlns:p14="http://schemas.microsoft.com/office/powerpoint/2010/main" val="448493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5119390-9AE4-4A96-ABEA-215FF23B36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Nácvik na vlasovém dílku</a:t>
            </a:r>
            <a:endParaRPr lang="cs-CZ" dirty="0"/>
          </a:p>
        </p:txBody>
      </p:sp>
      <p:pic>
        <p:nvPicPr>
          <p:cNvPr id="5" name="Obrázek 5" descr="Obsah obrázku osoba&#10;&#10;Popis se vygeneroval automaticky.">
            <a:extLst>
              <a:ext uri="{FF2B5EF4-FFF2-40B4-BE49-F238E27FC236}">
                <a16:creationId xmlns="" xmlns:a16="http://schemas.microsoft.com/office/drawing/2014/main" id="{E885F746-A585-431B-99AE-EB3EA27B99E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příčesek, vlasy&#10;&#10;Popis se vygeneroval automaticky.">
            <a:extLst>
              <a:ext uri="{FF2B5EF4-FFF2-40B4-BE49-F238E27FC236}">
                <a16:creationId xmlns="" xmlns:a16="http://schemas.microsoft.com/office/drawing/2014/main" id="{74F5EEF7-3A21-481B-BA5C-B5E735A62AB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8378245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1C4189E-597A-4C0E-A460-12C7E8D5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Pokládaná vlna na modelce,</a:t>
            </a:r>
            <a:br>
              <a:rPr lang="cs-CZ" dirty="0">
                <a:cs typeface="Calibri Light"/>
              </a:rPr>
            </a:br>
            <a:r>
              <a:rPr lang="cs-CZ" dirty="0">
                <a:cs typeface="Calibri Light"/>
              </a:rPr>
              <a:t> vytvoření </a:t>
            </a:r>
            <a:r>
              <a:rPr lang="cs-CZ" dirty="0" err="1">
                <a:cs typeface="Calibri Light"/>
              </a:rPr>
              <a:t>náčesků</a:t>
            </a:r>
            <a:r>
              <a:rPr lang="cs-CZ" dirty="0">
                <a:cs typeface="Calibri Light"/>
              </a:rPr>
              <a:t> - postup</a:t>
            </a:r>
            <a:endParaRPr lang="cs-CZ" dirty="0" err="1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A7C06271-2802-4D15-813B-4777A09729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 err="1">
                <a:ea typeface="+mn-lt"/>
                <a:cs typeface="+mn-lt"/>
              </a:rPr>
              <a:t>Náčesky</a:t>
            </a:r>
            <a:r>
              <a:rPr lang="cs-CZ">
                <a:ea typeface="+mn-lt"/>
                <a:cs typeface="+mn-lt"/>
              </a:rPr>
              <a:t> začínáme vytvářet na velké účesové straně od čela směrem ke </a:t>
            </a:r>
            <a:r>
              <a:rPr lang="cs-CZ" dirty="0">
                <a:ea typeface="+mn-lt"/>
                <a:cs typeface="+mn-lt"/>
              </a:rPr>
              <a:t>konci pěšinky.</a:t>
            </a:r>
            <a:endParaRPr lang="cs-CZ" dirty="0"/>
          </a:p>
          <a:p>
            <a:r>
              <a:rPr lang="cs-CZ" dirty="0">
                <a:ea typeface="+mn-lt"/>
                <a:cs typeface="+mn-lt"/>
              </a:rPr>
              <a:t>U konce pěšinky </a:t>
            </a:r>
            <a:r>
              <a:rPr lang="cs-CZ" dirty="0" err="1">
                <a:ea typeface="+mn-lt"/>
                <a:cs typeface="+mn-lt"/>
              </a:rPr>
              <a:t>náčesky</a:t>
            </a:r>
            <a:r>
              <a:rPr lang="cs-CZ" dirty="0">
                <a:ea typeface="+mn-lt"/>
                <a:cs typeface="+mn-lt"/>
              </a:rPr>
              <a:t> otáčíme a vypracujeme kolem vlasového víru a postupujeme až ke kontuře na malé účesové straně.</a:t>
            </a:r>
            <a:endParaRPr lang="cs-CZ"/>
          </a:p>
          <a:p>
            <a:r>
              <a:rPr lang="cs-CZ" dirty="0">
                <a:cs typeface="Calibri" panose="020F0502020204030204"/>
              </a:rPr>
              <a:t>Vlasy stále přivlhčujeme.</a:t>
            </a:r>
          </a:p>
        </p:txBody>
      </p:sp>
    </p:spTree>
    <p:extLst>
      <p:ext uri="{BB962C8B-B14F-4D97-AF65-F5344CB8AC3E}">
        <p14:creationId xmlns="" xmlns:p14="http://schemas.microsoft.com/office/powerpoint/2010/main" val="3566633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F3E8AA4-476F-498A-B591-EDF84B2E2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Pěšinka, </a:t>
            </a:r>
            <a:r>
              <a:rPr lang="cs-CZ" dirty="0" err="1">
                <a:cs typeface="Calibri Light"/>
              </a:rPr>
              <a:t>náčesky</a:t>
            </a:r>
            <a:r>
              <a:rPr lang="cs-CZ" dirty="0">
                <a:cs typeface="Calibri Light"/>
              </a:rPr>
              <a:t> - </a:t>
            </a:r>
            <a:br>
              <a:rPr lang="cs-CZ" dirty="0">
                <a:cs typeface="Calibri Light"/>
              </a:rPr>
            </a:br>
            <a:r>
              <a:rPr lang="cs-CZ" dirty="0">
                <a:cs typeface="Calibri Light"/>
              </a:rPr>
              <a:t>             malá a velká účesová strana</a:t>
            </a:r>
            <a:endParaRPr lang="cs-CZ" dirty="0"/>
          </a:p>
        </p:txBody>
      </p:sp>
      <p:pic>
        <p:nvPicPr>
          <p:cNvPr id="5" name="Obrázek 5" descr="Obsah obrázku zeď, interiér&#10;&#10;Popis se vygeneroval automaticky.">
            <a:extLst>
              <a:ext uri="{FF2B5EF4-FFF2-40B4-BE49-F238E27FC236}">
                <a16:creationId xmlns="" xmlns:a16="http://schemas.microsoft.com/office/drawing/2014/main" id="{DEA43B2A-95FA-44A9-B4CB-53E931583D6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interiér, zeď, malé&#10;&#10;Popis se vygeneroval automaticky.">
            <a:extLst>
              <a:ext uri="{FF2B5EF4-FFF2-40B4-BE49-F238E27FC236}">
                <a16:creationId xmlns="" xmlns:a16="http://schemas.microsoft.com/office/drawing/2014/main" id="{224A42BC-BB1A-4FFC-9965-BD2D0578821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25211181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8E9518D7-EDFD-4B20-86BE-BF8B05667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</a:t>
            </a:r>
            <a:r>
              <a:rPr lang="cs-CZ" dirty="0" err="1">
                <a:cs typeface="Calibri Light"/>
              </a:rPr>
              <a:t>Náčesky</a:t>
            </a:r>
            <a:r>
              <a:rPr lang="cs-CZ" dirty="0">
                <a:cs typeface="Calibri Light"/>
              </a:rPr>
              <a:t> kolem vlasového víru, </a:t>
            </a:r>
            <a:br>
              <a:rPr lang="cs-CZ" dirty="0">
                <a:cs typeface="Calibri Light"/>
              </a:rPr>
            </a:br>
            <a:r>
              <a:rPr lang="cs-CZ" dirty="0">
                <a:cs typeface="Calibri Light"/>
              </a:rPr>
              <a:t>             u konce pěšinky otáčíme směr.</a:t>
            </a:r>
            <a:endParaRPr lang="cs-CZ" dirty="0"/>
          </a:p>
        </p:txBody>
      </p:sp>
      <p:pic>
        <p:nvPicPr>
          <p:cNvPr id="5" name="Obrázek 5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29477269-542A-435A-8CAA-63DCB7DCC65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interiér, osoba, nástroj&#10;&#10;Popis se vygeneroval automaticky.">
            <a:extLst>
              <a:ext uri="{FF2B5EF4-FFF2-40B4-BE49-F238E27FC236}">
                <a16:creationId xmlns="" xmlns:a16="http://schemas.microsoft.com/office/drawing/2014/main" id="{EF69494E-CD78-4C09-8A36-0CD04D471BA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  <p:sp>
        <p:nvSpPr>
          <p:cNvPr id="3" name="TextovéPole 2">
            <a:extLst>
              <a:ext uri="{FF2B5EF4-FFF2-40B4-BE49-F238E27FC236}">
                <a16:creationId xmlns="" xmlns:a16="http://schemas.microsoft.com/office/drawing/2014/main" id="{11EADB6D-5681-4DB7-9B4F-2B84004C6FCA}"/>
              </a:ext>
            </a:extLst>
          </p:cNvPr>
          <p:cNvSpPr txBox="1"/>
          <p:nvPr/>
        </p:nvSpPr>
        <p:spPr>
          <a:xfrm rot="21240000" flipH="1" flipV="1">
            <a:off x="4310320" y="-573059"/>
            <a:ext cx="862361" cy="9984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43342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3786325-7522-41F3-AE7F-B2C85C82C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Vypracování první vlny a hrany, postup</a:t>
            </a:r>
            <a:endParaRPr lang="cs-CZ" dirty="0" err="1"/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B8BB42B6-B8FD-4FF4-9AD9-2D73B6BC85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cs-CZ" dirty="0">
                <a:cs typeface="Calibri"/>
              </a:rPr>
              <a:t>Začínáme na velké účesové straně.</a:t>
            </a:r>
            <a:endParaRPr lang="cs-CZ" dirty="0"/>
          </a:p>
          <a:p>
            <a:r>
              <a:rPr lang="cs-CZ" dirty="0">
                <a:cs typeface="Calibri"/>
              </a:rPr>
              <a:t>První hrana je tvořena třemi nasazeními </a:t>
            </a:r>
            <a:r>
              <a:rPr lang="cs-CZ" dirty="0" smtClean="0">
                <a:cs typeface="Calibri"/>
              </a:rPr>
              <a:t>prstů (třetí </a:t>
            </a:r>
            <a:r>
              <a:rPr lang="cs-CZ" dirty="0">
                <a:cs typeface="Calibri"/>
              </a:rPr>
              <a:t>uzavírá trojúhelník ke konci pěšinky.</a:t>
            </a:r>
          </a:p>
          <a:p>
            <a:r>
              <a:rPr lang="cs-CZ" dirty="0">
                <a:cs typeface="Calibri"/>
              </a:rPr>
              <a:t>Prostředníček levé ruky položíme pod pěšinku do náčesku a špičku prstu nasměrujeme na vzdálenější obočí.</a:t>
            </a:r>
          </a:p>
          <a:p>
            <a:r>
              <a:rPr lang="cs-CZ" dirty="0">
                <a:cs typeface="Calibri"/>
              </a:rPr>
              <a:t>Pod něj nasadíme dámský hřeben, hustější stranu a sjedeme asi 1cm směrem </a:t>
            </a:r>
            <a:r>
              <a:rPr lang="cs-CZ" dirty="0" smtClean="0">
                <a:cs typeface="Calibri"/>
              </a:rPr>
              <a:t>                 k </a:t>
            </a:r>
            <a:r>
              <a:rPr lang="cs-CZ" dirty="0">
                <a:cs typeface="Calibri"/>
              </a:rPr>
              <a:t>obličeji.</a:t>
            </a:r>
          </a:p>
          <a:p>
            <a:r>
              <a:rPr lang="cs-CZ" dirty="0">
                <a:cs typeface="Calibri"/>
              </a:rPr>
              <a:t>Vlas uvolníme, zapružíme a ukazováčkem levé ruky sjedeme po hřebínku pod hranu.</a:t>
            </a:r>
          </a:p>
          <a:p>
            <a:r>
              <a:rPr lang="cs-CZ" dirty="0">
                <a:cs typeface="Calibri"/>
              </a:rPr>
              <a:t>Pravá ruka odčesává konce vlasů do opačného směru, než jsme vytvářeli hranu.</a:t>
            </a:r>
          </a:p>
          <a:p>
            <a:r>
              <a:rPr lang="cs-CZ" dirty="0">
                <a:cs typeface="Calibri"/>
              </a:rPr>
              <a:t>Tlakem a správným </a:t>
            </a:r>
            <a:r>
              <a:rPr lang="cs-CZ" dirty="0" err="1">
                <a:cs typeface="Calibri"/>
              </a:rPr>
              <a:t>odčesáním</a:t>
            </a:r>
            <a:r>
              <a:rPr lang="cs-CZ" dirty="0">
                <a:cs typeface="Calibri"/>
              </a:rPr>
              <a:t> vytváříme první hranu a vlnu.</a:t>
            </a:r>
          </a:p>
          <a:p>
            <a:r>
              <a:rPr lang="cs-CZ" dirty="0">
                <a:cs typeface="Calibri"/>
              </a:rPr>
              <a:t>Vlas musí být mokrý.</a:t>
            </a:r>
          </a:p>
        </p:txBody>
      </p:sp>
    </p:spTree>
    <p:extLst>
      <p:ext uri="{BB962C8B-B14F-4D97-AF65-F5344CB8AC3E}">
        <p14:creationId xmlns="" xmlns:p14="http://schemas.microsoft.com/office/powerpoint/2010/main" val="18750802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A4FEEEC-98BD-4A2E-8A70-85983A0689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Položení první hrany a vlny</a:t>
            </a:r>
            <a:endParaRPr lang="cs-CZ" dirty="0"/>
          </a:p>
        </p:txBody>
      </p:sp>
      <p:pic>
        <p:nvPicPr>
          <p:cNvPr id="5" name="Obrázek 5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7FC1BAC3-9AAB-4D51-BA43-842BF269796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BC5FD404-DB68-41C6-82D6-50EC0BC4E7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3886131780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D5E6DFE-D250-4E90-A19C-42EF307D8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Vypracování vlny a hrany</a:t>
            </a:r>
            <a:endParaRPr lang="cs-CZ" dirty="0"/>
          </a:p>
        </p:txBody>
      </p:sp>
      <p:pic>
        <p:nvPicPr>
          <p:cNvPr id="5" name="Obrázek 5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28C6EB83-19B6-42B3-8192-3ABA57F550C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68FB3531-A5BE-4E4B-A4C3-253CF02CE6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242700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A303B2E-8F6D-45B9-A497-02A67EA89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 První vlna a hrana</a:t>
            </a:r>
            <a:endParaRPr lang="cs-CZ" dirty="0"/>
          </a:p>
        </p:txBody>
      </p:sp>
      <p:pic>
        <p:nvPicPr>
          <p:cNvPr id="5" name="Obrázek 5" descr="Obsah obrázku zeď, osoba, interiér&#10;&#10;Popis se vygeneroval automaticky.">
            <a:extLst>
              <a:ext uri="{FF2B5EF4-FFF2-40B4-BE49-F238E27FC236}">
                <a16:creationId xmlns="" xmlns:a16="http://schemas.microsoft.com/office/drawing/2014/main" id="{44E134EC-C385-4949-9B42-9FC3509CB2C0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osoba, interiér&#10;&#10;Popis se vygeneroval automaticky.">
            <a:extLst>
              <a:ext uri="{FF2B5EF4-FFF2-40B4-BE49-F238E27FC236}">
                <a16:creationId xmlns="" xmlns:a16="http://schemas.microsoft.com/office/drawing/2014/main" id="{A55DA1BF-74E1-4229-9BB5-E33D9E3EB4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40486895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F0EBD0D-701A-4BDB-BFD4-E69F02AFEB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Vypracování první vlny a hrany</a:t>
            </a:r>
            <a:endParaRPr lang="cs-CZ" dirty="0"/>
          </a:p>
        </p:txBody>
      </p:sp>
      <p:pic>
        <p:nvPicPr>
          <p:cNvPr id="5" name="Obrázek 5" descr="Obsah obrázku zeď, interiér, osoba&#10;&#10;Popis se vygeneroval automaticky.">
            <a:extLst>
              <a:ext uri="{FF2B5EF4-FFF2-40B4-BE49-F238E27FC236}">
                <a16:creationId xmlns="" xmlns:a16="http://schemas.microsoft.com/office/drawing/2014/main" id="{FED449DF-25DF-450D-B147-38A773706B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9" name="Obrázek 9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9F10F9AA-5743-4733-AA72-E1AC1F774A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3066687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34C60EC-63AA-4FAA-891D-12EA853FC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Druhá vlna a hrana  - celý pracovní postup 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CCB2FFBE-F044-4E20-BF80-598DD800A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cs-CZ" dirty="0">
                <a:cs typeface="Calibri"/>
              </a:rPr>
              <a:t>Druhou vlnu začínáme pod </a:t>
            </a:r>
            <a:r>
              <a:rPr lang="cs-CZ" dirty="0" smtClean="0">
                <a:cs typeface="Calibri"/>
              </a:rPr>
              <a:t>první </a:t>
            </a:r>
            <a:r>
              <a:rPr lang="cs-CZ" dirty="0">
                <a:cs typeface="Calibri"/>
              </a:rPr>
              <a:t>na velké účesové straně.</a:t>
            </a:r>
          </a:p>
          <a:p>
            <a:r>
              <a:rPr lang="cs-CZ" dirty="0">
                <a:cs typeface="Calibri"/>
              </a:rPr>
              <a:t>Řady klademe v obloucích z velké účesové strany na malou.</a:t>
            </a:r>
          </a:p>
          <a:p>
            <a:r>
              <a:rPr lang="cs-CZ" dirty="0">
                <a:cs typeface="Calibri"/>
              </a:rPr>
              <a:t>Třetí řadu začínáme pod </a:t>
            </a:r>
            <a:r>
              <a:rPr lang="cs-CZ" dirty="0" smtClean="0">
                <a:cs typeface="Calibri"/>
              </a:rPr>
              <a:t>druhou </a:t>
            </a:r>
            <a:r>
              <a:rPr lang="cs-CZ" dirty="0">
                <a:cs typeface="Calibri"/>
              </a:rPr>
              <a:t>na malé účesové straně a pokračujeme k obličeji na druhou stranu. </a:t>
            </a:r>
          </a:p>
          <a:p>
            <a:r>
              <a:rPr lang="cs-CZ" dirty="0">
                <a:cs typeface="Calibri"/>
              </a:rPr>
              <a:t>Řady střídáme a pokračujeme až na krční partii.</a:t>
            </a:r>
          </a:p>
          <a:p>
            <a:r>
              <a:rPr lang="cs-CZ" dirty="0">
                <a:cs typeface="Calibri"/>
              </a:rPr>
              <a:t>Vlnu ukončíme kroužkováním.</a:t>
            </a:r>
          </a:p>
          <a:p>
            <a:r>
              <a:rPr lang="cs-CZ" dirty="0">
                <a:cs typeface="Calibri"/>
              </a:rPr>
              <a:t>Usušíme.</a:t>
            </a:r>
          </a:p>
          <a:p>
            <a:r>
              <a:rPr lang="cs-CZ" dirty="0">
                <a:cs typeface="Calibri"/>
              </a:rPr>
              <a:t>Vyčešeme.</a:t>
            </a:r>
          </a:p>
        </p:txBody>
      </p:sp>
    </p:spTree>
    <p:extLst>
      <p:ext uri="{BB962C8B-B14F-4D97-AF65-F5344CB8AC3E}">
        <p14:creationId xmlns="" xmlns:p14="http://schemas.microsoft.com/office/powerpoint/2010/main" val="397507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57D71AD-644E-4F76-A8D9-152D7D197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Ukázka položení prstů a </a:t>
            </a:r>
            <a:r>
              <a:rPr lang="cs-CZ" dirty="0" err="1">
                <a:cs typeface="Calibri Light"/>
              </a:rPr>
              <a:t>odčesání</a:t>
            </a:r>
            <a:endParaRPr lang="cs-CZ" dirty="0" err="1"/>
          </a:p>
        </p:txBody>
      </p:sp>
      <p:pic>
        <p:nvPicPr>
          <p:cNvPr id="5" name="Obrázek 5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3E9B9E7B-E70C-4225-8E15-2D4930180B9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>
            <a:extLst>
              <a:ext uri="{FF2B5EF4-FFF2-40B4-BE49-F238E27FC236}">
                <a16:creationId xmlns="" xmlns:a16="http://schemas.microsoft.com/office/drawing/2014/main" id="{E98C2427-05B2-418D-BE2A-459CA8EC12D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1242150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6E554DD-A6CC-4E02-96F4-98E674FA9C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 Druhá vlna a hrana</a:t>
            </a:r>
            <a:endParaRPr lang="cs-CZ" dirty="0"/>
          </a:p>
        </p:txBody>
      </p:sp>
      <p:pic>
        <p:nvPicPr>
          <p:cNvPr id="6" name="Obrázek 6" descr="Obsah obrázku zeď, osoba, interiér, příčesek&#10;&#10;Popis se vygeneroval automaticky.">
            <a:extLst>
              <a:ext uri="{FF2B5EF4-FFF2-40B4-BE49-F238E27FC236}">
                <a16:creationId xmlns="" xmlns:a16="http://schemas.microsoft.com/office/drawing/2014/main" id="{D8887025-ACFE-4AB7-B8DF-3D3AEC944F1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  <p:pic>
        <p:nvPicPr>
          <p:cNvPr id="10" name="Obrázek 10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A288FD99-8D81-4523-873D-EE023C9787F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41065520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4658090-301D-4DDC-A4B4-943F462A0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>
                <a:cs typeface="Calibri Light"/>
              </a:rPr>
              <a:t>Vypracovaná druhá vlna kolem vlasového víru, která přechází na malou účesovou stranu</a:t>
            </a:r>
          </a:p>
        </p:txBody>
      </p:sp>
      <p:pic>
        <p:nvPicPr>
          <p:cNvPr id="5" name="Obrázek 5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D725380A-6627-4DEF-A70B-9DE5B5218D62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interiér, osoba&#10;&#10;Popis se vygeneroval automaticky.">
            <a:extLst>
              <a:ext uri="{FF2B5EF4-FFF2-40B4-BE49-F238E27FC236}">
                <a16:creationId xmlns="" xmlns:a16="http://schemas.microsoft.com/office/drawing/2014/main" id="{9F5F0272-16FC-48CF-9B05-A290C567C1B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420650361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23FFFEE-1F64-4968-985F-263A1D931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Vypracování vlny kolem vlasového víru</a:t>
            </a:r>
            <a:endParaRPr lang="cs-CZ" dirty="0"/>
          </a:p>
        </p:txBody>
      </p:sp>
      <p:pic>
        <p:nvPicPr>
          <p:cNvPr id="5" name="Obrázek 5" descr="Obsah obrázku zeď, interiér, osoba, příčesek&#10;&#10;Popis se vygeneroval automaticky.">
            <a:extLst>
              <a:ext uri="{FF2B5EF4-FFF2-40B4-BE49-F238E27FC236}">
                <a16:creationId xmlns="" xmlns:a16="http://schemas.microsoft.com/office/drawing/2014/main" id="{393DCD44-D850-4267-8C39-D38E6FF271F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interiér, příčesek&#10;&#10;Popis se vygeneroval automaticky.">
            <a:extLst>
              <a:ext uri="{FF2B5EF4-FFF2-40B4-BE49-F238E27FC236}">
                <a16:creationId xmlns="" xmlns:a16="http://schemas.microsoft.com/office/drawing/2014/main" id="{6A05A9D7-813C-45B1-8AF8-9DEAADDBE4E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34011277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B4DCA0AD-0FAE-40E8-B182-E4636528B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Dotažení vlny na malou účesovou stranu</a:t>
            </a:r>
            <a:endParaRPr lang="cs-CZ" dirty="0"/>
          </a:p>
        </p:txBody>
      </p:sp>
      <p:pic>
        <p:nvPicPr>
          <p:cNvPr id="5" name="Obrázek 5" descr="Obsah obrázku zeď, interiér, příčesek&#10;&#10;Popis se vygeneroval automaticky.">
            <a:extLst>
              <a:ext uri="{FF2B5EF4-FFF2-40B4-BE49-F238E27FC236}">
                <a16:creationId xmlns="" xmlns:a16="http://schemas.microsoft.com/office/drawing/2014/main" id="{57A1B70C-CE53-465D-A39B-297588EBBA3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zeď, interiér&#10;&#10;Popis se vygeneroval automaticky.">
            <a:extLst>
              <a:ext uri="{FF2B5EF4-FFF2-40B4-BE49-F238E27FC236}">
                <a16:creationId xmlns="" xmlns:a16="http://schemas.microsoft.com/office/drawing/2014/main" id="{256593AA-B8AB-42F9-9A44-F397A484DC1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3629153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E735DEC-BC12-42A5-BFF1-5F66F1A9F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Vypracovaná vlna  /velká účesová strana/ </a:t>
            </a:r>
            <a:endParaRPr lang="cs-CZ" dirty="0"/>
          </a:p>
        </p:txBody>
      </p:sp>
      <p:pic>
        <p:nvPicPr>
          <p:cNvPr id="5" name="Obrázek 5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435F2463-DE6B-4676-9844-BC4BC3EDBC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7" name="Obrázek 7" descr="Obsah obrázku zeď, osoba, interiér&#10;&#10;Popis se vygeneroval automaticky.">
            <a:extLst>
              <a:ext uri="{FF2B5EF4-FFF2-40B4-BE49-F238E27FC236}">
                <a16:creationId xmlns="" xmlns:a16="http://schemas.microsoft.com/office/drawing/2014/main" id="{5F0D26CB-5A75-475B-A62A-22D7AB3BCBD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7272337" y="2015331"/>
            <a:ext cx="2981325" cy="3971925"/>
          </a:xfrm>
        </p:spPr>
      </p:pic>
    </p:spTree>
    <p:extLst>
      <p:ext uri="{BB962C8B-B14F-4D97-AF65-F5344CB8AC3E}">
        <p14:creationId xmlns="" xmlns:p14="http://schemas.microsoft.com/office/powerpoint/2010/main" val="13708610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D5B7996B-A53B-4EE9-8738-059D3DD72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Vypracovaná vlna /malá účesová strana/</a:t>
            </a:r>
          </a:p>
        </p:txBody>
      </p:sp>
      <p:pic>
        <p:nvPicPr>
          <p:cNvPr id="5" name="Obrázek 5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E7633130-438F-4073-BB6E-FDF5D1EB0C2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10" name="Obrázek 10" descr="Obsah obrázku zeď, osoba, interiér&#10;&#10;Popis se vygeneroval automaticky.">
            <a:extLst>
              <a:ext uri="{FF2B5EF4-FFF2-40B4-BE49-F238E27FC236}">
                <a16:creationId xmlns="" xmlns:a16="http://schemas.microsoft.com/office/drawing/2014/main" id="{AD961336-76FB-4ED5-9B0F-FAB3DDC19D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8623352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9C9AD16-773D-417E-8790-D71FAC10D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Šíře vlny na dva prsty</a:t>
            </a:r>
            <a:endParaRPr lang="cs-CZ" dirty="0"/>
          </a:p>
        </p:txBody>
      </p:sp>
      <p:pic>
        <p:nvPicPr>
          <p:cNvPr id="5" name="Obrázek 5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1857009C-0750-47F0-BB75-819F21AFA50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zeď, interiér&#10;&#10;Popis se vygeneroval automaticky.">
            <a:extLst>
              <a:ext uri="{FF2B5EF4-FFF2-40B4-BE49-F238E27FC236}">
                <a16:creationId xmlns="" xmlns:a16="http://schemas.microsoft.com/office/drawing/2014/main" id="{11D9CD92-5BC9-4FA9-BB85-21C7B8DE061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42040332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E13E9667-DC6F-449B-B039-70BC398B2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Celkový pohled na vypracovanou vlnu</a:t>
            </a:r>
            <a:endParaRPr lang="cs-CZ" dirty="0"/>
          </a:p>
        </p:txBody>
      </p:sp>
      <p:pic>
        <p:nvPicPr>
          <p:cNvPr id="5" name="Obrázek 5" descr="Obsah obrázku zeď, osoba, interiér, příčesek&#10;&#10;Popis se vygeneroval automaticky.">
            <a:extLst>
              <a:ext uri="{FF2B5EF4-FFF2-40B4-BE49-F238E27FC236}">
                <a16:creationId xmlns="" xmlns:a16="http://schemas.microsoft.com/office/drawing/2014/main" id="{BD5E0857-D8A6-4D41-A8C3-CAFE742CEC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9" name="Obrázek 9" descr="Obsah obrázku zeď, příčesek&#10;&#10;Popis se vygeneroval automaticky.">
            <a:extLst>
              <a:ext uri="{FF2B5EF4-FFF2-40B4-BE49-F238E27FC236}">
                <a16:creationId xmlns="" xmlns:a16="http://schemas.microsoft.com/office/drawing/2014/main" id="{165BC959-6E55-4C95-8CE3-A48C4B81796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3185761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26D69FA-FAD8-4767-9621-72112E6DE2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Vlna ukončena kroužky</a:t>
            </a:r>
            <a:endParaRPr lang="cs-CZ" dirty="0"/>
          </a:p>
        </p:txBody>
      </p:sp>
      <p:pic>
        <p:nvPicPr>
          <p:cNvPr id="5" name="Obrázek 5" descr="Obsah obrázku zeď, osoba, interiér, příčesek&#10;&#10;Popis se vygeneroval automaticky.">
            <a:extLst>
              <a:ext uri="{FF2B5EF4-FFF2-40B4-BE49-F238E27FC236}">
                <a16:creationId xmlns="" xmlns:a16="http://schemas.microsoft.com/office/drawing/2014/main" id="{578A5E38-D768-44AB-B013-CA28776FCF9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9" name="Obrázek 9" descr="Obsah obrázku zeď, osoba, příčesek&#10;&#10;Popis se vygeneroval automaticky.">
            <a:extLst>
              <a:ext uri="{FF2B5EF4-FFF2-40B4-BE49-F238E27FC236}">
                <a16:creationId xmlns="" xmlns:a16="http://schemas.microsoft.com/office/drawing/2014/main" id="{A6B72B0F-9489-489C-B70B-32900E9192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424954811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7E63DF7-79C2-47F8-B13F-40A3DC39E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Zafixování vlny hřebínky před sušením</a:t>
            </a:r>
            <a:endParaRPr lang="cs-CZ" dirty="0" err="1"/>
          </a:p>
        </p:txBody>
      </p:sp>
      <p:pic>
        <p:nvPicPr>
          <p:cNvPr id="5" name="Obrázek 5" descr="Obsah obrázku interiér&#10;&#10;Popis se vygeneroval automaticky.">
            <a:extLst>
              <a:ext uri="{FF2B5EF4-FFF2-40B4-BE49-F238E27FC236}">
                <a16:creationId xmlns="" xmlns:a16="http://schemas.microsoft.com/office/drawing/2014/main" id="{19304038-ABB0-490F-AB19-243AD144FC03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interiér, zeď&#10;&#10;Popis se vygeneroval automaticky.">
            <a:extLst>
              <a:ext uri="{FF2B5EF4-FFF2-40B4-BE49-F238E27FC236}">
                <a16:creationId xmlns="" xmlns:a16="http://schemas.microsoft.com/office/drawing/2014/main" id="{B1F4AD7E-02A7-4B95-8B05-3E10767E1EA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2630828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38590B7-7165-40D3-9AF3-D6C6CF5AE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Vlna před sušením</a:t>
            </a:r>
            <a:endParaRPr lang="cs-CZ" dirty="0"/>
          </a:p>
        </p:txBody>
      </p:sp>
      <p:pic>
        <p:nvPicPr>
          <p:cNvPr id="5" name="Obrázek 5">
            <a:extLst>
              <a:ext uri="{FF2B5EF4-FFF2-40B4-BE49-F238E27FC236}">
                <a16:creationId xmlns="" xmlns:a16="http://schemas.microsoft.com/office/drawing/2014/main" id="{2825EC78-F2C8-45D0-8BAD-E9BBD351760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interiér, pózování&#10;&#10;Popis se vygeneroval automaticky.">
            <a:extLst>
              <a:ext uri="{FF2B5EF4-FFF2-40B4-BE49-F238E27FC236}">
                <a16:creationId xmlns="" xmlns:a16="http://schemas.microsoft.com/office/drawing/2014/main" id="{29E48834-987A-4D5B-BA16-26AC294191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7164651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FC1F4E55-1690-4917-BA5D-E37003C4B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Uchycení vlny skřipci před sušením</a:t>
            </a:r>
            <a:endParaRPr lang="cs-CZ" dirty="0" err="1"/>
          </a:p>
        </p:txBody>
      </p:sp>
      <p:pic>
        <p:nvPicPr>
          <p:cNvPr id="5" name="Obrázek 5">
            <a:extLst>
              <a:ext uri="{FF2B5EF4-FFF2-40B4-BE49-F238E27FC236}">
                <a16:creationId xmlns="" xmlns:a16="http://schemas.microsoft.com/office/drawing/2014/main" id="{ADEC0AF9-8674-46E8-8EEC-FBDA363ED7B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nošení&#10;&#10;Popis se vygeneroval automaticky.">
            <a:extLst>
              <a:ext uri="{FF2B5EF4-FFF2-40B4-BE49-F238E27FC236}">
                <a16:creationId xmlns="" xmlns:a16="http://schemas.microsoft.com/office/drawing/2014/main" id="{465CCEB9-F165-4644-A22B-9F127CD5AD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9687771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44B4FC61-E51D-4D6E-8068-A4840ADD0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     Vlna před sušením</a:t>
            </a:r>
            <a:endParaRPr lang="cs-CZ" dirty="0"/>
          </a:p>
        </p:txBody>
      </p:sp>
      <p:pic>
        <p:nvPicPr>
          <p:cNvPr id="5" name="Obrázek 5">
            <a:extLst>
              <a:ext uri="{FF2B5EF4-FFF2-40B4-BE49-F238E27FC236}">
                <a16:creationId xmlns="" xmlns:a16="http://schemas.microsoft.com/office/drawing/2014/main" id="{5D3A1755-C63D-4B25-9A7E-4BE19BFAEB1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6" name="Obrázek 6" descr="Obsah obrázku osoba, nošení&#10;&#10;Popis se vygeneroval automaticky.">
            <a:extLst>
              <a:ext uri="{FF2B5EF4-FFF2-40B4-BE49-F238E27FC236}">
                <a16:creationId xmlns="" xmlns:a16="http://schemas.microsoft.com/office/drawing/2014/main" id="{0F7C399A-B8D7-4FC0-91A7-425ACB3EFF6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15615922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134752D-55C3-4883-B0B0-399174612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Vyčesání vlny do účesu</a:t>
            </a:r>
            <a:endParaRPr lang="cs-CZ" dirty="0"/>
          </a:p>
        </p:txBody>
      </p:sp>
      <p:pic>
        <p:nvPicPr>
          <p:cNvPr id="9" name="Obrázek 9" descr="Obsah obrázku osoba, zeď, interiér, hledání&#10;&#10;Popis se vygeneroval automaticky.">
            <a:extLst>
              <a:ext uri="{FF2B5EF4-FFF2-40B4-BE49-F238E27FC236}">
                <a16:creationId xmlns="" xmlns:a16="http://schemas.microsoft.com/office/drawing/2014/main" id="{20198839-6F7D-4DD7-BF8C-2DCFC18A23D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  <p:pic>
        <p:nvPicPr>
          <p:cNvPr id="12" name="Obrázek 12" descr="Obsah obrázku osoba, interiér, hledání, příčesek&#10;&#10;Popis se vygeneroval automaticky.">
            <a:extLst>
              <a:ext uri="{FF2B5EF4-FFF2-40B4-BE49-F238E27FC236}">
                <a16:creationId xmlns="" xmlns:a16="http://schemas.microsoft.com/office/drawing/2014/main" id="{14BCEE77-AFB8-4947-9619-C8E4ED78CAF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62158071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00060909-4187-4827-8210-98E032083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                         Vyčesaná vlna</a:t>
            </a:r>
            <a:endParaRPr lang="cs-CZ" dirty="0"/>
          </a:p>
        </p:txBody>
      </p:sp>
      <p:pic>
        <p:nvPicPr>
          <p:cNvPr id="7" name="Obrázek 7" descr="Obsah obrázku osoba, zeď, interiér, příčesek&#10;&#10;Popis se vygeneroval automaticky.">
            <a:extLst>
              <a:ext uri="{FF2B5EF4-FFF2-40B4-BE49-F238E27FC236}">
                <a16:creationId xmlns="" xmlns:a16="http://schemas.microsoft.com/office/drawing/2014/main" id="{59F8A481-E5E3-4A7C-A6D2-4460575F571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1252538" y="2369741"/>
            <a:ext cx="4352925" cy="3264693"/>
          </a:xfrm>
        </p:spPr>
      </p:pic>
      <p:pic>
        <p:nvPicPr>
          <p:cNvPr id="10" name="Obrázek 10" descr="Obsah obrázku osoba, interiér&#10;&#10;Popis se vygeneroval automaticky.">
            <a:extLst>
              <a:ext uri="{FF2B5EF4-FFF2-40B4-BE49-F238E27FC236}">
                <a16:creationId xmlns="" xmlns:a16="http://schemas.microsoft.com/office/drawing/2014/main" id="{DDEA5CE6-E8BB-4DB1-9BCC-D7FDBC0D075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 rot="5400000">
            <a:off x="6586538" y="2369741"/>
            <a:ext cx="4352925" cy="3264693"/>
          </a:xfrm>
        </p:spPr>
      </p:pic>
    </p:spTree>
    <p:extLst>
      <p:ext uri="{BB962C8B-B14F-4D97-AF65-F5344CB8AC3E}">
        <p14:creationId xmlns="" xmlns:p14="http://schemas.microsoft.com/office/powerpoint/2010/main" val="25584618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325ABA32-CC8A-4053-941C-851B4F9CD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cs-CZ" sz="4400" dirty="0">
                <a:ea typeface="+mn-lt"/>
                <a:cs typeface="+mn-lt"/>
              </a:rPr>
              <a:t>Vlny jsou prostě elegantní a </a:t>
            </a:r>
            <a:endParaRPr lang="en-US" sz="4400" dirty="0">
              <a:ea typeface="+mn-lt"/>
              <a:cs typeface="+mn-lt"/>
            </a:endParaRPr>
          </a:p>
          <a:p>
            <a:pPr marL="0" indent="0">
              <a:buNone/>
            </a:pPr>
            <a:r>
              <a:rPr lang="cs-CZ" sz="4400" dirty="0">
                <a:ea typeface="+mn-lt"/>
                <a:cs typeface="+mn-lt"/>
              </a:rPr>
              <a:t>                              velice ženské v každé době.</a:t>
            </a:r>
            <a:endParaRPr lang="en-US" sz="4400">
              <a:ea typeface="+mn-lt"/>
              <a:cs typeface="+mn-lt"/>
            </a:endParaRPr>
          </a:p>
          <a:p>
            <a:endParaRPr lang="cs-CZ" dirty="0">
              <a:ea typeface="+mn-lt"/>
              <a:cs typeface="+mn-lt"/>
            </a:endParaRPr>
          </a:p>
          <a:p>
            <a:endParaRPr lang="cs-CZ" dirty="0">
              <a:cs typeface="Calibri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006960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Text i fotografie: autorka                        Bc</a:t>
            </a:r>
            <a:r>
              <a:rPr lang="cs-CZ" dirty="0" smtClean="0"/>
              <a:t>. Marcela Lorenzová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336</Words>
  <Application>Microsoft Office PowerPoint</Application>
  <PresentationFormat>Vlastní</PresentationFormat>
  <Paragraphs>80</Paragraphs>
  <Slides>36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36</vt:i4>
      </vt:variant>
    </vt:vector>
  </HeadingPairs>
  <TitlesOfParts>
    <vt:vector size="37" baseType="lpstr">
      <vt:lpstr>Motiv systému Office</vt:lpstr>
      <vt:lpstr>POKLÁDANÁ VLNA  </vt:lpstr>
      <vt:lpstr>Pokládaná vlna</vt:lpstr>
      <vt:lpstr>Pomůcky k vytvoření vlny</vt:lpstr>
      <vt:lpstr>             Pomůcky na vytvoření vlny</vt:lpstr>
      <vt:lpstr>Vytvoření vlny - předpoklad úspěchu</vt:lpstr>
      <vt:lpstr>             Nákres pěšinky a náčesků</vt:lpstr>
      <vt:lpstr>                          Nákres vlny</vt:lpstr>
      <vt:lpstr>Nácvik na vlasovém dílku</vt:lpstr>
      <vt:lpstr>               Nácvik na vlasovém dílku</vt:lpstr>
      <vt:lpstr> Pokládaná vlna na modelce,  vytvoření náčesků - postup</vt:lpstr>
      <vt:lpstr>             Pěšinka, náčesky -               malá a velká účesová strana</vt:lpstr>
      <vt:lpstr>             Náčesky kolem vlasového víru,               u konce pěšinky otáčíme směr.</vt:lpstr>
      <vt:lpstr>Vypracování první vlny a hrany, postup</vt:lpstr>
      <vt:lpstr>            Položení první hrany a vlny</vt:lpstr>
      <vt:lpstr>            Vypracování vlny a hrany</vt:lpstr>
      <vt:lpstr>                     První vlna a hrana</vt:lpstr>
      <vt:lpstr>           Vypracování první vlny a hrany</vt:lpstr>
      <vt:lpstr>Druhá vlna a hrana  - celý pracovní postup </vt:lpstr>
      <vt:lpstr>          Ukázka položení prstů a odčesání</vt:lpstr>
      <vt:lpstr>                     Druhá vlna a hrana</vt:lpstr>
      <vt:lpstr>Vypracovaná druhá vlna kolem vlasového víru, která přechází na malou účesovou stranu</vt:lpstr>
      <vt:lpstr>       Vypracování vlny kolem vlasového víru</vt:lpstr>
      <vt:lpstr>      Dotažení vlny na malou účesovou stranu</vt:lpstr>
      <vt:lpstr>      Vypracovaná vlna  /velká účesová strana/ </vt:lpstr>
      <vt:lpstr>    Vypracovaná vlna /malá účesová strana/</vt:lpstr>
      <vt:lpstr>                 Šíře vlny na dva prsty</vt:lpstr>
      <vt:lpstr>       Celkový pohled na vypracovanou vlnu</vt:lpstr>
      <vt:lpstr>               Vlna ukončena kroužky</vt:lpstr>
      <vt:lpstr>       Zafixování vlny hřebínky před sušením</vt:lpstr>
      <vt:lpstr>                    Vlna před sušením</vt:lpstr>
      <vt:lpstr>         Uchycení vlny skřipci před sušením</vt:lpstr>
      <vt:lpstr>                         Vlna před sušením</vt:lpstr>
      <vt:lpstr>               Vyčesání vlny do účesu</vt:lpstr>
      <vt:lpstr>                         Vyčesaná vlna</vt:lpstr>
      <vt:lpstr>Snímek 35</vt:lpstr>
      <vt:lpstr>Text i fotografie: autorka                        Bc. Marcela Lorenzová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Alena</dc:creator>
  <cp:lastModifiedBy>User</cp:lastModifiedBy>
  <cp:revision>901</cp:revision>
  <dcterms:created xsi:type="dcterms:W3CDTF">2021-11-29T10:27:10Z</dcterms:created>
  <dcterms:modified xsi:type="dcterms:W3CDTF">2022-02-17T19:04:13Z</dcterms:modified>
</cp:coreProperties>
</file>