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5" r:id="rId3"/>
    <p:sldId id="264" r:id="rId4"/>
    <p:sldId id="257" r:id="rId5"/>
    <p:sldId id="263" r:id="rId6"/>
    <p:sldId id="266" r:id="rId7"/>
    <p:sldId id="267" r:id="rId8"/>
    <p:sldId id="268" r:id="rId9"/>
    <p:sldId id="258" r:id="rId10"/>
    <p:sldId id="269" r:id="rId11"/>
    <p:sldId id="272" r:id="rId12"/>
    <p:sldId id="270" r:id="rId13"/>
    <p:sldId id="271" r:id="rId14"/>
    <p:sldId id="273" r:id="rId15"/>
    <p:sldId id="275" r:id="rId16"/>
    <p:sldId id="274" r:id="rId17"/>
    <p:sldId id="277" r:id="rId18"/>
    <p:sldId id="276" r:id="rId19"/>
    <p:sldId id="259" r:id="rId20"/>
    <p:sldId id="278" r:id="rId21"/>
    <p:sldId id="288" r:id="rId22"/>
    <p:sldId id="279" r:id="rId23"/>
    <p:sldId id="260" r:id="rId24"/>
    <p:sldId id="280" r:id="rId25"/>
    <p:sldId id="281" r:id="rId26"/>
    <p:sldId id="282" r:id="rId27"/>
    <p:sldId id="283" r:id="rId28"/>
    <p:sldId id="284" r:id="rId29"/>
    <p:sldId id="287" r:id="rId30"/>
    <p:sldId id="289" r:id="rId3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8D5D56-EB86-4821-9E8E-6F9379A5479F}" v="2208" dt="2020-10-18T16:35:19.225"/>
    <p1510:client id="{2B41346A-5801-323D-CEDC-DF2EDF53FC1D}" v="831" dt="2021-12-27T20:40:06.726"/>
    <p1510:client id="{2DAA1F05-9E54-1695-A9A0-00327EE0BE6F}" v="856" dt="2021-12-07T14:39:30.258"/>
    <p1510:client id="{419FEE8F-3970-B194-1C93-0FA8CBC17D59}" v="5" dt="2022-01-06T07:29:10.922"/>
    <p1510:client id="{644F6615-DA4C-EBCF-397E-39B8297261DF}" v="6" dt="2020-10-18T16:38:49.873"/>
    <p1510:client id="{65FBB87D-5CC5-6645-A5AA-3273DC07F1DE}" v="106" dt="2022-01-03T16:39:55.635"/>
    <p1510:client id="{7C1ED3D6-64EF-5746-7304-1258C949F9FA}" v="317" dt="2021-12-27T19:31:24.050"/>
    <p1510:client id="{9E2DF8B2-273C-7EB3-61D7-C28EA9DE906D}" v="358" dt="2022-01-03T10:17:43.301"/>
    <p1510:client id="{AD4FF4F0-4246-F715-FD50-DD0807CA252E}" v="12" dt="2022-01-25T10:36:46.983"/>
    <p1510:client id="{E244F1AF-3FC7-CE11-82D5-E3923DC224AB}" v="384" dt="2022-01-03T11:49:49.312"/>
    <p1510:client id="{F67F89FD-121A-A7E3-C33D-D1DF38860994}" v="101" dt="2022-01-03T11:26:07.983"/>
    <p1510:client id="{FC03A275-CA90-3398-4445-C35FCB1FE253}" v="4" dt="2021-12-27T20:41:36.1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-1716" y="-74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c. Marcela Lorenzová" userId="S::lorenzova@ssposbrno.cz::7bc5de6d-1b5a-4cf5-9f65-38cdb2cfce76" providerId="AD" clId="Web-{9E2DF8B2-273C-7EB3-61D7-C28EA9DE906D}"/>
    <pc:docChg chg="modSld sldOrd">
      <pc:chgData name="Bc. Marcela Lorenzová" userId="S::lorenzova@ssposbrno.cz::7bc5de6d-1b5a-4cf5-9f65-38cdb2cfce76" providerId="AD" clId="Web-{9E2DF8B2-273C-7EB3-61D7-C28EA9DE906D}" dt="2022-01-03T10:17:43.301" v="346" actId="20577"/>
      <pc:docMkLst>
        <pc:docMk/>
      </pc:docMkLst>
      <pc:sldChg chg="ord">
        <pc:chgData name="Bc. Marcela Lorenzová" userId="S::lorenzova@ssposbrno.cz::7bc5de6d-1b5a-4cf5-9f65-38cdb2cfce76" providerId="AD" clId="Web-{9E2DF8B2-273C-7EB3-61D7-C28EA9DE906D}" dt="2022-01-03T10:10:02.621" v="285"/>
        <pc:sldMkLst>
          <pc:docMk/>
          <pc:sldMk cId="1576207313" sldId="259"/>
        </pc:sldMkLst>
      </pc:sldChg>
      <pc:sldChg chg="modSp">
        <pc:chgData name="Bc. Marcela Lorenzová" userId="S::lorenzova@ssposbrno.cz::7bc5de6d-1b5a-4cf5-9f65-38cdb2cfce76" providerId="AD" clId="Web-{9E2DF8B2-273C-7EB3-61D7-C28EA9DE906D}" dt="2022-01-03T09:44:19.002" v="46" actId="20577"/>
        <pc:sldMkLst>
          <pc:docMk/>
          <pc:sldMk cId="2537301084" sldId="266"/>
        </pc:sldMkLst>
        <pc:spChg chg="mod">
          <ac:chgData name="Bc. Marcela Lorenzová" userId="S::lorenzova@ssposbrno.cz::7bc5de6d-1b5a-4cf5-9f65-38cdb2cfce76" providerId="AD" clId="Web-{9E2DF8B2-273C-7EB3-61D7-C28EA9DE906D}" dt="2022-01-03T09:43:45.173" v="23" actId="20577"/>
          <ac:spMkLst>
            <pc:docMk/>
            <pc:sldMk cId="2537301084" sldId="266"/>
            <ac:spMk id="2" creationId="{4F1E536F-5291-4492-AB48-0E31ED3E97C7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09:44:02.908" v="34" actId="20577"/>
          <ac:spMkLst>
            <pc:docMk/>
            <pc:sldMk cId="2537301084" sldId="266"/>
            <ac:spMk id="3" creationId="{F4B7D257-CCB2-40E7-8F6D-A5856237F4A9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09:44:19.002" v="46" actId="20577"/>
          <ac:spMkLst>
            <pc:docMk/>
            <pc:sldMk cId="2537301084" sldId="266"/>
            <ac:spMk id="5" creationId="{BAF42975-13EA-41FC-A8D1-E82B9C848723}"/>
          </ac:spMkLst>
        </pc:spChg>
      </pc:sldChg>
      <pc:sldChg chg="modSp">
        <pc:chgData name="Bc. Marcela Lorenzová" userId="S::lorenzova@ssposbrno.cz::7bc5de6d-1b5a-4cf5-9f65-38cdb2cfce76" providerId="AD" clId="Web-{9E2DF8B2-273C-7EB3-61D7-C28EA9DE906D}" dt="2022-01-03T09:45:14.440" v="56" actId="20577"/>
        <pc:sldMkLst>
          <pc:docMk/>
          <pc:sldMk cId="996761864" sldId="267"/>
        </pc:sldMkLst>
        <pc:spChg chg="mod">
          <ac:chgData name="Bc. Marcela Lorenzová" userId="S::lorenzova@ssposbrno.cz::7bc5de6d-1b5a-4cf5-9f65-38cdb2cfce76" providerId="AD" clId="Web-{9E2DF8B2-273C-7EB3-61D7-C28EA9DE906D}" dt="2022-01-03T09:45:14.440" v="56" actId="20577"/>
          <ac:spMkLst>
            <pc:docMk/>
            <pc:sldMk cId="996761864" sldId="267"/>
            <ac:spMk id="3" creationId="{8A83BB7B-DD70-4B2F-9F4D-41298DE2FCB3}"/>
          </ac:spMkLst>
        </pc:spChg>
      </pc:sldChg>
      <pc:sldChg chg="modSp">
        <pc:chgData name="Bc. Marcela Lorenzová" userId="S::lorenzova@ssposbrno.cz::7bc5de6d-1b5a-4cf5-9f65-38cdb2cfce76" providerId="AD" clId="Web-{9E2DF8B2-273C-7EB3-61D7-C28EA9DE906D}" dt="2022-01-03T09:49:13.804" v="134" actId="20577"/>
        <pc:sldMkLst>
          <pc:docMk/>
          <pc:sldMk cId="1458931951" sldId="268"/>
        </pc:sldMkLst>
        <pc:spChg chg="mod">
          <ac:chgData name="Bc. Marcela Lorenzová" userId="S::lorenzova@ssposbrno.cz::7bc5de6d-1b5a-4cf5-9f65-38cdb2cfce76" providerId="AD" clId="Web-{9E2DF8B2-273C-7EB3-61D7-C28EA9DE906D}" dt="2022-01-03T09:49:13.804" v="134" actId="20577"/>
          <ac:spMkLst>
            <pc:docMk/>
            <pc:sldMk cId="1458931951" sldId="268"/>
            <ac:spMk id="3" creationId="{1E69827C-CE55-4FD4-896C-DD1844345D3E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09:48:11.474" v="104" actId="20577"/>
          <ac:spMkLst>
            <pc:docMk/>
            <pc:sldMk cId="1458931951" sldId="268"/>
            <ac:spMk id="5" creationId="{0004E786-E2EF-44CB-83A6-13CFDA7C822B}"/>
          </ac:spMkLst>
        </pc:spChg>
      </pc:sldChg>
      <pc:sldChg chg="modSp">
        <pc:chgData name="Bc. Marcela Lorenzová" userId="S::lorenzova@ssposbrno.cz::7bc5de6d-1b5a-4cf5-9f65-38cdb2cfce76" providerId="AD" clId="Web-{9E2DF8B2-273C-7EB3-61D7-C28EA9DE906D}" dt="2022-01-03T09:57:50.515" v="158" actId="20577"/>
        <pc:sldMkLst>
          <pc:docMk/>
          <pc:sldMk cId="3502335614" sldId="272"/>
        </pc:sldMkLst>
        <pc:spChg chg="mod">
          <ac:chgData name="Bc. Marcela Lorenzová" userId="S::lorenzova@ssposbrno.cz::7bc5de6d-1b5a-4cf5-9f65-38cdb2cfce76" providerId="AD" clId="Web-{9E2DF8B2-273C-7EB3-61D7-C28EA9DE906D}" dt="2022-01-03T09:57:19.577" v="148" actId="20577"/>
          <ac:spMkLst>
            <pc:docMk/>
            <pc:sldMk cId="3502335614" sldId="272"/>
            <ac:spMk id="3" creationId="{EBF7E9A1-C4F3-4E33-B014-DDE964A1A164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09:57:50.515" v="158" actId="20577"/>
          <ac:spMkLst>
            <pc:docMk/>
            <pc:sldMk cId="3502335614" sldId="272"/>
            <ac:spMk id="5" creationId="{79226C1F-0A14-423B-ADB5-E5279965A821}"/>
          </ac:spMkLst>
        </pc:spChg>
      </pc:sldChg>
      <pc:sldChg chg="ord">
        <pc:chgData name="Bc. Marcela Lorenzová" userId="S::lorenzova@ssposbrno.cz::7bc5de6d-1b5a-4cf5-9f65-38cdb2cfce76" providerId="AD" clId="Web-{9E2DF8B2-273C-7EB3-61D7-C28EA9DE906D}" dt="2022-01-03T09:58:13.266" v="159"/>
        <pc:sldMkLst>
          <pc:docMk/>
          <pc:sldMk cId="3661355946" sldId="273"/>
        </pc:sldMkLst>
      </pc:sldChg>
      <pc:sldChg chg="ord">
        <pc:chgData name="Bc. Marcela Lorenzová" userId="S::lorenzova@ssposbrno.cz::7bc5de6d-1b5a-4cf5-9f65-38cdb2cfce76" providerId="AD" clId="Web-{9E2DF8B2-273C-7EB3-61D7-C28EA9DE906D}" dt="2022-01-03T09:59:49.377" v="194"/>
        <pc:sldMkLst>
          <pc:docMk/>
          <pc:sldMk cId="1318694459" sldId="274"/>
        </pc:sldMkLst>
      </pc:sldChg>
      <pc:sldChg chg="modSp ord">
        <pc:chgData name="Bc. Marcela Lorenzová" userId="S::lorenzova@ssposbrno.cz::7bc5de6d-1b5a-4cf5-9f65-38cdb2cfce76" providerId="AD" clId="Web-{9E2DF8B2-273C-7EB3-61D7-C28EA9DE906D}" dt="2022-01-03T09:59:47.158" v="193" actId="20577"/>
        <pc:sldMkLst>
          <pc:docMk/>
          <pc:sldMk cId="2843191014" sldId="275"/>
        </pc:sldMkLst>
        <pc:spChg chg="mod">
          <ac:chgData name="Bc. Marcela Lorenzová" userId="S::lorenzova@ssposbrno.cz::7bc5de6d-1b5a-4cf5-9f65-38cdb2cfce76" providerId="AD" clId="Web-{9E2DF8B2-273C-7EB3-61D7-C28EA9DE906D}" dt="2022-01-03T09:59:37.251" v="192" actId="20577"/>
          <ac:spMkLst>
            <pc:docMk/>
            <pc:sldMk cId="2843191014" sldId="275"/>
            <ac:spMk id="3" creationId="{540C2F3D-8180-492E-8E5F-D4A857EC4447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09:59:47.158" v="193" actId="20577"/>
          <ac:spMkLst>
            <pc:docMk/>
            <pc:sldMk cId="2843191014" sldId="275"/>
            <ac:spMk id="5" creationId="{1E5CD4AB-3136-4729-A8B6-3FDDBCCF65CA}"/>
          </ac:spMkLst>
        </pc:spChg>
      </pc:sldChg>
      <pc:sldChg chg="modSp ord">
        <pc:chgData name="Bc. Marcela Lorenzová" userId="S::lorenzova@ssposbrno.cz::7bc5de6d-1b5a-4cf5-9f65-38cdb2cfce76" providerId="AD" clId="Web-{9E2DF8B2-273C-7EB3-61D7-C28EA9DE906D}" dt="2022-01-03T10:02:04.316" v="253" actId="20577"/>
        <pc:sldMkLst>
          <pc:docMk/>
          <pc:sldMk cId="2657562174" sldId="276"/>
        </pc:sldMkLst>
        <pc:spChg chg="mod">
          <ac:chgData name="Bc. Marcela Lorenzová" userId="S::lorenzova@ssposbrno.cz::7bc5de6d-1b5a-4cf5-9f65-38cdb2cfce76" providerId="AD" clId="Web-{9E2DF8B2-273C-7EB3-61D7-C28EA9DE906D}" dt="2022-01-03T10:02:04.316" v="253" actId="20577"/>
          <ac:spMkLst>
            <pc:docMk/>
            <pc:sldMk cId="2657562174" sldId="276"/>
            <ac:spMk id="3" creationId="{BA5B2E06-E0C2-44E2-BD0A-C30E46F8EA03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10:01:51.972" v="246" actId="20577"/>
          <ac:spMkLst>
            <pc:docMk/>
            <pc:sldMk cId="2657562174" sldId="276"/>
            <ac:spMk id="5" creationId="{B476E9CF-CC55-44F6-A159-AC16A510638C}"/>
          </ac:spMkLst>
        </pc:spChg>
      </pc:sldChg>
      <pc:sldChg chg="modSp ord">
        <pc:chgData name="Bc. Marcela Lorenzová" userId="S::lorenzova@ssposbrno.cz::7bc5de6d-1b5a-4cf5-9f65-38cdb2cfce76" providerId="AD" clId="Web-{9E2DF8B2-273C-7EB3-61D7-C28EA9DE906D}" dt="2022-01-03T10:01:01.456" v="225" actId="20577"/>
        <pc:sldMkLst>
          <pc:docMk/>
          <pc:sldMk cId="2425405288" sldId="277"/>
        </pc:sldMkLst>
        <pc:spChg chg="mod">
          <ac:chgData name="Bc. Marcela Lorenzová" userId="S::lorenzova@ssposbrno.cz::7bc5de6d-1b5a-4cf5-9f65-38cdb2cfce76" providerId="AD" clId="Web-{9E2DF8B2-273C-7EB3-61D7-C28EA9DE906D}" dt="2022-01-03T10:00:37.627" v="212" actId="20577"/>
          <ac:spMkLst>
            <pc:docMk/>
            <pc:sldMk cId="2425405288" sldId="277"/>
            <ac:spMk id="3" creationId="{13C2D4B0-824D-4C45-8EF6-65096A71B683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10:01:01.456" v="225" actId="20577"/>
          <ac:spMkLst>
            <pc:docMk/>
            <pc:sldMk cId="2425405288" sldId="277"/>
            <ac:spMk id="5" creationId="{4F287A5A-FBB2-410A-9E9E-D3D9C6540705}"/>
          </ac:spMkLst>
        </pc:spChg>
      </pc:sldChg>
      <pc:sldChg chg="ord">
        <pc:chgData name="Bc. Marcela Lorenzová" userId="S::lorenzova@ssposbrno.cz::7bc5de6d-1b5a-4cf5-9f65-38cdb2cfce76" providerId="AD" clId="Web-{9E2DF8B2-273C-7EB3-61D7-C28EA9DE906D}" dt="2022-01-03T10:02:09.363" v="254"/>
        <pc:sldMkLst>
          <pc:docMk/>
          <pc:sldMk cId="3078579437" sldId="278"/>
        </pc:sldMkLst>
      </pc:sldChg>
      <pc:sldChg chg="modSp ord">
        <pc:chgData name="Bc. Marcela Lorenzová" userId="S::lorenzova@ssposbrno.cz::7bc5de6d-1b5a-4cf5-9f65-38cdb2cfce76" providerId="AD" clId="Web-{9E2DF8B2-273C-7EB3-61D7-C28EA9DE906D}" dt="2022-01-03T10:09:40.605" v="284" actId="20577"/>
        <pc:sldMkLst>
          <pc:docMk/>
          <pc:sldMk cId="3683270788" sldId="279"/>
        </pc:sldMkLst>
        <pc:spChg chg="mod">
          <ac:chgData name="Bc. Marcela Lorenzová" userId="S::lorenzova@ssposbrno.cz::7bc5de6d-1b5a-4cf5-9f65-38cdb2cfce76" providerId="AD" clId="Web-{9E2DF8B2-273C-7EB3-61D7-C28EA9DE906D}" dt="2022-01-03T10:08:57.917" v="265" actId="20577"/>
          <ac:spMkLst>
            <pc:docMk/>
            <pc:sldMk cId="3683270788" sldId="279"/>
            <ac:spMk id="3" creationId="{7882B877-9634-4108-9E34-2FB00A9D1EE3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10:09:40.605" v="284" actId="20577"/>
          <ac:spMkLst>
            <pc:docMk/>
            <pc:sldMk cId="3683270788" sldId="279"/>
            <ac:spMk id="5" creationId="{4300E345-D878-4FEC-92D3-98CD640171D3}"/>
          </ac:spMkLst>
        </pc:spChg>
      </pc:sldChg>
      <pc:sldChg chg="modSp">
        <pc:chgData name="Bc. Marcela Lorenzová" userId="S::lorenzova@ssposbrno.cz::7bc5de6d-1b5a-4cf5-9f65-38cdb2cfce76" providerId="AD" clId="Web-{9E2DF8B2-273C-7EB3-61D7-C28EA9DE906D}" dt="2022-01-03T10:15:42.174" v="309" actId="20577"/>
        <pc:sldMkLst>
          <pc:docMk/>
          <pc:sldMk cId="3478649202" sldId="280"/>
        </pc:sldMkLst>
        <pc:spChg chg="mod">
          <ac:chgData name="Bc. Marcela Lorenzová" userId="S::lorenzova@ssposbrno.cz::7bc5de6d-1b5a-4cf5-9f65-38cdb2cfce76" providerId="AD" clId="Web-{9E2DF8B2-273C-7EB3-61D7-C28EA9DE906D}" dt="2022-01-03T10:15:10.486" v="298" actId="20577"/>
          <ac:spMkLst>
            <pc:docMk/>
            <pc:sldMk cId="3478649202" sldId="280"/>
            <ac:spMk id="3" creationId="{D85FFB2A-233A-4648-81CC-E8AD4EB5791D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10:15:42.174" v="309" actId="20577"/>
          <ac:spMkLst>
            <pc:docMk/>
            <pc:sldMk cId="3478649202" sldId="280"/>
            <ac:spMk id="5" creationId="{47A39EA3-F6D7-42FF-A9B5-1687C3217182}"/>
          </ac:spMkLst>
        </pc:spChg>
      </pc:sldChg>
      <pc:sldChg chg="modSp">
        <pc:chgData name="Bc. Marcela Lorenzová" userId="S::lorenzova@ssposbrno.cz::7bc5de6d-1b5a-4cf5-9f65-38cdb2cfce76" providerId="AD" clId="Web-{9E2DF8B2-273C-7EB3-61D7-C28EA9DE906D}" dt="2022-01-03T10:16:41.534" v="322" actId="20577"/>
        <pc:sldMkLst>
          <pc:docMk/>
          <pc:sldMk cId="3251970153" sldId="283"/>
        </pc:sldMkLst>
        <pc:spChg chg="mod">
          <ac:chgData name="Bc. Marcela Lorenzová" userId="S::lorenzova@ssposbrno.cz::7bc5de6d-1b5a-4cf5-9f65-38cdb2cfce76" providerId="AD" clId="Web-{9E2DF8B2-273C-7EB3-61D7-C28EA9DE906D}" dt="2022-01-03T10:16:41.534" v="322" actId="20577"/>
          <ac:spMkLst>
            <pc:docMk/>
            <pc:sldMk cId="3251970153" sldId="283"/>
            <ac:spMk id="5" creationId="{6ACB2F39-0F78-40D9-85DF-A1A4069F32C0}"/>
          </ac:spMkLst>
        </pc:spChg>
      </pc:sldChg>
      <pc:sldChg chg="addSp modSp">
        <pc:chgData name="Bc. Marcela Lorenzová" userId="S::lorenzova@ssposbrno.cz::7bc5de6d-1b5a-4cf5-9f65-38cdb2cfce76" providerId="AD" clId="Web-{9E2DF8B2-273C-7EB3-61D7-C28EA9DE906D}" dt="2022-01-03T10:17:43.301" v="346" actId="20577"/>
        <pc:sldMkLst>
          <pc:docMk/>
          <pc:sldMk cId="2887944036" sldId="284"/>
        </pc:sldMkLst>
        <pc:spChg chg="mod">
          <ac:chgData name="Bc. Marcela Lorenzová" userId="S::lorenzova@ssposbrno.cz::7bc5de6d-1b5a-4cf5-9f65-38cdb2cfce76" providerId="AD" clId="Web-{9E2DF8B2-273C-7EB3-61D7-C28EA9DE906D}" dt="2022-01-03T10:17:24.425" v="340" actId="20577"/>
          <ac:spMkLst>
            <pc:docMk/>
            <pc:sldMk cId="2887944036" sldId="284"/>
            <ac:spMk id="3" creationId="{D1F7DAFC-6A66-4566-AB55-69A892D64E6B}"/>
          </ac:spMkLst>
        </pc:spChg>
        <pc:spChg chg="add">
          <ac:chgData name="Bc. Marcela Lorenzová" userId="S::lorenzova@ssposbrno.cz::7bc5de6d-1b5a-4cf5-9f65-38cdb2cfce76" providerId="AD" clId="Web-{9E2DF8B2-273C-7EB3-61D7-C28EA9DE906D}" dt="2022-01-03T10:16:49.081" v="323"/>
          <ac:spMkLst>
            <pc:docMk/>
            <pc:sldMk cId="2887944036" sldId="284"/>
            <ac:spMk id="4" creationId="{D6872CB9-7B22-482E-8BBE-5E6770C57E4E}"/>
          </ac:spMkLst>
        </pc:spChg>
        <pc:spChg chg="mod">
          <ac:chgData name="Bc. Marcela Lorenzová" userId="S::lorenzova@ssposbrno.cz::7bc5de6d-1b5a-4cf5-9f65-38cdb2cfce76" providerId="AD" clId="Web-{9E2DF8B2-273C-7EB3-61D7-C28EA9DE906D}" dt="2022-01-03T10:17:43.301" v="346" actId="20577"/>
          <ac:spMkLst>
            <pc:docMk/>
            <pc:sldMk cId="2887944036" sldId="284"/>
            <ac:spMk id="5" creationId="{0274886C-EB6E-46BA-84A9-4AEACC57B26D}"/>
          </ac:spMkLst>
        </pc:spChg>
      </pc:sldChg>
    </pc:docChg>
  </pc:docChgLst>
  <pc:docChgLst>
    <pc:chgData name="Bc. Marcela Lorenzová" userId="S::lorenzova@ssposbrno.cz::7bc5de6d-1b5a-4cf5-9f65-38cdb2cfce76" providerId="AD" clId="Web-{2B41346A-5801-323D-CEDC-DF2EDF53FC1D}"/>
    <pc:docChg chg="addSld modSld sldOrd">
      <pc:chgData name="Bc. Marcela Lorenzová" userId="S::lorenzova@ssposbrno.cz::7bc5de6d-1b5a-4cf5-9f65-38cdb2cfce76" providerId="AD" clId="Web-{2B41346A-5801-323D-CEDC-DF2EDF53FC1D}" dt="2021-12-27T20:40:06.726" v="768" actId="14100"/>
      <pc:docMkLst>
        <pc:docMk/>
      </pc:docMkLst>
      <pc:sldChg chg="ord">
        <pc:chgData name="Bc. Marcela Lorenzová" userId="S::lorenzova@ssposbrno.cz::7bc5de6d-1b5a-4cf5-9f65-38cdb2cfce76" providerId="AD" clId="Web-{2B41346A-5801-323D-CEDC-DF2EDF53FC1D}" dt="2021-12-27T20:20:50.172" v="438"/>
        <pc:sldMkLst>
          <pc:docMk/>
          <pc:sldMk cId="1576207313" sldId="259"/>
        </pc:sldMkLst>
      </pc:sldChg>
      <pc:sldChg chg="ord">
        <pc:chgData name="Bc. Marcela Lorenzová" userId="S::lorenzova@ssposbrno.cz::7bc5de6d-1b5a-4cf5-9f65-38cdb2cfce76" providerId="AD" clId="Web-{2B41346A-5801-323D-CEDC-DF2EDF53FC1D}" dt="2021-12-27T20:21:14.376" v="439"/>
        <pc:sldMkLst>
          <pc:docMk/>
          <pc:sldMk cId="1245357597" sldId="260"/>
        </pc:sldMkLst>
      </pc:sldChg>
      <pc:sldChg chg="ord">
        <pc:chgData name="Bc. Marcela Lorenzová" userId="S::lorenzova@ssposbrno.cz::7bc5de6d-1b5a-4cf5-9f65-38cdb2cfce76" providerId="AD" clId="Web-{2B41346A-5801-323D-CEDC-DF2EDF53FC1D}" dt="2021-12-27T20:21:32.939" v="441"/>
        <pc:sldMkLst>
          <pc:docMk/>
          <pc:sldMk cId="3162516985" sldId="265"/>
        </pc:sldMkLst>
      </pc:sldChg>
      <pc:sldChg chg="modSp">
        <pc:chgData name="Bc. Marcela Lorenzová" userId="S::lorenzova@ssposbrno.cz::7bc5de6d-1b5a-4cf5-9f65-38cdb2cfce76" providerId="AD" clId="Web-{2B41346A-5801-323D-CEDC-DF2EDF53FC1D}" dt="2021-12-27T20:37:20.082" v="761" actId="20577"/>
        <pc:sldMkLst>
          <pc:docMk/>
          <pc:sldMk cId="2537301084" sldId="266"/>
        </pc:sldMkLst>
        <pc:spChg chg="mod">
          <ac:chgData name="Bc. Marcela Lorenzová" userId="S::lorenzova@ssposbrno.cz::7bc5de6d-1b5a-4cf5-9f65-38cdb2cfce76" providerId="AD" clId="Web-{2B41346A-5801-323D-CEDC-DF2EDF53FC1D}" dt="2021-12-27T20:37:20.082" v="761" actId="20577"/>
          <ac:spMkLst>
            <pc:docMk/>
            <pc:sldMk cId="2537301084" sldId="266"/>
            <ac:spMk id="2" creationId="{4F1E536F-5291-4492-AB48-0E31ED3E97C7}"/>
          </ac:spMkLst>
        </pc:spChg>
      </pc:sldChg>
      <pc:sldChg chg="addSp modSp">
        <pc:chgData name="Bc. Marcela Lorenzová" userId="S::lorenzova@ssposbrno.cz::7bc5de6d-1b5a-4cf5-9f65-38cdb2cfce76" providerId="AD" clId="Web-{2B41346A-5801-323D-CEDC-DF2EDF53FC1D}" dt="2021-12-27T20:36:47.065" v="756" actId="20577"/>
        <pc:sldMkLst>
          <pc:docMk/>
          <pc:sldMk cId="996761864" sldId="267"/>
        </pc:sldMkLst>
        <pc:spChg chg="mod">
          <ac:chgData name="Bc. Marcela Lorenzová" userId="S::lorenzova@ssposbrno.cz::7bc5de6d-1b5a-4cf5-9f65-38cdb2cfce76" providerId="AD" clId="Web-{2B41346A-5801-323D-CEDC-DF2EDF53FC1D}" dt="2021-12-27T20:36:47.065" v="756" actId="20577"/>
          <ac:spMkLst>
            <pc:docMk/>
            <pc:sldMk cId="996761864" sldId="267"/>
            <ac:spMk id="2" creationId="{B3EF4447-3553-4BBB-B336-8996E9D59192}"/>
          </ac:spMkLst>
        </pc:spChg>
        <pc:spChg chg="add">
          <ac:chgData name="Bc. Marcela Lorenzová" userId="S::lorenzova@ssposbrno.cz::7bc5de6d-1b5a-4cf5-9f65-38cdb2cfce76" providerId="AD" clId="Web-{2B41346A-5801-323D-CEDC-DF2EDF53FC1D}" dt="2021-12-27T19:40:53.398" v="7"/>
          <ac:spMkLst>
            <pc:docMk/>
            <pc:sldMk cId="996761864" sldId="267"/>
            <ac:spMk id="4" creationId="{A6FEAE3B-1D00-4883-888D-6D1D7DF5CDF8}"/>
          </ac:spMkLst>
        </pc:spChg>
      </pc:sldChg>
      <pc:sldChg chg="modSp">
        <pc:chgData name="Bc. Marcela Lorenzová" userId="S::lorenzova@ssposbrno.cz::7bc5de6d-1b5a-4cf5-9f65-38cdb2cfce76" providerId="AD" clId="Web-{2B41346A-5801-323D-CEDC-DF2EDF53FC1D}" dt="2021-12-27T20:36:32.893" v="751" actId="20577"/>
        <pc:sldMkLst>
          <pc:docMk/>
          <pc:sldMk cId="1458931951" sldId="268"/>
        </pc:sldMkLst>
        <pc:spChg chg="mod">
          <ac:chgData name="Bc. Marcela Lorenzová" userId="S::lorenzova@ssposbrno.cz::7bc5de6d-1b5a-4cf5-9f65-38cdb2cfce76" providerId="AD" clId="Web-{2B41346A-5801-323D-CEDC-DF2EDF53FC1D}" dt="2021-12-27T20:36:32.893" v="751" actId="20577"/>
          <ac:spMkLst>
            <pc:docMk/>
            <pc:sldMk cId="1458931951" sldId="268"/>
            <ac:spMk id="2" creationId="{01962F6D-28C8-44C8-BF13-80BB3A05FBD6}"/>
          </ac:spMkLst>
        </pc:spChg>
      </pc:sldChg>
      <pc:sldChg chg="modSp ord">
        <pc:chgData name="Bc. Marcela Lorenzová" userId="S::lorenzova@ssposbrno.cz::7bc5de6d-1b5a-4cf5-9f65-38cdb2cfce76" providerId="AD" clId="Web-{2B41346A-5801-323D-CEDC-DF2EDF53FC1D}" dt="2021-12-27T20:36:14.736" v="746" actId="20577"/>
        <pc:sldMkLst>
          <pc:docMk/>
          <pc:sldMk cId="594136201" sldId="269"/>
        </pc:sldMkLst>
        <pc:spChg chg="mod">
          <ac:chgData name="Bc. Marcela Lorenzová" userId="S::lorenzova@ssposbrno.cz::7bc5de6d-1b5a-4cf5-9f65-38cdb2cfce76" providerId="AD" clId="Web-{2B41346A-5801-323D-CEDC-DF2EDF53FC1D}" dt="2021-12-27T20:36:14.736" v="746" actId="20577"/>
          <ac:spMkLst>
            <pc:docMk/>
            <pc:sldMk cId="594136201" sldId="269"/>
            <ac:spMk id="2" creationId="{50110E6C-B39E-4BC2-ABD2-0EA1009A0010}"/>
          </ac:spMkLst>
        </pc:spChg>
      </pc:sldChg>
      <pc:sldChg chg="modSp ord">
        <pc:chgData name="Bc. Marcela Lorenzová" userId="S::lorenzova@ssposbrno.cz::7bc5de6d-1b5a-4cf5-9f65-38cdb2cfce76" providerId="AD" clId="Web-{2B41346A-5801-323D-CEDC-DF2EDF53FC1D}" dt="2021-12-27T20:36:06.955" v="739" actId="20577"/>
        <pc:sldMkLst>
          <pc:docMk/>
          <pc:sldMk cId="3439371899" sldId="270"/>
        </pc:sldMkLst>
        <pc:spChg chg="mod">
          <ac:chgData name="Bc. Marcela Lorenzová" userId="S::lorenzova@ssposbrno.cz::7bc5de6d-1b5a-4cf5-9f65-38cdb2cfce76" providerId="AD" clId="Web-{2B41346A-5801-323D-CEDC-DF2EDF53FC1D}" dt="2021-12-27T20:36:06.955" v="739" actId="20577"/>
          <ac:spMkLst>
            <pc:docMk/>
            <pc:sldMk cId="3439371899" sldId="270"/>
            <ac:spMk id="2" creationId="{2AAE6A5E-6164-489D-9B97-830762044346}"/>
          </ac:spMkLst>
        </pc:spChg>
      </pc:sldChg>
      <pc:sldChg chg="modSp">
        <pc:chgData name="Bc. Marcela Lorenzová" userId="S::lorenzova@ssposbrno.cz::7bc5de6d-1b5a-4cf5-9f65-38cdb2cfce76" providerId="AD" clId="Web-{2B41346A-5801-323D-CEDC-DF2EDF53FC1D}" dt="2021-12-27T19:42:22.244" v="37" actId="20577"/>
        <pc:sldMkLst>
          <pc:docMk/>
          <pc:sldMk cId="509243998" sldId="271"/>
        </pc:sldMkLst>
        <pc:spChg chg="mod">
          <ac:chgData name="Bc. Marcela Lorenzová" userId="S::lorenzova@ssposbrno.cz::7bc5de6d-1b5a-4cf5-9f65-38cdb2cfce76" providerId="AD" clId="Web-{2B41346A-5801-323D-CEDC-DF2EDF53FC1D}" dt="2021-12-27T19:42:22.244" v="37" actId="20577"/>
          <ac:spMkLst>
            <pc:docMk/>
            <pc:sldMk cId="509243998" sldId="271"/>
            <ac:spMk id="2" creationId="{540D2E6C-2F4D-4C8E-BFBC-9FD59C56C6EB}"/>
          </ac:spMkLst>
        </pc:spChg>
      </pc:sldChg>
      <pc:sldChg chg="addSp delSp modSp">
        <pc:chgData name="Bc. Marcela Lorenzová" userId="S::lorenzova@ssposbrno.cz::7bc5de6d-1b5a-4cf5-9f65-38cdb2cfce76" providerId="AD" clId="Web-{2B41346A-5801-323D-CEDC-DF2EDF53FC1D}" dt="2021-12-27T20:35:53.564" v="734" actId="20577"/>
        <pc:sldMkLst>
          <pc:docMk/>
          <pc:sldMk cId="3502335614" sldId="272"/>
        </pc:sldMkLst>
        <pc:spChg chg="mod">
          <ac:chgData name="Bc. Marcela Lorenzová" userId="S::lorenzova@ssposbrno.cz::7bc5de6d-1b5a-4cf5-9f65-38cdb2cfce76" providerId="AD" clId="Web-{2B41346A-5801-323D-CEDC-DF2EDF53FC1D}" dt="2021-12-27T20:35:53.564" v="734" actId="20577"/>
          <ac:spMkLst>
            <pc:docMk/>
            <pc:sldMk cId="3502335614" sldId="272"/>
            <ac:spMk id="2" creationId="{366E546C-946A-44FB-B6D0-0D766DC8670F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19:33:38.637" v="0"/>
          <ac:spMkLst>
            <pc:docMk/>
            <pc:sldMk cId="3502335614" sldId="272"/>
            <ac:spMk id="6" creationId="{46EAEF2A-BBAB-4187-83C3-06B847DA0F06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19:33:38.637" v="0"/>
          <ac:picMkLst>
            <pc:docMk/>
            <pc:sldMk cId="3502335614" sldId="272"/>
            <ac:picMk id="4" creationId="{EA47618E-59A4-47F0-BE11-25960221A024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19:43:26.448" v="79" actId="20577"/>
        <pc:sldMkLst>
          <pc:docMk/>
          <pc:sldMk cId="3661355946" sldId="273"/>
        </pc:sldMkLst>
        <pc:spChg chg="mod">
          <ac:chgData name="Bc. Marcela Lorenzová" userId="S::lorenzova@ssposbrno.cz::7bc5de6d-1b5a-4cf5-9f65-38cdb2cfce76" providerId="AD" clId="Web-{2B41346A-5801-323D-CEDC-DF2EDF53FC1D}" dt="2021-12-27T19:43:26.448" v="79" actId="20577"/>
          <ac:spMkLst>
            <pc:docMk/>
            <pc:sldMk cId="3661355946" sldId="273"/>
            <ac:spMk id="2" creationId="{58DED436-9508-4595-8D98-3784A8CC6934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19:34:11.155" v="2"/>
          <ac:spMkLst>
            <pc:docMk/>
            <pc:sldMk cId="3661355946" sldId="273"/>
            <ac:spMk id="4" creationId="{A31E213D-5D61-4CAD-8CD3-CA5B858B30C7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19:37:12.268" v="3"/>
          <ac:spMkLst>
            <pc:docMk/>
            <pc:sldMk cId="3661355946" sldId="273"/>
            <ac:spMk id="6" creationId="{F2FA2458-D25F-42CA-8788-44AB0F4403CB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19:34:11.155" v="2"/>
          <ac:picMkLst>
            <pc:docMk/>
            <pc:sldMk cId="3661355946" sldId="273"/>
            <ac:picMk id="7" creationId="{5652E16F-FE38-47A4-928E-F4C31BE1F86A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19:37:12.268" v="3"/>
          <ac:picMkLst>
            <pc:docMk/>
            <pc:sldMk cId="3661355946" sldId="273"/>
            <ac:picMk id="8" creationId="{57705FB2-191F-4506-8E50-E518123CC8D0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20:31:58.481" v="680" actId="20577"/>
        <pc:sldMkLst>
          <pc:docMk/>
          <pc:sldMk cId="1318694459" sldId="274"/>
        </pc:sldMkLst>
        <pc:spChg chg="mod">
          <ac:chgData name="Bc. Marcela Lorenzová" userId="S::lorenzova@ssposbrno.cz::7bc5de6d-1b5a-4cf5-9f65-38cdb2cfce76" providerId="AD" clId="Web-{2B41346A-5801-323D-CEDC-DF2EDF53FC1D}" dt="2021-12-27T20:31:15.558" v="652" actId="20577"/>
          <ac:spMkLst>
            <pc:docMk/>
            <pc:sldMk cId="1318694459" sldId="274"/>
            <ac:spMk id="2" creationId="{F03D000D-CDBF-4F49-A30D-8ECC91B6AD86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31:53.996" v="678" actId="20577"/>
          <ac:spMkLst>
            <pc:docMk/>
            <pc:sldMk cId="1318694459" sldId="274"/>
            <ac:spMk id="3" creationId="{17553E66-6253-4113-B72A-FB179A8B0150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19:37:44.050" v="5"/>
          <ac:spMkLst>
            <pc:docMk/>
            <pc:sldMk cId="1318694459" sldId="274"/>
            <ac:spMk id="4" creationId="{46E86ADB-6322-429F-8DAF-DCEE8C238962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31:58.481" v="680" actId="20577"/>
          <ac:spMkLst>
            <pc:docMk/>
            <pc:sldMk cId="1318694459" sldId="274"/>
            <ac:spMk id="5" creationId="{7CDBBBE0-DE24-47BE-BB9F-7972D68DF65A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19:38:04.800" v="6"/>
          <ac:spMkLst>
            <pc:docMk/>
            <pc:sldMk cId="1318694459" sldId="274"/>
            <ac:spMk id="6" creationId="{4BBB8641-DB46-4736-B165-9765353F433A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19:37:44.050" v="5"/>
          <ac:picMkLst>
            <pc:docMk/>
            <pc:sldMk cId="1318694459" sldId="274"/>
            <ac:picMk id="7" creationId="{4498EF4F-ADFC-4667-8A66-F67E34D0B034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19:38:04.800" v="6"/>
          <ac:picMkLst>
            <pc:docMk/>
            <pc:sldMk cId="1318694459" sldId="274"/>
            <ac:picMk id="8" creationId="{F15CA2A8-7C8F-466C-A43D-7B68DB06BA01}"/>
          </ac:picMkLst>
        </pc:picChg>
      </pc:sldChg>
      <pc:sldChg chg="addSp delSp modSp new ord">
        <pc:chgData name="Bc. Marcela Lorenzová" userId="S::lorenzova@ssposbrno.cz::7bc5de6d-1b5a-4cf5-9f65-38cdb2cfce76" providerId="AD" clId="Web-{2B41346A-5801-323D-CEDC-DF2EDF53FC1D}" dt="2021-12-27T20:40:06.726" v="768" actId="14100"/>
        <pc:sldMkLst>
          <pc:docMk/>
          <pc:sldMk cId="2843191014" sldId="275"/>
        </pc:sldMkLst>
        <pc:spChg chg="mod">
          <ac:chgData name="Bc. Marcela Lorenzová" userId="S::lorenzova@ssposbrno.cz::7bc5de6d-1b5a-4cf5-9f65-38cdb2cfce76" providerId="AD" clId="Web-{2B41346A-5801-323D-CEDC-DF2EDF53FC1D}" dt="2021-12-27T20:35:07.579" v="731" actId="20577"/>
          <ac:spMkLst>
            <pc:docMk/>
            <pc:sldMk cId="2843191014" sldId="275"/>
            <ac:spMk id="2" creationId="{B596DE58-6161-4097-8187-1CDD69196A85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39:55.616" v="765" actId="14100"/>
          <ac:spMkLst>
            <pc:docMk/>
            <pc:sldMk cId="2843191014" sldId="275"/>
            <ac:spMk id="3" creationId="{540C2F3D-8180-492E-8E5F-D4A857EC4447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19:44:35.481" v="102"/>
          <ac:spMkLst>
            <pc:docMk/>
            <pc:sldMk cId="2843191014" sldId="275"/>
            <ac:spMk id="4" creationId="{8E7FDFCD-9481-4D68-8D83-C2A31D4B7863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19:48:42.799" v="137" actId="14100"/>
          <ac:spMkLst>
            <pc:docMk/>
            <pc:sldMk cId="2843191014" sldId="275"/>
            <ac:spMk id="5" creationId="{1E5CD4AB-3136-4729-A8B6-3FDDBCCF65CA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19:45:15.873" v="104"/>
          <ac:spMkLst>
            <pc:docMk/>
            <pc:sldMk cId="2843191014" sldId="275"/>
            <ac:spMk id="6" creationId="{C7B5EF4B-CFC2-476E-AED3-6E1AECEEAC7E}"/>
          </ac:spMkLst>
        </pc:spChg>
        <pc:spChg chg="add mod">
          <ac:chgData name="Bc. Marcela Lorenzová" userId="S::lorenzova@ssposbrno.cz::7bc5de6d-1b5a-4cf5-9f65-38cdb2cfce76" providerId="AD" clId="Web-{2B41346A-5801-323D-CEDC-DF2EDF53FC1D}" dt="2021-12-27T20:40:06.726" v="768" actId="14100"/>
          <ac:spMkLst>
            <pc:docMk/>
            <pc:sldMk cId="2843191014" sldId="275"/>
            <ac:spMk id="12" creationId="{9BF50114-D579-4F74-8E80-1FEDE44162DB}"/>
          </ac:spMkLst>
        </pc:spChg>
        <pc:picChg chg="add del mod ord">
          <ac:chgData name="Bc. Marcela Lorenzová" userId="S::lorenzova@ssposbrno.cz::7bc5de6d-1b5a-4cf5-9f65-38cdb2cfce76" providerId="AD" clId="Web-{2B41346A-5801-323D-CEDC-DF2EDF53FC1D}" dt="2021-12-27T19:47:25.485" v="124"/>
          <ac:picMkLst>
            <pc:docMk/>
            <pc:sldMk cId="2843191014" sldId="275"/>
            <ac:picMk id="7" creationId="{E93867D7-2916-4B79-8E32-FA6566F80BED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19:49:28.613" v="146" actId="14100"/>
          <ac:picMkLst>
            <pc:docMk/>
            <pc:sldMk cId="2843191014" sldId="275"/>
            <ac:picMk id="8" creationId="{01372CFE-3D87-4C3D-90C8-67D97D14EA9F}"/>
          </ac:picMkLst>
        </pc:picChg>
        <pc:picChg chg="add del mod">
          <ac:chgData name="Bc. Marcela Lorenzová" userId="S::lorenzova@ssposbrno.cz::7bc5de6d-1b5a-4cf5-9f65-38cdb2cfce76" providerId="AD" clId="Web-{2B41346A-5801-323D-CEDC-DF2EDF53FC1D}" dt="2021-12-27T19:45:36.561" v="108"/>
          <ac:picMkLst>
            <pc:docMk/>
            <pc:sldMk cId="2843191014" sldId="275"/>
            <ac:picMk id="9" creationId="{2B7DEEDC-6E34-42BE-9FC5-44FD4B410B0D}"/>
          </ac:picMkLst>
        </pc:picChg>
        <pc:picChg chg="add mod">
          <ac:chgData name="Bc. Marcela Lorenzová" userId="S::lorenzova@ssposbrno.cz::7bc5de6d-1b5a-4cf5-9f65-38cdb2cfce76" providerId="AD" clId="Web-{2B41346A-5801-323D-CEDC-DF2EDF53FC1D}" dt="2021-12-27T19:48:22.846" v="133" actId="1076"/>
          <ac:picMkLst>
            <pc:docMk/>
            <pc:sldMk cId="2843191014" sldId="275"/>
            <ac:picMk id="10" creationId="{48960144-CC64-4058-9A84-C3AFBE6E88BF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20:34:43.547" v="727" actId="20577"/>
        <pc:sldMkLst>
          <pc:docMk/>
          <pc:sldMk cId="2657562174" sldId="276"/>
        </pc:sldMkLst>
        <pc:spChg chg="mod">
          <ac:chgData name="Bc. Marcela Lorenzová" userId="S::lorenzova@ssposbrno.cz::7bc5de6d-1b5a-4cf5-9f65-38cdb2cfce76" providerId="AD" clId="Web-{2B41346A-5801-323D-CEDC-DF2EDF53FC1D}" dt="2021-12-27T20:34:43.547" v="727" actId="20577"/>
          <ac:spMkLst>
            <pc:docMk/>
            <pc:sldMk cId="2657562174" sldId="276"/>
            <ac:spMk id="2" creationId="{91A8B43C-EFD0-43F2-A0AA-5002B2D631BC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19:53:37.072" v="182"/>
          <ac:spMkLst>
            <pc:docMk/>
            <pc:sldMk cId="2657562174" sldId="276"/>
            <ac:spMk id="4" creationId="{2BEFA04F-0BC5-4EA8-BDD6-C2007A7920F1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19:54:02.791" v="183"/>
          <ac:spMkLst>
            <pc:docMk/>
            <pc:sldMk cId="2657562174" sldId="276"/>
            <ac:spMk id="6" creationId="{FED4C40D-E041-40EA-BBCE-9F0CA884C22D}"/>
          </ac:spMkLst>
        </pc:spChg>
        <pc:spChg chg="add del mod">
          <ac:chgData name="Bc. Marcela Lorenzová" userId="S::lorenzova@ssposbrno.cz::7bc5de6d-1b5a-4cf5-9f65-38cdb2cfce76" providerId="AD" clId="Web-{2B41346A-5801-323D-CEDC-DF2EDF53FC1D}" dt="2021-12-27T19:55:58.122" v="185"/>
          <ac:spMkLst>
            <pc:docMk/>
            <pc:sldMk cId="2657562174" sldId="276"/>
            <ac:spMk id="10" creationId="{6A95CED2-6311-4326-A482-DF5C7F3FE744}"/>
          </ac:spMkLst>
        </pc:spChg>
        <pc:spChg chg="add del mod">
          <ac:chgData name="Bc. Marcela Lorenzová" userId="S::lorenzova@ssposbrno.cz::7bc5de6d-1b5a-4cf5-9f65-38cdb2cfce76" providerId="AD" clId="Web-{2B41346A-5801-323D-CEDC-DF2EDF53FC1D}" dt="2021-12-27T19:56:26.810" v="187"/>
          <ac:spMkLst>
            <pc:docMk/>
            <pc:sldMk cId="2657562174" sldId="276"/>
            <ac:spMk id="13" creationId="{DA7D45CF-A191-454E-BAC1-E9158CCA09E3}"/>
          </ac:spMkLst>
        </pc:spChg>
        <pc:spChg chg="add del mod">
          <ac:chgData name="Bc. Marcela Lorenzová" userId="S::lorenzova@ssposbrno.cz::7bc5de6d-1b5a-4cf5-9f65-38cdb2cfce76" providerId="AD" clId="Web-{2B41346A-5801-323D-CEDC-DF2EDF53FC1D}" dt="2021-12-27T19:57:28.405" v="189"/>
          <ac:spMkLst>
            <pc:docMk/>
            <pc:sldMk cId="2657562174" sldId="276"/>
            <ac:spMk id="16" creationId="{098CD015-1B8C-4968-A6C5-DFE3422C4C2B}"/>
          </ac:spMkLst>
        </pc:spChg>
        <pc:spChg chg="add del mod">
          <ac:chgData name="Bc. Marcela Lorenzová" userId="S::lorenzova@ssposbrno.cz::7bc5de6d-1b5a-4cf5-9f65-38cdb2cfce76" providerId="AD" clId="Web-{2B41346A-5801-323D-CEDC-DF2EDF53FC1D}" dt="2021-12-27T19:59:14.439" v="191"/>
          <ac:spMkLst>
            <pc:docMk/>
            <pc:sldMk cId="2657562174" sldId="276"/>
            <ac:spMk id="19" creationId="{46C1130D-9A81-4F0D-A4EF-5E701E8CC12A}"/>
          </ac:spMkLst>
        </pc:spChg>
        <pc:spChg chg="add">
          <ac:chgData name="Bc. Marcela Lorenzová" userId="S::lorenzova@ssposbrno.cz::7bc5de6d-1b5a-4cf5-9f65-38cdb2cfce76" providerId="AD" clId="Web-{2B41346A-5801-323D-CEDC-DF2EDF53FC1D}" dt="2021-12-27T20:30:42.463" v="649"/>
          <ac:spMkLst>
            <pc:docMk/>
            <pc:sldMk cId="2657562174" sldId="276"/>
            <ac:spMk id="21" creationId="{435D02D4-66EA-4DF0-9378-6CC87F9F3EDC}"/>
          </ac:spMkLst>
        </pc:spChg>
        <pc:picChg chg="add del mod ord">
          <ac:chgData name="Bc. Marcela Lorenzová" userId="S::lorenzova@ssposbrno.cz::7bc5de6d-1b5a-4cf5-9f65-38cdb2cfce76" providerId="AD" clId="Web-{2B41346A-5801-323D-CEDC-DF2EDF53FC1D}" dt="2021-12-27T19:55:11.137" v="184"/>
          <ac:picMkLst>
            <pc:docMk/>
            <pc:sldMk cId="2657562174" sldId="276"/>
            <ac:picMk id="7" creationId="{E14F6CFC-21A3-4856-931C-0467F4F2F688}"/>
          </ac:picMkLst>
        </pc:picChg>
        <pc:picChg chg="add del mod ord">
          <ac:chgData name="Bc. Marcela Lorenzová" userId="S::lorenzova@ssposbrno.cz::7bc5de6d-1b5a-4cf5-9f65-38cdb2cfce76" providerId="AD" clId="Web-{2B41346A-5801-323D-CEDC-DF2EDF53FC1D}" dt="2021-12-27T19:58:57.298" v="190"/>
          <ac:picMkLst>
            <pc:docMk/>
            <pc:sldMk cId="2657562174" sldId="276"/>
            <ac:picMk id="8" creationId="{0FC6B91A-BA90-4998-816E-82368021A501}"/>
          </ac:picMkLst>
        </pc:picChg>
        <pc:picChg chg="add del mod ord">
          <ac:chgData name="Bc. Marcela Lorenzová" userId="S::lorenzova@ssposbrno.cz::7bc5de6d-1b5a-4cf5-9f65-38cdb2cfce76" providerId="AD" clId="Web-{2B41346A-5801-323D-CEDC-DF2EDF53FC1D}" dt="2021-12-27T19:56:06.810" v="186"/>
          <ac:picMkLst>
            <pc:docMk/>
            <pc:sldMk cId="2657562174" sldId="276"/>
            <ac:picMk id="11" creationId="{540AA92D-2016-4C76-98E6-5CF7C9BDA713}"/>
          </ac:picMkLst>
        </pc:picChg>
        <pc:picChg chg="add del mod ord">
          <ac:chgData name="Bc. Marcela Lorenzová" userId="S::lorenzova@ssposbrno.cz::7bc5de6d-1b5a-4cf5-9f65-38cdb2cfce76" providerId="AD" clId="Web-{2B41346A-5801-323D-CEDC-DF2EDF53FC1D}" dt="2021-12-27T19:56:44.608" v="188"/>
          <ac:picMkLst>
            <pc:docMk/>
            <pc:sldMk cId="2657562174" sldId="276"/>
            <ac:picMk id="14" creationId="{65604821-97F1-4C8B-AA52-0341F5E6BCEB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19:57:28.405" v="189"/>
          <ac:picMkLst>
            <pc:docMk/>
            <pc:sldMk cId="2657562174" sldId="276"/>
            <ac:picMk id="17" creationId="{1BF2FAD9-60E1-4C22-BB8E-A01F26405A3F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19:59:14.439" v="191"/>
          <ac:picMkLst>
            <pc:docMk/>
            <pc:sldMk cId="2657562174" sldId="276"/>
            <ac:picMk id="20" creationId="{02E89089-1115-42F9-8E92-59650ADC8F23}"/>
          </ac:picMkLst>
        </pc:picChg>
      </pc:sldChg>
      <pc:sldChg chg="addSp delSp modSp new ord">
        <pc:chgData name="Bc. Marcela Lorenzová" userId="S::lorenzova@ssposbrno.cz::7bc5de6d-1b5a-4cf5-9f65-38cdb2cfce76" providerId="AD" clId="Web-{2B41346A-5801-323D-CEDC-DF2EDF53FC1D}" dt="2021-12-27T20:29:18.493" v="629" actId="20577"/>
        <pc:sldMkLst>
          <pc:docMk/>
          <pc:sldMk cId="2425405288" sldId="277"/>
        </pc:sldMkLst>
        <pc:spChg chg="mod">
          <ac:chgData name="Bc. Marcela Lorenzová" userId="S::lorenzova@ssposbrno.cz::7bc5de6d-1b5a-4cf5-9f65-38cdb2cfce76" providerId="AD" clId="Web-{2B41346A-5801-323D-CEDC-DF2EDF53FC1D}" dt="2021-12-27T20:29:18.493" v="629" actId="20577"/>
          <ac:spMkLst>
            <pc:docMk/>
            <pc:sldMk cId="2425405288" sldId="277"/>
            <ac:spMk id="2" creationId="{CE0E5DAC-9EEF-4CDB-808E-BB5685DD9CDE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02:02.787" v="254"/>
          <ac:spMkLst>
            <pc:docMk/>
            <pc:sldMk cId="2425405288" sldId="277"/>
            <ac:spMk id="4" creationId="{C6761E36-52AE-44D3-9E84-AEF50E25DB3C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02:21.756" v="255"/>
          <ac:spMkLst>
            <pc:docMk/>
            <pc:sldMk cId="2425405288" sldId="277"/>
            <ac:spMk id="6" creationId="{2A0D0A14-B08A-4EC9-A4CD-8D33F6CA62ED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20:02:02.787" v="254"/>
          <ac:picMkLst>
            <pc:docMk/>
            <pc:sldMk cId="2425405288" sldId="277"/>
            <ac:picMk id="7" creationId="{7A7FF0F3-2B38-4F49-9037-6A9813CA4012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20:02:21.756" v="255"/>
          <ac:picMkLst>
            <pc:docMk/>
            <pc:sldMk cId="2425405288" sldId="277"/>
            <ac:picMk id="8" creationId="{4C2369D2-4D02-44BF-A065-87E76E19B09B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20:28:29.767" v="612" actId="20577"/>
        <pc:sldMkLst>
          <pc:docMk/>
          <pc:sldMk cId="3078579437" sldId="278"/>
        </pc:sldMkLst>
        <pc:spChg chg="mod">
          <ac:chgData name="Bc. Marcela Lorenzová" userId="S::lorenzova@ssposbrno.cz::7bc5de6d-1b5a-4cf5-9f65-38cdb2cfce76" providerId="AD" clId="Web-{2B41346A-5801-323D-CEDC-DF2EDF53FC1D}" dt="2021-12-27T20:28:29.767" v="612" actId="20577"/>
          <ac:spMkLst>
            <pc:docMk/>
            <pc:sldMk cId="3078579437" sldId="278"/>
            <ac:spMk id="2" creationId="{64CD24C6-3226-4446-B371-109EADFAA69B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04:14.696" v="270"/>
          <ac:spMkLst>
            <pc:docMk/>
            <pc:sldMk cId="3078579437" sldId="278"/>
            <ac:spMk id="4" creationId="{45367BD8-AE7E-41A6-940A-33F293600254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05:17.525" v="271"/>
          <ac:spMkLst>
            <pc:docMk/>
            <pc:sldMk cId="3078579437" sldId="278"/>
            <ac:spMk id="6" creationId="{AC7E2D68-2C2A-415D-81CD-5E5B9D479A27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20:04:14.696" v="270"/>
          <ac:picMkLst>
            <pc:docMk/>
            <pc:sldMk cId="3078579437" sldId="278"/>
            <ac:picMk id="7" creationId="{F3157448-C79C-4958-9A1A-6C7024735E6F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20:05:17.525" v="271"/>
          <ac:picMkLst>
            <pc:docMk/>
            <pc:sldMk cId="3078579437" sldId="278"/>
            <ac:picMk id="8" creationId="{79649742-BD51-4F8F-B375-AE8BFAC69077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20:27:23.374" v="591" actId="20577"/>
        <pc:sldMkLst>
          <pc:docMk/>
          <pc:sldMk cId="3683270788" sldId="279"/>
        </pc:sldMkLst>
        <pc:spChg chg="mod">
          <ac:chgData name="Bc. Marcela Lorenzová" userId="S::lorenzova@ssposbrno.cz::7bc5de6d-1b5a-4cf5-9f65-38cdb2cfce76" providerId="AD" clId="Web-{2B41346A-5801-323D-CEDC-DF2EDF53FC1D}" dt="2021-12-27T20:27:23.374" v="591" actId="20577"/>
          <ac:spMkLst>
            <pc:docMk/>
            <pc:sldMk cId="3683270788" sldId="279"/>
            <ac:spMk id="2" creationId="{AD09601A-ACF2-4591-ACBB-A693573F7230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07:49.451" v="273"/>
          <ac:spMkLst>
            <pc:docMk/>
            <pc:sldMk cId="3683270788" sldId="279"/>
            <ac:spMk id="4" creationId="{208CD88B-8F03-43E3-9D96-C2206B4BBF3D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08:07.498" v="274"/>
          <ac:spMkLst>
            <pc:docMk/>
            <pc:sldMk cId="3683270788" sldId="279"/>
            <ac:spMk id="6" creationId="{D0E2AB52-FF85-4932-961A-63900FEE778F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20:07:49.451" v="273"/>
          <ac:picMkLst>
            <pc:docMk/>
            <pc:sldMk cId="3683270788" sldId="279"/>
            <ac:picMk id="7" creationId="{945207F5-235D-4F57-B0B4-34675E54B035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20:08:07.498" v="274"/>
          <ac:picMkLst>
            <pc:docMk/>
            <pc:sldMk cId="3683270788" sldId="279"/>
            <ac:picMk id="8" creationId="{DDF52870-07C2-414A-BF09-039034610664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20:27:04.962" v="586" actId="20577"/>
        <pc:sldMkLst>
          <pc:docMk/>
          <pc:sldMk cId="3478649202" sldId="280"/>
        </pc:sldMkLst>
        <pc:spChg chg="mod">
          <ac:chgData name="Bc. Marcela Lorenzová" userId="S::lorenzova@ssposbrno.cz::7bc5de6d-1b5a-4cf5-9f65-38cdb2cfce76" providerId="AD" clId="Web-{2B41346A-5801-323D-CEDC-DF2EDF53FC1D}" dt="2021-12-27T20:27:04.962" v="586" actId="20577"/>
          <ac:spMkLst>
            <pc:docMk/>
            <pc:sldMk cId="3478649202" sldId="280"/>
            <ac:spMk id="2" creationId="{0441BB6F-5250-4373-B21E-B45F2D8AD1F8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2:02.691" v="316"/>
          <ac:spMkLst>
            <pc:docMk/>
            <pc:sldMk cId="3478649202" sldId="280"/>
            <ac:spMk id="4" creationId="{6BEEA821-CF37-490B-AA71-2D3C34F4E2B9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2:26.566" v="317"/>
          <ac:spMkLst>
            <pc:docMk/>
            <pc:sldMk cId="3478649202" sldId="280"/>
            <ac:spMk id="6" creationId="{3C0D73A0-F5FB-4EE9-B779-AD2F01BFA335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20:12:02.691" v="316"/>
          <ac:picMkLst>
            <pc:docMk/>
            <pc:sldMk cId="3478649202" sldId="280"/>
            <ac:picMk id="7" creationId="{24D0A5B3-FE66-425D-A7A8-E55BE0D7CC03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20:12:26.566" v="317"/>
          <ac:picMkLst>
            <pc:docMk/>
            <pc:sldMk cId="3478649202" sldId="280"/>
            <ac:picMk id="8" creationId="{8AD90EFD-4467-469D-830A-58C493E4EDFD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20:26:01.648" v="565" actId="20577"/>
        <pc:sldMkLst>
          <pc:docMk/>
          <pc:sldMk cId="543694050" sldId="281"/>
        </pc:sldMkLst>
        <pc:spChg chg="mod">
          <ac:chgData name="Bc. Marcela Lorenzová" userId="S::lorenzova@ssposbrno.cz::7bc5de6d-1b5a-4cf5-9f65-38cdb2cfce76" providerId="AD" clId="Web-{2B41346A-5801-323D-CEDC-DF2EDF53FC1D}" dt="2021-12-27T20:25:19.209" v="534" actId="20577"/>
          <ac:spMkLst>
            <pc:docMk/>
            <pc:sldMk cId="543694050" sldId="281"/>
            <ac:spMk id="2" creationId="{3D1959CD-C040-42BC-BF86-BA00BC5E732E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25:45.038" v="560" actId="20577"/>
          <ac:spMkLst>
            <pc:docMk/>
            <pc:sldMk cId="543694050" sldId="281"/>
            <ac:spMk id="3" creationId="{AF40FEBF-C2BE-4394-A9F0-05C2B827D85E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3:35.599" v="356"/>
          <ac:spMkLst>
            <pc:docMk/>
            <pc:sldMk cId="543694050" sldId="281"/>
            <ac:spMk id="4" creationId="{A83CC0BE-6DAB-4003-AD5C-5BF780E01E98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26:01.648" v="565" actId="20577"/>
          <ac:spMkLst>
            <pc:docMk/>
            <pc:sldMk cId="543694050" sldId="281"/>
            <ac:spMk id="5" creationId="{8234D4AC-A8FB-4232-AFFA-D94166EA28B8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4:02.053" v="357"/>
          <ac:spMkLst>
            <pc:docMk/>
            <pc:sldMk cId="543694050" sldId="281"/>
            <ac:spMk id="6" creationId="{7F7E9F2D-5DF2-4299-AEF9-A6BE6D0A5519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20:13:35.599" v="356"/>
          <ac:picMkLst>
            <pc:docMk/>
            <pc:sldMk cId="543694050" sldId="281"/>
            <ac:picMk id="7" creationId="{F36B0AB7-3362-4539-816B-C2E127C4CD65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20:14:02.053" v="357"/>
          <ac:picMkLst>
            <pc:docMk/>
            <pc:sldMk cId="543694050" sldId="281"/>
            <ac:picMk id="8" creationId="{7247C59E-E891-4641-949B-BE5312983718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20:22:51.378" v="472" actId="20577"/>
        <pc:sldMkLst>
          <pc:docMk/>
          <pc:sldMk cId="1752200131" sldId="282"/>
        </pc:sldMkLst>
        <pc:spChg chg="mod">
          <ac:chgData name="Bc. Marcela Lorenzová" userId="S::lorenzova@ssposbrno.cz::7bc5de6d-1b5a-4cf5-9f65-38cdb2cfce76" providerId="AD" clId="Web-{2B41346A-5801-323D-CEDC-DF2EDF53FC1D}" dt="2021-12-27T20:22:51.378" v="472" actId="20577"/>
          <ac:spMkLst>
            <pc:docMk/>
            <pc:sldMk cId="1752200131" sldId="282"/>
            <ac:spMk id="2" creationId="{CAB9972A-51DB-416C-B73D-47B165D61679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22:40.503" v="465" actId="20577"/>
          <ac:spMkLst>
            <pc:docMk/>
            <pc:sldMk cId="1752200131" sldId="282"/>
            <ac:spMk id="3" creationId="{440C9D3B-E163-445D-9FC4-ED56C61F1A2D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5:20.180" v="376"/>
          <ac:spMkLst>
            <pc:docMk/>
            <pc:sldMk cId="1752200131" sldId="282"/>
            <ac:spMk id="4" creationId="{E97C8485-032E-4E7A-B285-3893F57F587D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22:24.315" v="460" actId="20577"/>
          <ac:spMkLst>
            <pc:docMk/>
            <pc:sldMk cId="1752200131" sldId="282"/>
            <ac:spMk id="5" creationId="{289B8227-C078-438A-8F17-106CE23B7B6B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5:33.664" v="377"/>
          <ac:spMkLst>
            <pc:docMk/>
            <pc:sldMk cId="1752200131" sldId="282"/>
            <ac:spMk id="6" creationId="{93F6107B-6EC3-4B46-8BBA-1D3C70CBBCF5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20:15:20.180" v="376"/>
          <ac:picMkLst>
            <pc:docMk/>
            <pc:sldMk cId="1752200131" sldId="282"/>
            <ac:picMk id="7" creationId="{D93FECC3-A4C0-4681-995F-B44F3C63CE12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20:15:33.664" v="377"/>
          <ac:picMkLst>
            <pc:docMk/>
            <pc:sldMk cId="1752200131" sldId="282"/>
            <ac:picMk id="8" creationId="{F4A12AF6-C283-4FB7-A61B-6F3B10B7504E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20:23:53.676" v="502" actId="20577"/>
        <pc:sldMkLst>
          <pc:docMk/>
          <pc:sldMk cId="3251970153" sldId="283"/>
        </pc:sldMkLst>
        <pc:spChg chg="mod">
          <ac:chgData name="Bc. Marcela Lorenzová" userId="S::lorenzova@ssposbrno.cz::7bc5de6d-1b5a-4cf5-9f65-38cdb2cfce76" providerId="AD" clId="Web-{2B41346A-5801-323D-CEDC-DF2EDF53FC1D}" dt="2021-12-27T20:23:53.676" v="502" actId="20577"/>
          <ac:spMkLst>
            <pc:docMk/>
            <pc:sldMk cId="3251970153" sldId="283"/>
            <ac:spMk id="2" creationId="{87436B18-F577-4720-B119-5496CE9E3783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23:23.769" v="490" actId="20577"/>
          <ac:spMkLst>
            <pc:docMk/>
            <pc:sldMk cId="3251970153" sldId="283"/>
            <ac:spMk id="3" creationId="{1FB6070C-F7EE-4ECF-AC88-2F59E057DAF1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7:28.620" v="401"/>
          <ac:spMkLst>
            <pc:docMk/>
            <pc:sldMk cId="3251970153" sldId="283"/>
            <ac:spMk id="4" creationId="{893D61D5-E3AF-465A-9BE6-2215EEA15B63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23:34.754" v="495" actId="20577"/>
          <ac:spMkLst>
            <pc:docMk/>
            <pc:sldMk cId="3251970153" sldId="283"/>
            <ac:spMk id="5" creationId="{6ACB2F39-0F78-40D9-85DF-A1A4069F32C0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7:59.652" v="402"/>
          <ac:spMkLst>
            <pc:docMk/>
            <pc:sldMk cId="3251970153" sldId="283"/>
            <ac:spMk id="6" creationId="{469CBA73-F068-4524-88E8-5B248C33BB2A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20:17:28.620" v="401"/>
          <ac:picMkLst>
            <pc:docMk/>
            <pc:sldMk cId="3251970153" sldId="283"/>
            <ac:picMk id="7" creationId="{047C0AD8-B8E9-4787-AF43-17A36DED6A7E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20:17:59.652" v="402"/>
          <ac:picMkLst>
            <pc:docMk/>
            <pc:sldMk cId="3251970153" sldId="283"/>
            <ac:picMk id="8" creationId="{6C350962-7DB5-4263-AB00-E4193AD5A943}"/>
          </ac:picMkLst>
        </pc:picChg>
      </pc:sldChg>
      <pc:sldChg chg="addSp delSp modSp new">
        <pc:chgData name="Bc. Marcela Lorenzová" userId="S::lorenzova@ssposbrno.cz::7bc5de6d-1b5a-4cf5-9f65-38cdb2cfce76" providerId="AD" clId="Web-{2B41346A-5801-323D-CEDC-DF2EDF53FC1D}" dt="2021-12-27T20:24:43.584" v="527" actId="20577"/>
        <pc:sldMkLst>
          <pc:docMk/>
          <pc:sldMk cId="2887944036" sldId="284"/>
        </pc:sldMkLst>
        <pc:spChg chg="mod">
          <ac:chgData name="Bc. Marcela Lorenzová" userId="S::lorenzova@ssposbrno.cz::7bc5de6d-1b5a-4cf5-9f65-38cdb2cfce76" providerId="AD" clId="Web-{2B41346A-5801-323D-CEDC-DF2EDF53FC1D}" dt="2021-12-27T20:24:03.926" v="504" actId="20577"/>
          <ac:spMkLst>
            <pc:docMk/>
            <pc:sldMk cId="2887944036" sldId="284"/>
            <ac:spMk id="2" creationId="{22F2823B-BA29-4827-AA5B-C6D4893F4754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24:43.584" v="527" actId="20577"/>
          <ac:spMkLst>
            <pc:docMk/>
            <pc:sldMk cId="2887944036" sldId="284"/>
            <ac:spMk id="3" creationId="{D1F7DAFC-6A66-4566-AB55-69A892D64E6B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8:47.137" v="419"/>
          <ac:spMkLst>
            <pc:docMk/>
            <pc:sldMk cId="2887944036" sldId="284"/>
            <ac:spMk id="4" creationId="{F0716A2A-C234-4CCC-B801-D4411F588D50}"/>
          </ac:spMkLst>
        </pc:spChg>
        <pc:spChg chg="mod">
          <ac:chgData name="Bc. Marcela Lorenzová" userId="S::lorenzova@ssposbrno.cz::7bc5de6d-1b5a-4cf5-9f65-38cdb2cfce76" providerId="AD" clId="Web-{2B41346A-5801-323D-CEDC-DF2EDF53FC1D}" dt="2021-12-27T20:24:42.615" v="526" actId="20577"/>
          <ac:spMkLst>
            <pc:docMk/>
            <pc:sldMk cId="2887944036" sldId="284"/>
            <ac:spMk id="5" creationId="{0274886C-EB6E-46BA-84A9-4AEACC57B26D}"/>
          </ac:spMkLst>
        </pc:spChg>
        <pc:spChg chg="del">
          <ac:chgData name="Bc. Marcela Lorenzová" userId="S::lorenzova@ssposbrno.cz::7bc5de6d-1b5a-4cf5-9f65-38cdb2cfce76" providerId="AD" clId="Web-{2B41346A-5801-323D-CEDC-DF2EDF53FC1D}" dt="2021-12-27T20:19:20.358" v="420"/>
          <ac:spMkLst>
            <pc:docMk/>
            <pc:sldMk cId="2887944036" sldId="284"/>
            <ac:spMk id="6" creationId="{E9AC5F16-26BD-4377-B039-F38C1DD37CB7}"/>
          </ac:spMkLst>
        </pc:spChg>
        <pc:picChg chg="add mod ord">
          <ac:chgData name="Bc. Marcela Lorenzová" userId="S::lorenzova@ssposbrno.cz::7bc5de6d-1b5a-4cf5-9f65-38cdb2cfce76" providerId="AD" clId="Web-{2B41346A-5801-323D-CEDC-DF2EDF53FC1D}" dt="2021-12-27T20:18:47.137" v="419"/>
          <ac:picMkLst>
            <pc:docMk/>
            <pc:sldMk cId="2887944036" sldId="284"/>
            <ac:picMk id="7" creationId="{9CADE3C0-BC86-4CDE-A358-2998C4D2BE8A}"/>
          </ac:picMkLst>
        </pc:picChg>
        <pc:picChg chg="add mod ord">
          <ac:chgData name="Bc. Marcela Lorenzová" userId="S::lorenzova@ssposbrno.cz::7bc5de6d-1b5a-4cf5-9f65-38cdb2cfce76" providerId="AD" clId="Web-{2B41346A-5801-323D-CEDC-DF2EDF53FC1D}" dt="2021-12-27T20:19:20.358" v="420"/>
          <ac:picMkLst>
            <pc:docMk/>
            <pc:sldMk cId="2887944036" sldId="284"/>
            <ac:picMk id="8" creationId="{BF043FB8-7F23-4DF9-B0EB-CCE58552CBEA}"/>
          </ac:picMkLst>
        </pc:picChg>
      </pc:sldChg>
    </pc:docChg>
  </pc:docChgLst>
  <pc:docChgLst>
    <pc:chgData name="Bc. Marcela Lorenzová" userId="S::lorenzova@ssposbrno.cz::7bc5de6d-1b5a-4cf5-9f65-38cdb2cfce76" providerId="AD" clId="Web-{644F6615-DA4C-EBCF-397E-39B8297261DF}"/>
    <pc:docChg chg="addSld modSld">
      <pc:chgData name="Bc. Marcela Lorenzová" userId="S::lorenzova@ssposbrno.cz::7bc5de6d-1b5a-4cf5-9f65-38cdb2cfce76" providerId="AD" clId="Web-{644F6615-DA4C-EBCF-397E-39B8297261DF}" dt="2020-10-18T16:38:52.295" v="5"/>
      <pc:docMkLst>
        <pc:docMk/>
      </pc:docMkLst>
      <pc:sldChg chg="addSp delSp modSp new mod setBg">
        <pc:chgData name="Bc. Marcela Lorenzová" userId="S::lorenzova@ssposbrno.cz::7bc5de6d-1b5a-4cf5-9f65-38cdb2cfce76" providerId="AD" clId="Web-{644F6615-DA4C-EBCF-397E-39B8297261DF}" dt="2020-10-18T16:37:45.106" v="2"/>
        <pc:sldMkLst>
          <pc:docMk/>
          <pc:sldMk cId="4027954426" sldId="261"/>
        </pc:sldMkLst>
        <pc:spChg chg="del">
          <ac:chgData name="Bc. Marcela Lorenzová" userId="S::lorenzova@ssposbrno.cz::7bc5de6d-1b5a-4cf5-9f65-38cdb2cfce76" providerId="AD" clId="Web-{644F6615-DA4C-EBCF-397E-39B8297261DF}" dt="2020-10-18T16:37:45.106" v="2"/>
          <ac:spMkLst>
            <pc:docMk/>
            <pc:sldMk cId="4027954426" sldId="261"/>
            <ac:spMk id="2" creationId="{AE6E8912-E7F6-47A1-9639-7A00D70ACC17}"/>
          </ac:spMkLst>
        </pc:spChg>
        <pc:spChg chg="del">
          <ac:chgData name="Bc. Marcela Lorenzová" userId="S::lorenzova@ssposbrno.cz::7bc5de6d-1b5a-4cf5-9f65-38cdb2cfce76" providerId="AD" clId="Web-{644F6615-DA4C-EBCF-397E-39B8297261DF}" dt="2020-10-18T16:37:38.403" v="1"/>
          <ac:spMkLst>
            <pc:docMk/>
            <pc:sldMk cId="4027954426" sldId="261"/>
            <ac:spMk id="3" creationId="{6350140A-A94D-4A8F-8494-5AF6836E49D5}"/>
          </ac:spMkLst>
        </pc:spChg>
        <pc:spChg chg="add">
          <ac:chgData name="Bc. Marcela Lorenzová" userId="S::lorenzova@ssposbrno.cz::7bc5de6d-1b5a-4cf5-9f65-38cdb2cfce76" providerId="AD" clId="Web-{644F6615-DA4C-EBCF-397E-39B8297261DF}" dt="2020-10-18T16:37:45.106" v="2"/>
          <ac:spMkLst>
            <pc:docMk/>
            <pc:sldMk cId="4027954426" sldId="261"/>
            <ac:spMk id="9" creationId="{B670DBD5-770C-4383-9F54-5B86E86BD5BB}"/>
          </ac:spMkLst>
        </pc:spChg>
        <pc:picChg chg="add mod ord">
          <ac:chgData name="Bc. Marcela Lorenzová" userId="S::lorenzova@ssposbrno.cz::7bc5de6d-1b5a-4cf5-9f65-38cdb2cfce76" providerId="AD" clId="Web-{644F6615-DA4C-EBCF-397E-39B8297261DF}" dt="2020-10-18T16:37:45.106" v="2"/>
          <ac:picMkLst>
            <pc:docMk/>
            <pc:sldMk cId="4027954426" sldId="261"/>
            <ac:picMk id="4" creationId="{AB4990E8-BE66-45EA-9858-F285D05730D6}"/>
          </ac:picMkLst>
        </pc:picChg>
      </pc:sldChg>
      <pc:sldChg chg="addSp delSp modSp new mod setBg">
        <pc:chgData name="Bc. Marcela Lorenzová" userId="S::lorenzova@ssposbrno.cz::7bc5de6d-1b5a-4cf5-9f65-38cdb2cfce76" providerId="AD" clId="Web-{644F6615-DA4C-EBCF-397E-39B8297261DF}" dt="2020-10-18T16:38:52.295" v="5"/>
        <pc:sldMkLst>
          <pc:docMk/>
          <pc:sldMk cId="4080211239" sldId="262"/>
        </pc:sldMkLst>
        <pc:spChg chg="del">
          <ac:chgData name="Bc. Marcela Lorenzová" userId="S::lorenzova@ssposbrno.cz::7bc5de6d-1b5a-4cf5-9f65-38cdb2cfce76" providerId="AD" clId="Web-{644F6615-DA4C-EBCF-397E-39B8297261DF}" dt="2020-10-18T16:38:52.295" v="5"/>
          <ac:spMkLst>
            <pc:docMk/>
            <pc:sldMk cId="4080211239" sldId="262"/>
            <ac:spMk id="2" creationId="{9572252F-4DED-43A9-B13C-19154E9C9F27}"/>
          </ac:spMkLst>
        </pc:spChg>
        <pc:spChg chg="del">
          <ac:chgData name="Bc. Marcela Lorenzová" userId="S::lorenzova@ssposbrno.cz::7bc5de6d-1b5a-4cf5-9f65-38cdb2cfce76" providerId="AD" clId="Web-{644F6615-DA4C-EBCF-397E-39B8297261DF}" dt="2020-10-18T16:38:47.342" v="4"/>
          <ac:spMkLst>
            <pc:docMk/>
            <pc:sldMk cId="4080211239" sldId="262"/>
            <ac:spMk id="3" creationId="{616A8C02-FB56-4735-B0A1-0EA17866EA00}"/>
          </ac:spMkLst>
        </pc:spChg>
        <pc:spChg chg="add">
          <ac:chgData name="Bc. Marcela Lorenzová" userId="S::lorenzova@ssposbrno.cz::7bc5de6d-1b5a-4cf5-9f65-38cdb2cfce76" providerId="AD" clId="Web-{644F6615-DA4C-EBCF-397E-39B8297261DF}" dt="2020-10-18T16:38:52.295" v="5"/>
          <ac:spMkLst>
            <pc:docMk/>
            <pc:sldMk cId="4080211239" sldId="262"/>
            <ac:spMk id="9" creationId="{B670DBD5-770C-4383-9F54-5B86E86BD5BB}"/>
          </ac:spMkLst>
        </pc:spChg>
        <pc:picChg chg="add mod ord">
          <ac:chgData name="Bc. Marcela Lorenzová" userId="S::lorenzova@ssposbrno.cz::7bc5de6d-1b5a-4cf5-9f65-38cdb2cfce76" providerId="AD" clId="Web-{644F6615-DA4C-EBCF-397E-39B8297261DF}" dt="2020-10-18T16:38:52.295" v="5"/>
          <ac:picMkLst>
            <pc:docMk/>
            <pc:sldMk cId="4080211239" sldId="262"/>
            <ac:picMk id="4" creationId="{9A868AAE-1DED-452F-8AB5-BD584D72B5E7}"/>
          </ac:picMkLst>
        </pc:picChg>
      </pc:sldChg>
    </pc:docChg>
  </pc:docChgLst>
  <pc:docChgLst>
    <pc:chgData name="Bc. Marcela Lorenzová" userId="S::lorenzova@ssposbrno.cz::7bc5de6d-1b5a-4cf5-9f65-38cdb2cfce76" providerId="AD" clId="Web-{FC03A275-CA90-3398-4445-C35FCB1FE253}"/>
    <pc:docChg chg="delSld modSld">
      <pc:chgData name="Bc. Marcela Lorenzová" userId="S::lorenzova@ssposbrno.cz::7bc5de6d-1b5a-4cf5-9f65-38cdb2cfce76" providerId="AD" clId="Web-{FC03A275-CA90-3398-4445-C35FCB1FE253}" dt="2021-12-27T20:41:36.175" v="3"/>
      <pc:docMkLst>
        <pc:docMk/>
      </pc:docMkLst>
      <pc:sldChg chg="del">
        <pc:chgData name="Bc. Marcela Lorenzová" userId="S::lorenzova@ssposbrno.cz::7bc5de6d-1b5a-4cf5-9f65-38cdb2cfce76" providerId="AD" clId="Web-{FC03A275-CA90-3398-4445-C35FCB1FE253}" dt="2021-12-27T20:41:16.315" v="1"/>
        <pc:sldMkLst>
          <pc:docMk/>
          <pc:sldMk cId="4027954426" sldId="261"/>
        </pc:sldMkLst>
      </pc:sldChg>
      <pc:sldChg chg="del">
        <pc:chgData name="Bc. Marcela Lorenzová" userId="S::lorenzova@ssposbrno.cz::7bc5de6d-1b5a-4cf5-9f65-38cdb2cfce76" providerId="AD" clId="Web-{FC03A275-CA90-3398-4445-C35FCB1FE253}" dt="2021-12-27T20:41:22.174" v="2"/>
        <pc:sldMkLst>
          <pc:docMk/>
          <pc:sldMk cId="4080211239" sldId="262"/>
        </pc:sldMkLst>
      </pc:sldChg>
      <pc:sldChg chg="del mod modShow">
        <pc:chgData name="Bc. Marcela Lorenzová" userId="S::lorenzova@ssposbrno.cz::7bc5de6d-1b5a-4cf5-9f65-38cdb2cfce76" providerId="AD" clId="Web-{FC03A275-CA90-3398-4445-C35FCB1FE253}" dt="2021-12-27T20:41:36.175" v="3"/>
        <pc:sldMkLst>
          <pc:docMk/>
          <pc:sldMk cId="3162516985" sldId="265"/>
        </pc:sldMkLst>
      </pc:sldChg>
    </pc:docChg>
  </pc:docChgLst>
  <pc:docChgLst>
    <pc:chgData name="Bc. Marcela Lorenzová" userId="S::lorenzova@ssposbrno.cz::7bc5de6d-1b5a-4cf5-9f65-38cdb2cfce76" providerId="AD" clId="Web-{E244F1AF-3FC7-CE11-82D5-E3923DC224AB}"/>
    <pc:docChg chg="addSld delSld modSld sldOrd">
      <pc:chgData name="Bc. Marcela Lorenzová" userId="S::lorenzova@ssposbrno.cz::7bc5de6d-1b5a-4cf5-9f65-38cdb2cfce76" providerId="AD" clId="Web-{E244F1AF-3FC7-CE11-82D5-E3923DC224AB}" dt="2022-01-03T11:49:49.312" v="378" actId="20577"/>
      <pc:docMkLst>
        <pc:docMk/>
      </pc:docMkLst>
      <pc:sldChg chg="ord">
        <pc:chgData name="Bc. Marcela Lorenzová" userId="S::lorenzova@ssposbrno.cz::7bc5de6d-1b5a-4cf5-9f65-38cdb2cfce76" providerId="AD" clId="Web-{E244F1AF-3FC7-CE11-82D5-E3923DC224AB}" dt="2022-01-03T11:44:32.291" v="318"/>
        <pc:sldMkLst>
          <pc:docMk/>
          <pc:sldMk cId="715269645" sldId="257"/>
        </pc:sldMkLst>
      </pc:sldChg>
      <pc:sldChg chg="ord">
        <pc:chgData name="Bc. Marcela Lorenzová" userId="S::lorenzova@ssposbrno.cz::7bc5de6d-1b5a-4cf5-9f65-38cdb2cfce76" providerId="AD" clId="Web-{E244F1AF-3FC7-CE11-82D5-E3923DC224AB}" dt="2022-01-03T08:33:14.472" v="0"/>
        <pc:sldMkLst>
          <pc:docMk/>
          <pc:sldMk cId="2537301084" sldId="266"/>
        </pc:sldMkLst>
      </pc:sldChg>
      <pc:sldChg chg="modSp ord">
        <pc:chgData name="Bc. Marcela Lorenzová" userId="S::lorenzova@ssposbrno.cz::7bc5de6d-1b5a-4cf5-9f65-38cdb2cfce76" providerId="AD" clId="Web-{E244F1AF-3FC7-CE11-82D5-E3923DC224AB}" dt="2022-01-03T08:37:54.574" v="113" actId="20577"/>
        <pc:sldMkLst>
          <pc:docMk/>
          <pc:sldMk cId="996761864" sldId="267"/>
        </pc:sldMkLst>
        <pc:spChg chg="mod">
          <ac:chgData name="Bc. Marcela Lorenzová" userId="S::lorenzova@ssposbrno.cz::7bc5de6d-1b5a-4cf5-9f65-38cdb2cfce76" providerId="AD" clId="Web-{E244F1AF-3FC7-CE11-82D5-E3923DC224AB}" dt="2022-01-03T08:37:25.557" v="89" actId="20577"/>
          <ac:spMkLst>
            <pc:docMk/>
            <pc:sldMk cId="996761864" sldId="267"/>
            <ac:spMk id="3" creationId="{8A83BB7B-DD70-4B2F-9F4D-41298DE2FCB3}"/>
          </ac:spMkLst>
        </pc:spChg>
        <pc:spChg chg="mod">
          <ac:chgData name="Bc. Marcela Lorenzová" userId="S::lorenzova@ssposbrno.cz::7bc5de6d-1b5a-4cf5-9f65-38cdb2cfce76" providerId="AD" clId="Web-{E244F1AF-3FC7-CE11-82D5-E3923DC224AB}" dt="2022-01-03T08:37:54.574" v="113" actId="20577"/>
          <ac:spMkLst>
            <pc:docMk/>
            <pc:sldMk cId="996761864" sldId="267"/>
            <ac:spMk id="5" creationId="{CF3D7D0A-5A86-4C80-ABD4-87912B26FA29}"/>
          </ac:spMkLst>
        </pc:spChg>
      </pc:sldChg>
      <pc:sldChg chg="modSp ord">
        <pc:chgData name="Bc. Marcela Lorenzová" userId="S::lorenzova@ssposbrno.cz::7bc5de6d-1b5a-4cf5-9f65-38cdb2cfce76" providerId="AD" clId="Web-{E244F1AF-3FC7-CE11-82D5-E3923DC224AB}" dt="2022-01-03T08:40:02.499" v="155" actId="20577"/>
        <pc:sldMkLst>
          <pc:docMk/>
          <pc:sldMk cId="1458931951" sldId="268"/>
        </pc:sldMkLst>
        <pc:spChg chg="mod">
          <ac:chgData name="Bc. Marcela Lorenzová" userId="S::lorenzova@ssposbrno.cz::7bc5de6d-1b5a-4cf5-9f65-38cdb2cfce76" providerId="AD" clId="Web-{E244F1AF-3FC7-CE11-82D5-E3923DC224AB}" dt="2022-01-03T08:35:12.444" v="19" actId="20577"/>
          <ac:spMkLst>
            <pc:docMk/>
            <pc:sldMk cId="1458931951" sldId="268"/>
            <ac:spMk id="2" creationId="{01962F6D-28C8-44C8-BF13-80BB3A05FBD6}"/>
          </ac:spMkLst>
        </pc:spChg>
        <pc:spChg chg="mod">
          <ac:chgData name="Bc. Marcela Lorenzová" userId="S::lorenzova@ssposbrno.cz::7bc5de6d-1b5a-4cf5-9f65-38cdb2cfce76" providerId="AD" clId="Web-{E244F1AF-3FC7-CE11-82D5-E3923DC224AB}" dt="2022-01-03T08:39:36.061" v="142" actId="20577"/>
          <ac:spMkLst>
            <pc:docMk/>
            <pc:sldMk cId="1458931951" sldId="268"/>
            <ac:spMk id="3" creationId="{1E69827C-CE55-4FD4-896C-DD1844345D3E}"/>
          </ac:spMkLst>
        </pc:spChg>
        <pc:spChg chg="mod">
          <ac:chgData name="Bc. Marcela Lorenzová" userId="S::lorenzova@ssposbrno.cz::7bc5de6d-1b5a-4cf5-9f65-38cdb2cfce76" providerId="AD" clId="Web-{E244F1AF-3FC7-CE11-82D5-E3923DC224AB}" dt="2022-01-03T08:40:02.499" v="155" actId="20577"/>
          <ac:spMkLst>
            <pc:docMk/>
            <pc:sldMk cId="1458931951" sldId="268"/>
            <ac:spMk id="5" creationId="{0004E786-E2EF-44CB-83A6-13CFDA7C822B}"/>
          </ac:spMkLst>
        </pc:spChg>
      </pc:sldChg>
      <pc:sldChg chg="modSp ord">
        <pc:chgData name="Bc. Marcela Lorenzová" userId="S::lorenzova@ssposbrno.cz::7bc5de6d-1b5a-4cf5-9f65-38cdb2cfce76" providerId="AD" clId="Web-{E244F1AF-3FC7-CE11-82D5-E3923DC224AB}" dt="2022-01-03T08:36:49.338" v="64" actId="20577"/>
        <pc:sldMkLst>
          <pc:docMk/>
          <pc:sldMk cId="594136201" sldId="269"/>
        </pc:sldMkLst>
        <pc:spChg chg="mod">
          <ac:chgData name="Bc. Marcela Lorenzová" userId="S::lorenzova@ssposbrno.cz::7bc5de6d-1b5a-4cf5-9f65-38cdb2cfce76" providerId="AD" clId="Web-{E244F1AF-3FC7-CE11-82D5-E3923DC224AB}" dt="2022-01-03T08:36:11.790" v="43" actId="20577"/>
          <ac:spMkLst>
            <pc:docMk/>
            <pc:sldMk cId="594136201" sldId="269"/>
            <ac:spMk id="3" creationId="{B7D48F9D-6D6B-4D70-AE30-F442DC89E631}"/>
          </ac:spMkLst>
        </pc:spChg>
        <pc:spChg chg="mod">
          <ac:chgData name="Bc. Marcela Lorenzová" userId="S::lorenzova@ssposbrno.cz::7bc5de6d-1b5a-4cf5-9f65-38cdb2cfce76" providerId="AD" clId="Web-{E244F1AF-3FC7-CE11-82D5-E3923DC224AB}" dt="2022-01-03T08:36:49.338" v="64" actId="20577"/>
          <ac:spMkLst>
            <pc:docMk/>
            <pc:sldMk cId="594136201" sldId="269"/>
            <ac:spMk id="5" creationId="{3626BC3C-96E0-4ACF-B1CF-F1CF89ADA370}"/>
          </ac:spMkLst>
        </pc:spChg>
      </pc:sldChg>
      <pc:sldChg chg="modSp ord">
        <pc:chgData name="Bc. Marcela Lorenzová" userId="S::lorenzova@ssposbrno.cz::7bc5de6d-1b5a-4cf5-9f65-38cdb2cfce76" providerId="AD" clId="Web-{E244F1AF-3FC7-CE11-82D5-E3923DC224AB}" dt="2022-01-03T08:41:40.768" v="190" actId="20577"/>
        <pc:sldMkLst>
          <pc:docMk/>
          <pc:sldMk cId="3439371899" sldId="270"/>
        </pc:sldMkLst>
        <pc:spChg chg="mod">
          <ac:chgData name="Bc. Marcela Lorenzová" userId="S::lorenzova@ssposbrno.cz::7bc5de6d-1b5a-4cf5-9f65-38cdb2cfce76" providerId="AD" clId="Web-{E244F1AF-3FC7-CE11-82D5-E3923DC224AB}" dt="2022-01-03T08:41:13.548" v="170" actId="20577"/>
          <ac:spMkLst>
            <pc:docMk/>
            <pc:sldMk cId="3439371899" sldId="270"/>
            <ac:spMk id="3" creationId="{90003E4E-194F-447F-A2E2-B99C4D2EEE2E}"/>
          </ac:spMkLst>
        </pc:spChg>
        <pc:spChg chg="mod">
          <ac:chgData name="Bc. Marcela Lorenzová" userId="S::lorenzova@ssposbrno.cz::7bc5de6d-1b5a-4cf5-9f65-38cdb2cfce76" providerId="AD" clId="Web-{E244F1AF-3FC7-CE11-82D5-E3923DC224AB}" dt="2022-01-03T08:41:40.768" v="190" actId="20577"/>
          <ac:spMkLst>
            <pc:docMk/>
            <pc:sldMk cId="3439371899" sldId="270"/>
            <ac:spMk id="5" creationId="{11ECBB7E-5C69-4EF5-A819-95A5529D1D4D}"/>
          </ac:spMkLst>
        </pc:spChg>
      </pc:sldChg>
      <pc:sldChg chg="modSp ord">
        <pc:chgData name="Bc. Marcela Lorenzová" userId="S::lorenzova@ssposbrno.cz::7bc5de6d-1b5a-4cf5-9f65-38cdb2cfce76" providerId="AD" clId="Web-{E244F1AF-3FC7-CE11-82D5-E3923DC224AB}" dt="2022-01-03T08:42:42.988" v="224" actId="20577"/>
        <pc:sldMkLst>
          <pc:docMk/>
          <pc:sldMk cId="509243998" sldId="271"/>
        </pc:sldMkLst>
        <pc:spChg chg="mod">
          <ac:chgData name="Bc. Marcela Lorenzová" userId="S::lorenzova@ssposbrno.cz::7bc5de6d-1b5a-4cf5-9f65-38cdb2cfce76" providerId="AD" clId="Web-{E244F1AF-3FC7-CE11-82D5-E3923DC224AB}" dt="2022-01-03T08:42:10.112" v="208" actId="20577"/>
          <ac:spMkLst>
            <pc:docMk/>
            <pc:sldMk cId="509243998" sldId="271"/>
            <ac:spMk id="3" creationId="{523D4826-16D2-4B8D-B552-08B5EB8BE55C}"/>
          </ac:spMkLst>
        </pc:spChg>
        <pc:spChg chg="mod">
          <ac:chgData name="Bc. Marcela Lorenzová" userId="S::lorenzova@ssposbrno.cz::7bc5de6d-1b5a-4cf5-9f65-38cdb2cfce76" providerId="AD" clId="Web-{E244F1AF-3FC7-CE11-82D5-E3923DC224AB}" dt="2022-01-03T08:42:42.988" v="224" actId="20577"/>
          <ac:spMkLst>
            <pc:docMk/>
            <pc:sldMk cId="509243998" sldId="271"/>
            <ac:spMk id="5" creationId="{29C4C097-78D6-4078-9996-E421739AC08D}"/>
          </ac:spMkLst>
        </pc:spChg>
      </pc:sldChg>
      <pc:sldChg chg="ord">
        <pc:chgData name="Bc. Marcela Lorenzová" userId="S::lorenzova@ssposbrno.cz::7bc5de6d-1b5a-4cf5-9f65-38cdb2cfce76" providerId="AD" clId="Web-{E244F1AF-3FC7-CE11-82D5-E3923DC224AB}" dt="2022-01-03T08:43:16.114" v="226"/>
        <pc:sldMkLst>
          <pc:docMk/>
          <pc:sldMk cId="3502335614" sldId="272"/>
        </pc:sldMkLst>
      </pc:sldChg>
      <pc:sldChg chg="modSp ord">
        <pc:chgData name="Bc. Marcela Lorenzová" userId="S::lorenzova@ssposbrno.cz::7bc5de6d-1b5a-4cf5-9f65-38cdb2cfce76" providerId="AD" clId="Web-{E244F1AF-3FC7-CE11-82D5-E3923DC224AB}" dt="2022-01-03T11:44:12.338" v="317"/>
        <pc:sldMkLst>
          <pc:docMk/>
          <pc:sldMk cId="109764318" sldId="285"/>
        </pc:sldMkLst>
        <pc:spChg chg="mod">
          <ac:chgData name="Bc. Marcela Lorenzová" userId="S::lorenzova@ssposbrno.cz::7bc5de6d-1b5a-4cf5-9f65-38cdb2cfce76" providerId="AD" clId="Web-{E244F1AF-3FC7-CE11-82D5-E3923DC224AB}" dt="2022-01-03T11:42:59.696" v="290" actId="20577"/>
          <ac:spMkLst>
            <pc:docMk/>
            <pc:sldMk cId="109764318" sldId="285"/>
            <ac:spMk id="2" creationId="{18BCB969-52E2-4782-9895-BA584D12B0E4}"/>
          </ac:spMkLst>
        </pc:spChg>
        <pc:spChg chg="mod">
          <ac:chgData name="Bc. Marcela Lorenzová" userId="S::lorenzova@ssposbrno.cz::7bc5de6d-1b5a-4cf5-9f65-38cdb2cfce76" providerId="AD" clId="Web-{E244F1AF-3FC7-CE11-82D5-E3923DC224AB}" dt="2022-01-03T11:44:12.010" v="316" actId="20577"/>
          <ac:spMkLst>
            <pc:docMk/>
            <pc:sldMk cId="109764318" sldId="285"/>
            <ac:spMk id="3" creationId="{F70DF843-793C-4D45-BA57-7CD533EEAAAF}"/>
          </ac:spMkLst>
        </pc:spChg>
      </pc:sldChg>
      <pc:sldChg chg="new del ord">
        <pc:chgData name="Bc. Marcela Lorenzová" userId="S::lorenzova@ssposbrno.cz::7bc5de6d-1b5a-4cf5-9f65-38cdb2cfce76" providerId="AD" clId="Web-{E244F1AF-3FC7-CE11-82D5-E3923DC224AB}" dt="2022-01-03T11:47:56.592" v="322"/>
        <pc:sldMkLst>
          <pc:docMk/>
          <pc:sldMk cId="3544039129" sldId="286"/>
        </pc:sldMkLst>
      </pc:sldChg>
      <pc:sldChg chg="modSp new ord">
        <pc:chgData name="Bc. Marcela Lorenzová" userId="S::lorenzova@ssposbrno.cz::7bc5de6d-1b5a-4cf5-9f65-38cdb2cfce76" providerId="AD" clId="Web-{E244F1AF-3FC7-CE11-82D5-E3923DC224AB}" dt="2022-01-03T11:49:49.312" v="378" actId="20577"/>
        <pc:sldMkLst>
          <pc:docMk/>
          <pc:sldMk cId="2676287569" sldId="287"/>
        </pc:sldMkLst>
        <pc:spChg chg="mod">
          <ac:chgData name="Bc. Marcela Lorenzová" userId="S::lorenzova@ssposbrno.cz::7bc5de6d-1b5a-4cf5-9f65-38cdb2cfce76" providerId="AD" clId="Web-{E244F1AF-3FC7-CE11-82D5-E3923DC224AB}" dt="2022-01-03T11:49:49.312" v="378" actId="20577"/>
          <ac:spMkLst>
            <pc:docMk/>
            <pc:sldMk cId="2676287569" sldId="287"/>
            <ac:spMk id="2" creationId="{64E64B16-D0E3-4470-BB4E-C98F93151B07}"/>
          </ac:spMkLst>
        </pc:spChg>
      </pc:sldChg>
    </pc:docChg>
  </pc:docChgLst>
  <pc:docChgLst>
    <pc:chgData name="Bc. Marcela Lorenzová" userId="S::lorenzova@ssposbrno.cz::7bc5de6d-1b5a-4cf5-9f65-38cdb2cfce76" providerId="AD" clId="Web-{2DAA1F05-9E54-1695-A9A0-00327EE0BE6F}"/>
    <pc:docChg chg="addSld modSld sldOrd">
      <pc:chgData name="Bc. Marcela Lorenzová" userId="S::lorenzova@ssposbrno.cz::7bc5de6d-1b5a-4cf5-9f65-38cdb2cfce76" providerId="AD" clId="Web-{2DAA1F05-9E54-1695-A9A0-00327EE0BE6F}" dt="2021-12-07T14:39:25.195" v="864" actId="20577"/>
      <pc:docMkLst>
        <pc:docMk/>
      </pc:docMkLst>
      <pc:sldChg chg="modSp">
        <pc:chgData name="Bc. Marcela Lorenzová" userId="S::lorenzova@ssposbrno.cz::7bc5de6d-1b5a-4cf5-9f65-38cdb2cfce76" providerId="AD" clId="Web-{2DAA1F05-9E54-1695-A9A0-00327EE0BE6F}" dt="2021-12-07T13:31:21.204" v="410" actId="20577"/>
        <pc:sldMkLst>
          <pc:docMk/>
          <pc:sldMk cId="715269645" sldId="257"/>
        </pc:sldMkLst>
        <pc:spChg chg="mod">
          <ac:chgData name="Bc. Marcela Lorenzová" userId="S::lorenzova@ssposbrno.cz::7bc5de6d-1b5a-4cf5-9f65-38cdb2cfce76" providerId="AD" clId="Web-{2DAA1F05-9E54-1695-A9A0-00327EE0BE6F}" dt="2021-12-07T13:31:21.204" v="410" actId="20577"/>
          <ac:spMkLst>
            <pc:docMk/>
            <pc:sldMk cId="715269645" sldId="257"/>
            <ac:spMk id="2" creationId="{46D044AC-FF31-4147-86F8-4AEFB7A5A158}"/>
          </ac:spMkLst>
        </pc:spChg>
        <pc:spChg chg="mod">
          <ac:chgData name="Bc. Marcela Lorenzová" userId="S::lorenzova@ssposbrno.cz::7bc5de6d-1b5a-4cf5-9f65-38cdb2cfce76" providerId="AD" clId="Web-{2DAA1F05-9E54-1695-A9A0-00327EE0BE6F}" dt="2021-12-07T13:31:04.219" v="404" actId="20577"/>
          <ac:spMkLst>
            <pc:docMk/>
            <pc:sldMk cId="715269645" sldId="257"/>
            <ac:spMk id="3" creationId="{ADF54513-482F-4261-8C1B-986CE8AFCA8E}"/>
          </ac:spMkLst>
        </pc:spChg>
      </pc:sldChg>
      <pc:sldChg chg="modSp">
        <pc:chgData name="Bc. Marcela Lorenzová" userId="S::lorenzova@ssposbrno.cz::7bc5de6d-1b5a-4cf5-9f65-38cdb2cfce76" providerId="AD" clId="Web-{2DAA1F05-9E54-1695-A9A0-00327EE0BE6F}" dt="2021-12-07T14:39:25.195" v="864" actId="20577"/>
        <pc:sldMkLst>
          <pc:docMk/>
          <pc:sldMk cId="1514459999" sldId="258"/>
        </pc:sldMkLst>
        <pc:spChg chg="mod">
          <ac:chgData name="Bc. Marcela Lorenzová" userId="S::lorenzova@ssposbrno.cz::7bc5de6d-1b5a-4cf5-9f65-38cdb2cfce76" providerId="AD" clId="Web-{2DAA1F05-9E54-1695-A9A0-00327EE0BE6F}" dt="2021-12-07T14:39:25.195" v="864" actId="20577"/>
          <ac:spMkLst>
            <pc:docMk/>
            <pc:sldMk cId="1514459999" sldId="258"/>
            <ac:spMk id="3" creationId="{39CFC17E-2AF8-4002-8033-D2D1D0EFBC1A}"/>
          </ac:spMkLst>
        </pc:spChg>
      </pc:sldChg>
      <pc:sldChg chg="modSp">
        <pc:chgData name="Bc. Marcela Lorenzová" userId="S::lorenzova@ssposbrno.cz::7bc5de6d-1b5a-4cf5-9f65-38cdb2cfce76" providerId="AD" clId="Web-{2DAA1F05-9E54-1695-A9A0-00327EE0BE6F}" dt="2021-12-07T13:28:03.841" v="346" actId="20577"/>
        <pc:sldMkLst>
          <pc:docMk/>
          <pc:sldMk cId="1576207313" sldId="259"/>
        </pc:sldMkLst>
        <pc:spChg chg="mod">
          <ac:chgData name="Bc. Marcela Lorenzová" userId="S::lorenzova@ssposbrno.cz::7bc5de6d-1b5a-4cf5-9f65-38cdb2cfce76" providerId="AD" clId="Web-{2DAA1F05-9E54-1695-A9A0-00327EE0BE6F}" dt="2021-12-07T13:28:03.841" v="346" actId="20577"/>
          <ac:spMkLst>
            <pc:docMk/>
            <pc:sldMk cId="1576207313" sldId="259"/>
            <ac:spMk id="3" creationId="{F6170192-40D9-442A-A075-C7AFCA9A72DF}"/>
          </ac:spMkLst>
        </pc:spChg>
      </pc:sldChg>
      <pc:sldChg chg="modSp">
        <pc:chgData name="Bc. Marcela Lorenzová" userId="S::lorenzova@ssposbrno.cz::7bc5de6d-1b5a-4cf5-9f65-38cdb2cfce76" providerId="AD" clId="Web-{2DAA1F05-9E54-1695-A9A0-00327EE0BE6F}" dt="2021-12-07T13:29:26.702" v="353" actId="20577"/>
        <pc:sldMkLst>
          <pc:docMk/>
          <pc:sldMk cId="1245357597" sldId="260"/>
        </pc:sldMkLst>
        <pc:spChg chg="mod">
          <ac:chgData name="Bc. Marcela Lorenzová" userId="S::lorenzova@ssposbrno.cz::7bc5de6d-1b5a-4cf5-9f65-38cdb2cfce76" providerId="AD" clId="Web-{2DAA1F05-9E54-1695-A9A0-00327EE0BE6F}" dt="2021-12-07T13:29:26.702" v="353" actId="20577"/>
          <ac:spMkLst>
            <pc:docMk/>
            <pc:sldMk cId="1245357597" sldId="260"/>
            <ac:spMk id="3" creationId="{154F6D73-5777-4011-A8F4-F18EF235B130}"/>
          </ac:spMkLst>
        </pc:spChg>
      </pc:sldChg>
      <pc:sldChg chg="modSp new ord">
        <pc:chgData name="Bc. Marcela Lorenzová" userId="S::lorenzova@ssposbrno.cz::7bc5de6d-1b5a-4cf5-9f65-38cdb2cfce76" providerId="AD" clId="Web-{2DAA1F05-9E54-1695-A9A0-00327EE0BE6F}" dt="2021-12-07T13:22:43.131" v="280" actId="20577"/>
        <pc:sldMkLst>
          <pc:docMk/>
          <pc:sldMk cId="234305054" sldId="263"/>
        </pc:sldMkLst>
        <pc:spChg chg="mod">
          <ac:chgData name="Bc. Marcela Lorenzová" userId="S::lorenzova@ssposbrno.cz::7bc5de6d-1b5a-4cf5-9f65-38cdb2cfce76" providerId="AD" clId="Web-{2DAA1F05-9E54-1695-A9A0-00327EE0BE6F}" dt="2021-12-07T12:57:40.145" v="62" actId="20577"/>
          <ac:spMkLst>
            <pc:docMk/>
            <pc:sldMk cId="234305054" sldId="263"/>
            <ac:spMk id="2" creationId="{6D77D9CF-CF8A-4C1C-B4B0-8A1EBFC15077}"/>
          </ac:spMkLst>
        </pc:spChg>
        <pc:spChg chg="mod">
          <ac:chgData name="Bc. Marcela Lorenzová" userId="S::lorenzova@ssposbrno.cz::7bc5de6d-1b5a-4cf5-9f65-38cdb2cfce76" providerId="AD" clId="Web-{2DAA1F05-9E54-1695-A9A0-00327EE0BE6F}" dt="2021-12-07T13:22:43.131" v="280" actId="20577"/>
          <ac:spMkLst>
            <pc:docMk/>
            <pc:sldMk cId="234305054" sldId="263"/>
            <ac:spMk id="3" creationId="{BEB2C04E-B4CF-4A45-BE40-53CD159C3CF3}"/>
          </ac:spMkLst>
        </pc:spChg>
      </pc:sldChg>
    </pc:docChg>
  </pc:docChgLst>
  <pc:docChgLst>
    <pc:chgData name="Bc. Marcela Lorenzová" userId="S::lorenzova@ssposbrno.cz::7bc5de6d-1b5a-4cf5-9f65-38cdb2cfce76" providerId="AD" clId="Web-{F67F89FD-121A-A7E3-C33D-D1DF38860994}"/>
    <pc:docChg chg="addSld modSld">
      <pc:chgData name="Bc. Marcela Lorenzová" userId="S::lorenzova@ssposbrno.cz::7bc5de6d-1b5a-4cf5-9f65-38cdb2cfce76" providerId="AD" clId="Web-{F67F89FD-121A-A7E3-C33D-D1DF38860994}" dt="2022-01-03T11:26:07.983" v="100" actId="20577"/>
      <pc:docMkLst>
        <pc:docMk/>
      </pc:docMkLst>
      <pc:sldChg chg="modSp new">
        <pc:chgData name="Bc. Marcela Lorenzová" userId="S::lorenzova@ssposbrno.cz::7bc5de6d-1b5a-4cf5-9f65-38cdb2cfce76" providerId="AD" clId="Web-{F67F89FD-121A-A7E3-C33D-D1DF38860994}" dt="2022-01-03T11:26:07.983" v="100" actId="20577"/>
        <pc:sldMkLst>
          <pc:docMk/>
          <pc:sldMk cId="109764318" sldId="285"/>
        </pc:sldMkLst>
        <pc:spChg chg="mod">
          <ac:chgData name="Bc. Marcela Lorenzová" userId="S::lorenzova@ssposbrno.cz::7bc5de6d-1b5a-4cf5-9f65-38cdb2cfce76" providerId="AD" clId="Web-{F67F89FD-121A-A7E3-C33D-D1DF38860994}" dt="2022-01-03T11:26:07.983" v="100" actId="20577"/>
          <ac:spMkLst>
            <pc:docMk/>
            <pc:sldMk cId="109764318" sldId="285"/>
            <ac:spMk id="3" creationId="{F70DF843-793C-4D45-BA57-7CD533EEAAAF}"/>
          </ac:spMkLst>
        </pc:spChg>
      </pc:sldChg>
    </pc:docChg>
  </pc:docChgLst>
  <pc:docChgLst>
    <pc:chgData name="Mgr. Ivona Procházková" userId="S::prochazkova@ssposbrno.cz::510507a5-5774-46dd-b3b2-c125c84b29f8" providerId="AD" clId="Web-{419FEE8F-3970-B194-1C93-0FA8CBC17D59}"/>
    <pc:docChg chg="modSld">
      <pc:chgData name="Mgr. Ivona Procházková" userId="S::prochazkova@ssposbrno.cz::510507a5-5774-46dd-b3b2-c125c84b29f8" providerId="AD" clId="Web-{419FEE8F-3970-B194-1C93-0FA8CBC17D59}" dt="2022-01-06T07:29:10.391" v="3" actId="20577"/>
      <pc:docMkLst>
        <pc:docMk/>
      </pc:docMkLst>
      <pc:sldChg chg="modSp">
        <pc:chgData name="Mgr. Ivona Procházková" userId="S::prochazkova@ssposbrno.cz::510507a5-5774-46dd-b3b2-c125c84b29f8" providerId="AD" clId="Web-{419FEE8F-3970-B194-1C93-0FA8CBC17D59}" dt="2022-01-06T07:28:02.796" v="1" actId="20577"/>
        <pc:sldMkLst>
          <pc:docMk/>
          <pc:sldMk cId="2537301084" sldId="266"/>
        </pc:sldMkLst>
        <pc:spChg chg="mod">
          <ac:chgData name="Mgr. Ivona Procházková" userId="S::prochazkova@ssposbrno.cz::510507a5-5774-46dd-b3b2-c125c84b29f8" providerId="AD" clId="Web-{419FEE8F-3970-B194-1C93-0FA8CBC17D59}" dt="2022-01-06T07:28:02.796" v="1" actId="20577"/>
          <ac:spMkLst>
            <pc:docMk/>
            <pc:sldMk cId="2537301084" sldId="266"/>
            <ac:spMk id="3" creationId="{F4B7D257-CCB2-40E7-8F6D-A5856237F4A9}"/>
          </ac:spMkLst>
        </pc:spChg>
      </pc:sldChg>
      <pc:sldChg chg="modSp">
        <pc:chgData name="Mgr. Ivona Procházková" userId="S::prochazkova@ssposbrno.cz::510507a5-5774-46dd-b3b2-c125c84b29f8" providerId="AD" clId="Web-{419FEE8F-3970-B194-1C93-0FA8CBC17D59}" dt="2022-01-06T07:29:10.391" v="3" actId="20577"/>
        <pc:sldMkLst>
          <pc:docMk/>
          <pc:sldMk cId="109764318" sldId="285"/>
        </pc:sldMkLst>
        <pc:spChg chg="mod">
          <ac:chgData name="Mgr. Ivona Procházková" userId="S::prochazkova@ssposbrno.cz::510507a5-5774-46dd-b3b2-c125c84b29f8" providerId="AD" clId="Web-{419FEE8F-3970-B194-1C93-0FA8CBC17D59}" dt="2022-01-06T07:29:10.391" v="3" actId="20577"/>
          <ac:spMkLst>
            <pc:docMk/>
            <pc:sldMk cId="109764318" sldId="285"/>
            <ac:spMk id="3" creationId="{F70DF843-793C-4D45-BA57-7CD533EEAAAF}"/>
          </ac:spMkLst>
        </pc:spChg>
      </pc:sldChg>
    </pc:docChg>
  </pc:docChgLst>
  <pc:docChgLst>
    <pc:chgData name="Bc. Marcela Lorenzová" userId="S::lorenzova@ssposbrno.cz::7bc5de6d-1b5a-4cf5-9f65-38cdb2cfce76" providerId="AD" clId="Web-{AD4FF4F0-4246-F715-FD50-DD0807CA252E}"/>
    <pc:docChg chg="modSld">
      <pc:chgData name="Bc. Marcela Lorenzová" userId="S::lorenzova@ssposbrno.cz::7bc5de6d-1b5a-4cf5-9f65-38cdb2cfce76" providerId="AD" clId="Web-{AD4FF4F0-4246-F715-FD50-DD0807CA252E}" dt="2022-01-25T10:36:46.983" v="11" actId="20577"/>
      <pc:docMkLst>
        <pc:docMk/>
      </pc:docMkLst>
      <pc:sldChg chg="modSp">
        <pc:chgData name="Bc. Marcela Lorenzová" userId="S::lorenzova@ssposbrno.cz::7bc5de6d-1b5a-4cf5-9f65-38cdb2cfce76" providerId="AD" clId="Web-{AD4FF4F0-4246-F715-FD50-DD0807CA252E}" dt="2022-01-25T10:36:46.983" v="11" actId="20577"/>
        <pc:sldMkLst>
          <pc:docMk/>
          <pc:sldMk cId="2676287569" sldId="287"/>
        </pc:sldMkLst>
        <pc:spChg chg="mod">
          <ac:chgData name="Bc. Marcela Lorenzová" userId="S::lorenzova@ssposbrno.cz::7bc5de6d-1b5a-4cf5-9f65-38cdb2cfce76" providerId="AD" clId="Web-{AD4FF4F0-4246-F715-FD50-DD0807CA252E}" dt="2022-01-25T10:36:46.983" v="11" actId="20577"/>
          <ac:spMkLst>
            <pc:docMk/>
            <pc:sldMk cId="2676287569" sldId="287"/>
            <ac:spMk id="2" creationId="{64E64B16-D0E3-4470-BB4E-C98F93151B07}"/>
          </ac:spMkLst>
        </pc:spChg>
      </pc:sldChg>
    </pc:docChg>
  </pc:docChgLst>
  <pc:docChgLst>
    <pc:chgData name="Bc. Marcela Lorenzová" userId="S::lorenzova@ssposbrno.cz::7bc5de6d-1b5a-4cf5-9f65-38cdb2cfce76" providerId="AD" clId="Web-{65FBB87D-5CC5-6645-A5AA-3273DC07F1DE}"/>
    <pc:docChg chg="addSld delSld modSld sldOrd">
      <pc:chgData name="Bc. Marcela Lorenzová" userId="S::lorenzova@ssposbrno.cz::7bc5de6d-1b5a-4cf5-9f65-38cdb2cfce76" providerId="AD" clId="Web-{65FBB87D-5CC5-6645-A5AA-3273DC07F1DE}" dt="2022-01-03T16:39:55.635" v="98" actId="20577"/>
      <pc:docMkLst>
        <pc:docMk/>
      </pc:docMkLst>
      <pc:sldChg chg="modSp">
        <pc:chgData name="Bc. Marcela Lorenzová" userId="S::lorenzova@ssposbrno.cz::7bc5de6d-1b5a-4cf5-9f65-38cdb2cfce76" providerId="AD" clId="Web-{65FBB87D-5CC5-6645-A5AA-3273DC07F1DE}" dt="2022-01-03T16:39:55.635" v="98" actId="20577"/>
        <pc:sldMkLst>
          <pc:docMk/>
          <pc:sldMk cId="3799523001" sldId="256"/>
        </pc:sldMkLst>
        <pc:spChg chg="mod">
          <ac:chgData name="Bc. Marcela Lorenzová" userId="S::lorenzova@ssposbrno.cz::7bc5de6d-1b5a-4cf5-9f65-38cdb2cfce76" providerId="AD" clId="Web-{65FBB87D-5CC5-6645-A5AA-3273DC07F1DE}" dt="2022-01-03T16:39:55.635" v="98" actId="20577"/>
          <ac:spMkLst>
            <pc:docMk/>
            <pc:sldMk cId="3799523001" sldId="256"/>
            <ac:spMk id="2" creationId="{00000000-0000-0000-0000-000000000000}"/>
          </ac:spMkLst>
        </pc:spChg>
      </pc:sldChg>
      <pc:sldChg chg="modSp">
        <pc:chgData name="Bc. Marcela Lorenzová" userId="S::lorenzova@ssposbrno.cz::7bc5de6d-1b5a-4cf5-9f65-38cdb2cfce76" providerId="AD" clId="Web-{65FBB87D-5CC5-6645-A5AA-3273DC07F1DE}" dt="2022-01-03T16:39:52.260" v="89" actId="20577"/>
        <pc:sldMkLst>
          <pc:docMk/>
          <pc:sldMk cId="1458931951" sldId="268"/>
        </pc:sldMkLst>
        <pc:spChg chg="mod">
          <ac:chgData name="Bc. Marcela Lorenzová" userId="S::lorenzova@ssposbrno.cz::7bc5de6d-1b5a-4cf5-9f65-38cdb2cfce76" providerId="AD" clId="Web-{65FBB87D-5CC5-6645-A5AA-3273DC07F1DE}" dt="2022-01-03T16:39:52.260" v="89" actId="20577"/>
          <ac:spMkLst>
            <pc:docMk/>
            <pc:sldMk cId="1458931951" sldId="268"/>
            <ac:spMk id="3" creationId="{1E69827C-CE55-4FD4-896C-DD1844345D3E}"/>
          </ac:spMkLst>
        </pc:spChg>
        <pc:spChg chg="mod">
          <ac:chgData name="Bc. Marcela Lorenzová" userId="S::lorenzova@ssposbrno.cz::7bc5de6d-1b5a-4cf5-9f65-38cdb2cfce76" providerId="AD" clId="Web-{65FBB87D-5CC5-6645-A5AA-3273DC07F1DE}" dt="2022-01-03T16:39:52.244" v="76" actId="20577"/>
          <ac:spMkLst>
            <pc:docMk/>
            <pc:sldMk cId="1458931951" sldId="268"/>
            <ac:spMk id="5" creationId="{0004E786-E2EF-44CB-83A6-13CFDA7C822B}"/>
          </ac:spMkLst>
        </pc:spChg>
      </pc:sldChg>
      <pc:sldChg chg="modSp">
        <pc:chgData name="Bc. Marcela Lorenzová" userId="S::lorenzova@ssposbrno.cz::7bc5de6d-1b5a-4cf5-9f65-38cdb2cfce76" providerId="AD" clId="Web-{65FBB87D-5CC5-6645-A5AA-3273DC07F1DE}" dt="2022-01-03T16:39:55.197" v="92" actId="20577"/>
        <pc:sldMkLst>
          <pc:docMk/>
          <pc:sldMk cId="109764318" sldId="285"/>
        </pc:sldMkLst>
        <pc:spChg chg="mod">
          <ac:chgData name="Bc. Marcela Lorenzová" userId="S::lorenzova@ssposbrno.cz::7bc5de6d-1b5a-4cf5-9f65-38cdb2cfce76" providerId="AD" clId="Web-{65FBB87D-5CC5-6645-A5AA-3273DC07F1DE}" dt="2022-01-03T16:39:55.197" v="92" actId="20577"/>
          <ac:spMkLst>
            <pc:docMk/>
            <pc:sldMk cId="109764318" sldId="285"/>
            <ac:spMk id="3" creationId="{F70DF843-793C-4D45-BA57-7CD533EEAAAF}"/>
          </ac:spMkLst>
        </pc:spChg>
      </pc:sldChg>
      <pc:sldChg chg="modSp">
        <pc:chgData name="Bc. Marcela Lorenzová" userId="S::lorenzova@ssposbrno.cz::7bc5de6d-1b5a-4cf5-9f65-38cdb2cfce76" providerId="AD" clId="Web-{65FBB87D-5CC5-6645-A5AA-3273DC07F1DE}" dt="2022-01-03T16:36:43.068" v="48" actId="20577"/>
        <pc:sldMkLst>
          <pc:docMk/>
          <pc:sldMk cId="2676287569" sldId="287"/>
        </pc:sldMkLst>
        <pc:spChg chg="mod">
          <ac:chgData name="Bc. Marcela Lorenzová" userId="S::lorenzova@ssposbrno.cz::7bc5de6d-1b5a-4cf5-9f65-38cdb2cfce76" providerId="AD" clId="Web-{65FBB87D-5CC5-6645-A5AA-3273DC07F1DE}" dt="2022-01-03T16:36:43.068" v="48" actId="20577"/>
          <ac:spMkLst>
            <pc:docMk/>
            <pc:sldMk cId="2676287569" sldId="287"/>
            <ac:spMk id="2" creationId="{64E64B16-D0E3-4470-BB4E-C98F93151B07}"/>
          </ac:spMkLst>
        </pc:spChg>
      </pc:sldChg>
      <pc:sldChg chg="addSp delSp modSp new">
        <pc:chgData name="Bc. Marcela Lorenzová" userId="S::lorenzova@ssposbrno.cz::7bc5de6d-1b5a-4cf5-9f65-38cdb2cfce76" providerId="AD" clId="Web-{65FBB87D-5CC5-6645-A5AA-3273DC07F1DE}" dt="2022-01-03T16:30:19.746" v="6"/>
        <pc:sldMkLst>
          <pc:docMk/>
          <pc:sldMk cId="3308496520" sldId="288"/>
        </pc:sldMkLst>
        <pc:spChg chg="del">
          <ac:chgData name="Bc. Marcela Lorenzová" userId="S::lorenzova@ssposbrno.cz::7bc5de6d-1b5a-4cf5-9f65-38cdb2cfce76" providerId="AD" clId="Web-{65FBB87D-5CC5-6645-A5AA-3273DC07F1DE}" dt="2022-01-03T16:29:09.525" v="1"/>
          <ac:spMkLst>
            <pc:docMk/>
            <pc:sldMk cId="3308496520" sldId="288"/>
            <ac:spMk id="4" creationId="{4121C52C-C9CD-41A1-B3E6-043B53F6AA35}"/>
          </ac:spMkLst>
        </pc:spChg>
        <pc:spChg chg="add del">
          <ac:chgData name="Bc. Marcela Lorenzová" userId="S::lorenzova@ssposbrno.cz::7bc5de6d-1b5a-4cf5-9f65-38cdb2cfce76" providerId="AD" clId="Web-{65FBB87D-5CC5-6645-A5AA-3273DC07F1DE}" dt="2022-01-03T16:30:19.746" v="6"/>
          <ac:spMkLst>
            <pc:docMk/>
            <pc:sldMk cId="3308496520" sldId="288"/>
            <ac:spMk id="6" creationId="{613CB9C0-582A-4C8A-B015-26E669981CAD}"/>
          </ac:spMkLst>
        </pc:spChg>
        <pc:picChg chg="add mod ord">
          <ac:chgData name="Bc. Marcela Lorenzová" userId="S::lorenzova@ssposbrno.cz::7bc5de6d-1b5a-4cf5-9f65-38cdb2cfce76" providerId="AD" clId="Web-{65FBB87D-5CC5-6645-A5AA-3273DC07F1DE}" dt="2022-01-03T16:29:09.525" v="1"/>
          <ac:picMkLst>
            <pc:docMk/>
            <pc:sldMk cId="3308496520" sldId="288"/>
            <ac:picMk id="7" creationId="{80296BD2-3CFD-41E6-8E2B-755179A0D3D2}"/>
          </ac:picMkLst>
        </pc:picChg>
        <pc:picChg chg="add del mod ord">
          <ac:chgData name="Bc. Marcela Lorenzová" userId="S::lorenzova@ssposbrno.cz::7bc5de6d-1b5a-4cf5-9f65-38cdb2cfce76" providerId="AD" clId="Web-{65FBB87D-5CC5-6645-A5AA-3273DC07F1DE}" dt="2022-01-03T16:29:52.480" v="5"/>
          <ac:picMkLst>
            <pc:docMk/>
            <pc:sldMk cId="3308496520" sldId="288"/>
            <ac:picMk id="8" creationId="{F7F95672-00CF-4908-8FA1-F2593385B07F}"/>
          </ac:picMkLst>
        </pc:picChg>
        <pc:picChg chg="add mod ord">
          <ac:chgData name="Bc. Marcela Lorenzová" userId="S::lorenzova@ssposbrno.cz::7bc5de6d-1b5a-4cf5-9f65-38cdb2cfce76" providerId="AD" clId="Web-{65FBB87D-5CC5-6645-A5AA-3273DC07F1DE}" dt="2022-01-03T16:30:19.746" v="6"/>
          <ac:picMkLst>
            <pc:docMk/>
            <pc:sldMk cId="3308496520" sldId="288"/>
            <ac:picMk id="9" creationId="{C6545E6D-7C5C-4DA9-9B3A-CB06441F3D32}"/>
          </ac:picMkLst>
        </pc:picChg>
      </pc:sldChg>
      <pc:sldChg chg="addSp delSp modSp new del ord">
        <pc:chgData name="Bc. Marcela Lorenzová" userId="S::lorenzova@ssposbrno.cz::7bc5de6d-1b5a-4cf5-9f65-38cdb2cfce76" providerId="AD" clId="Web-{65FBB87D-5CC5-6645-A5AA-3273DC07F1DE}" dt="2022-01-03T16:34:39.580" v="11"/>
        <pc:sldMkLst>
          <pc:docMk/>
          <pc:sldMk cId="168875169" sldId="289"/>
        </pc:sldMkLst>
        <pc:spChg chg="del">
          <ac:chgData name="Bc. Marcela Lorenzová" userId="S::lorenzova@ssposbrno.cz::7bc5de6d-1b5a-4cf5-9f65-38cdb2cfce76" providerId="AD" clId="Web-{65FBB87D-5CC5-6645-A5AA-3273DC07F1DE}" dt="2022-01-03T16:32:11.874" v="8"/>
          <ac:spMkLst>
            <pc:docMk/>
            <pc:sldMk cId="168875169" sldId="289"/>
            <ac:spMk id="4" creationId="{40103394-DA18-4756-8837-C34B4E0B3110}"/>
          </ac:spMkLst>
        </pc:spChg>
        <pc:picChg chg="add mod ord">
          <ac:chgData name="Bc. Marcela Lorenzová" userId="S::lorenzova@ssposbrno.cz::7bc5de6d-1b5a-4cf5-9f65-38cdb2cfce76" providerId="AD" clId="Web-{65FBB87D-5CC5-6645-A5AA-3273DC07F1DE}" dt="2022-01-03T16:32:11.874" v="8"/>
          <ac:picMkLst>
            <pc:docMk/>
            <pc:sldMk cId="168875169" sldId="289"/>
            <ac:picMk id="7" creationId="{D4AD3DA3-020E-45EF-A1C9-555A07C35D53}"/>
          </ac:picMkLst>
        </pc:picChg>
      </pc:sldChg>
    </pc:docChg>
  </pc:docChgLst>
  <pc:docChgLst>
    <pc:chgData name="Bc. Marcela Lorenzová" userId="S::lorenzova@ssposbrno.cz::7bc5de6d-1b5a-4cf5-9f65-38cdb2cfce76" providerId="AD" clId="Web-{7C1ED3D6-64EF-5746-7304-1258C949F9FA}"/>
    <pc:docChg chg="addSld modSld sldOrd">
      <pc:chgData name="Bc. Marcela Lorenzová" userId="S::lorenzova@ssposbrno.cz::7bc5de6d-1b5a-4cf5-9f65-38cdb2cfce76" providerId="AD" clId="Web-{7C1ED3D6-64EF-5746-7304-1258C949F9FA}" dt="2021-12-27T19:31:22.472" v="299"/>
      <pc:docMkLst>
        <pc:docMk/>
      </pc:docMkLst>
      <pc:sldChg chg="ord">
        <pc:chgData name="Bc. Marcela Lorenzová" userId="S::lorenzova@ssposbrno.cz::7bc5de6d-1b5a-4cf5-9f65-38cdb2cfce76" providerId="AD" clId="Web-{7C1ED3D6-64EF-5746-7304-1258C949F9FA}" dt="2021-12-27T19:09:58.130" v="0"/>
        <pc:sldMkLst>
          <pc:docMk/>
          <pc:sldMk cId="715269645" sldId="257"/>
        </pc:sldMkLst>
      </pc:sldChg>
      <pc:sldChg chg="ord">
        <pc:chgData name="Bc. Marcela Lorenzová" userId="S::lorenzova@ssposbrno.cz::7bc5de6d-1b5a-4cf5-9f65-38cdb2cfce76" providerId="AD" clId="Web-{7C1ED3D6-64EF-5746-7304-1258C949F9FA}" dt="2021-12-27T19:17:27.008" v="191"/>
        <pc:sldMkLst>
          <pc:docMk/>
          <pc:sldMk cId="1514459999" sldId="258"/>
        </pc:sldMkLst>
      </pc:sldChg>
      <pc:sldChg chg="ord">
        <pc:chgData name="Bc. Marcela Lorenzová" userId="S::lorenzova@ssposbrno.cz::7bc5de6d-1b5a-4cf5-9f65-38cdb2cfce76" providerId="AD" clId="Web-{7C1ED3D6-64EF-5746-7304-1258C949F9FA}" dt="2021-12-27T19:10:05.990" v="1"/>
        <pc:sldMkLst>
          <pc:docMk/>
          <pc:sldMk cId="234305054" sldId="263"/>
        </pc:sldMkLst>
      </pc:sldChg>
      <pc:sldChg chg="modSp new ord">
        <pc:chgData name="Bc. Marcela Lorenzová" userId="S::lorenzova@ssposbrno.cz::7bc5de6d-1b5a-4cf5-9f65-38cdb2cfce76" providerId="AD" clId="Web-{7C1ED3D6-64EF-5746-7304-1258C949F9FA}" dt="2021-12-27T19:16:08.787" v="190"/>
        <pc:sldMkLst>
          <pc:docMk/>
          <pc:sldMk cId="692156649" sldId="264"/>
        </pc:sldMkLst>
        <pc:spChg chg="mod">
          <ac:chgData name="Bc. Marcela Lorenzová" userId="S::lorenzova@ssposbrno.cz::7bc5de6d-1b5a-4cf5-9f65-38cdb2cfce76" providerId="AD" clId="Web-{7C1ED3D6-64EF-5746-7304-1258C949F9FA}" dt="2021-12-27T19:11:06.211" v="8" actId="20577"/>
          <ac:spMkLst>
            <pc:docMk/>
            <pc:sldMk cId="692156649" sldId="264"/>
            <ac:spMk id="2" creationId="{3B05FA76-9C55-4D4E-BE5F-B6131EA278C4}"/>
          </ac:spMkLst>
        </pc:spChg>
        <pc:spChg chg="mod">
          <ac:chgData name="Bc. Marcela Lorenzová" userId="S::lorenzova@ssposbrno.cz::7bc5de6d-1b5a-4cf5-9f65-38cdb2cfce76" providerId="AD" clId="Web-{7C1ED3D6-64EF-5746-7304-1258C949F9FA}" dt="2021-12-27T19:16:08.302" v="189" actId="20577"/>
          <ac:spMkLst>
            <pc:docMk/>
            <pc:sldMk cId="692156649" sldId="264"/>
            <ac:spMk id="3" creationId="{45F08FCB-9F4F-4255-8E14-3E8C70F8FF2D}"/>
          </ac:spMkLst>
        </pc:spChg>
      </pc:sldChg>
      <pc:sldChg chg="new">
        <pc:chgData name="Bc. Marcela Lorenzová" userId="S::lorenzova@ssposbrno.cz::7bc5de6d-1b5a-4cf5-9f65-38cdb2cfce76" providerId="AD" clId="Web-{7C1ED3D6-64EF-5746-7304-1258C949F9FA}" dt="2021-12-27T19:18:30.182" v="192"/>
        <pc:sldMkLst>
          <pc:docMk/>
          <pc:sldMk cId="3162516985" sldId="265"/>
        </pc:sldMkLst>
      </pc:sldChg>
      <pc:sldChg chg="addSp delSp modSp new">
        <pc:chgData name="Bc. Marcela Lorenzová" userId="S::lorenzova@ssposbrno.cz::7bc5de6d-1b5a-4cf5-9f65-38cdb2cfce76" providerId="AD" clId="Web-{7C1ED3D6-64EF-5746-7304-1258C949F9FA}" dt="2021-12-27T19:21:51.907" v="215" actId="20577"/>
        <pc:sldMkLst>
          <pc:docMk/>
          <pc:sldMk cId="2537301084" sldId="266"/>
        </pc:sldMkLst>
        <pc:spChg chg="mod">
          <ac:chgData name="Bc. Marcela Lorenzová" userId="S::lorenzova@ssposbrno.cz::7bc5de6d-1b5a-4cf5-9f65-38cdb2cfce76" providerId="AD" clId="Web-{7C1ED3D6-64EF-5746-7304-1258C949F9FA}" dt="2021-12-27T19:21:51.907" v="215" actId="20577"/>
          <ac:spMkLst>
            <pc:docMk/>
            <pc:sldMk cId="2537301084" sldId="266"/>
            <ac:spMk id="2" creationId="{4F1E536F-5291-4492-AB48-0E31ED3E97C7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1:21.312" v="194"/>
          <ac:spMkLst>
            <pc:docMk/>
            <pc:sldMk cId="2537301084" sldId="266"/>
            <ac:spMk id="4" creationId="{B83BADC5-C645-409D-AF2A-6329A034F079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1:31.844" v="195"/>
          <ac:spMkLst>
            <pc:docMk/>
            <pc:sldMk cId="2537301084" sldId="266"/>
            <ac:spMk id="6" creationId="{B6115645-36DD-4AF5-A858-566A0C43CD1C}"/>
          </ac:spMkLst>
        </pc:spChg>
        <pc:picChg chg="add mod ord">
          <ac:chgData name="Bc. Marcela Lorenzová" userId="S::lorenzova@ssposbrno.cz::7bc5de6d-1b5a-4cf5-9f65-38cdb2cfce76" providerId="AD" clId="Web-{7C1ED3D6-64EF-5746-7304-1258C949F9FA}" dt="2021-12-27T19:21:21.312" v="194"/>
          <ac:picMkLst>
            <pc:docMk/>
            <pc:sldMk cId="2537301084" sldId="266"/>
            <ac:picMk id="7" creationId="{958EFC6A-1765-425B-8527-9BB4865CA81B}"/>
          </ac:picMkLst>
        </pc:picChg>
        <pc:picChg chg="add mod ord">
          <ac:chgData name="Bc. Marcela Lorenzová" userId="S::lorenzova@ssposbrno.cz::7bc5de6d-1b5a-4cf5-9f65-38cdb2cfce76" providerId="AD" clId="Web-{7C1ED3D6-64EF-5746-7304-1258C949F9FA}" dt="2021-12-27T19:21:31.844" v="195"/>
          <ac:picMkLst>
            <pc:docMk/>
            <pc:sldMk cId="2537301084" sldId="266"/>
            <ac:picMk id="8" creationId="{4D3ADAE5-3717-43F3-8239-C1F46726F89A}"/>
          </ac:picMkLst>
        </pc:picChg>
      </pc:sldChg>
      <pc:sldChg chg="addSp delSp modSp new">
        <pc:chgData name="Bc. Marcela Lorenzová" userId="S::lorenzova@ssposbrno.cz::7bc5de6d-1b5a-4cf5-9f65-38cdb2cfce76" providerId="AD" clId="Web-{7C1ED3D6-64EF-5746-7304-1258C949F9FA}" dt="2021-12-27T19:23:50.380" v="240" actId="20577"/>
        <pc:sldMkLst>
          <pc:docMk/>
          <pc:sldMk cId="996761864" sldId="267"/>
        </pc:sldMkLst>
        <pc:spChg chg="mod">
          <ac:chgData name="Bc. Marcela Lorenzová" userId="S::lorenzova@ssposbrno.cz::7bc5de6d-1b5a-4cf5-9f65-38cdb2cfce76" providerId="AD" clId="Web-{7C1ED3D6-64EF-5746-7304-1258C949F9FA}" dt="2021-12-27T19:23:50.380" v="240" actId="20577"/>
          <ac:spMkLst>
            <pc:docMk/>
            <pc:sldMk cId="996761864" sldId="267"/>
            <ac:spMk id="2" creationId="{B3EF4447-3553-4BBB-B336-8996E9D59192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2:10.017" v="217"/>
          <ac:spMkLst>
            <pc:docMk/>
            <pc:sldMk cId="996761864" sldId="267"/>
            <ac:spMk id="4" creationId="{B020088C-DFF1-406C-9E36-8998815C721B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3:08.160" v="219"/>
          <ac:spMkLst>
            <pc:docMk/>
            <pc:sldMk cId="996761864" sldId="267"/>
            <ac:spMk id="6" creationId="{34749318-65A6-4810-82DB-60FC77FFA014}"/>
          </ac:spMkLst>
        </pc:spChg>
        <pc:picChg chg="add mod ord">
          <ac:chgData name="Bc. Marcela Lorenzová" userId="S::lorenzova@ssposbrno.cz::7bc5de6d-1b5a-4cf5-9f65-38cdb2cfce76" providerId="AD" clId="Web-{7C1ED3D6-64EF-5746-7304-1258C949F9FA}" dt="2021-12-27T19:23:29.113" v="223" actId="1076"/>
          <ac:picMkLst>
            <pc:docMk/>
            <pc:sldMk cId="996761864" sldId="267"/>
            <ac:picMk id="7" creationId="{F99052B7-0B1D-4F2A-AA90-D1EB31D4DF94}"/>
          </ac:picMkLst>
        </pc:picChg>
        <pc:picChg chg="add mod ord">
          <ac:chgData name="Bc. Marcela Lorenzová" userId="S::lorenzova@ssposbrno.cz::7bc5de6d-1b5a-4cf5-9f65-38cdb2cfce76" providerId="AD" clId="Web-{7C1ED3D6-64EF-5746-7304-1258C949F9FA}" dt="2021-12-27T19:23:25.566" v="222" actId="1076"/>
          <ac:picMkLst>
            <pc:docMk/>
            <pc:sldMk cId="996761864" sldId="267"/>
            <ac:picMk id="8" creationId="{353E97A3-2906-4CF4-804A-01E892847B68}"/>
          </ac:picMkLst>
        </pc:picChg>
      </pc:sldChg>
      <pc:sldChg chg="addSp delSp modSp new">
        <pc:chgData name="Bc. Marcela Lorenzová" userId="S::lorenzova@ssposbrno.cz::7bc5de6d-1b5a-4cf5-9f65-38cdb2cfce76" providerId="AD" clId="Web-{7C1ED3D6-64EF-5746-7304-1258C949F9FA}" dt="2021-12-27T19:24:32.725" v="268" actId="20577"/>
        <pc:sldMkLst>
          <pc:docMk/>
          <pc:sldMk cId="1458931951" sldId="268"/>
        </pc:sldMkLst>
        <pc:spChg chg="mod">
          <ac:chgData name="Bc. Marcela Lorenzová" userId="S::lorenzova@ssposbrno.cz::7bc5de6d-1b5a-4cf5-9f65-38cdb2cfce76" providerId="AD" clId="Web-{7C1ED3D6-64EF-5746-7304-1258C949F9FA}" dt="2021-12-27T19:24:32.725" v="268" actId="20577"/>
          <ac:spMkLst>
            <pc:docMk/>
            <pc:sldMk cId="1458931951" sldId="268"/>
            <ac:spMk id="2" creationId="{01962F6D-28C8-44C8-BF13-80BB3A05FBD6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4:04.177" v="242"/>
          <ac:spMkLst>
            <pc:docMk/>
            <pc:sldMk cId="1458931951" sldId="268"/>
            <ac:spMk id="4" creationId="{BDD23E29-39B5-4E7D-9B94-B7EE0E37FC0D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4:09.365" v="243"/>
          <ac:spMkLst>
            <pc:docMk/>
            <pc:sldMk cId="1458931951" sldId="268"/>
            <ac:spMk id="6" creationId="{6CDDA97D-C613-406C-942F-B0ADFEAC4221}"/>
          </ac:spMkLst>
        </pc:spChg>
        <pc:picChg chg="add mod ord">
          <ac:chgData name="Bc. Marcela Lorenzová" userId="S::lorenzova@ssposbrno.cz::7bc5de6d-1b5a-4cf5-9f65-38cdb2cfce76" providerId="AD" clId="Web-{7C1ED3D6-64EF-5746-7304-1258C949F9FA}" dt="2021-12-27T19:24:04.177" v="242"/>
          <ac:picMkLst>
            <pc:docMk/>
            <pc:sldMk cId="1458931951" sldId="268"/>
            <ac:picMk id="7" creationId="{C0A43D6E-C5AC-4A17-AA54-1D4BD5F5F40F}"/>
          </ac:picMkLst>
        </pc:picChg>
        <pc:picChg chg="add mod ord">
          <ac:chgData name="Bc. Marcela Lorenzová" userId="S::lorenzova@ssposbrno.cz::7bc5de6d-1b5a-4cf5-9f65-38cdb2cfce76" providerId="AD" clId="Web-{7C1ED3D6-64EF-5746-7304-1258C949F9FA}" dt="2021-12-27T19:24:09.365" v="243"/>
          <ac:picMkLst>
            <pc:docMk/>
            <pc:sldMk cId="1458931951" sldId="268"/>
            <ac:picMk id="8" creationId="{B94387F4-AE90-45E3-B777-ADF407807C78}"/>
          </ac:picMkLst>
        </pc:picChg>
      </pc:sldChg>
      <pc:sldChg chg="addSp delSp modSp new">
        <pc:chgData name="Bc. Marcela Lorenzová" userId="S::lorenzova@ssposbrno.cz::7bc5de6d-1b5a-4cf5-9f65-38cdb2cfce76" providerId="AD" clId="Web-{7C1ED3D6-64EF-5746-7304-1258C949F9FA}" dt="2021-12-27T19:25:16.132" v="291" actId="20577"/>
        <pc:sldMkLst>
          <pc:docMk/>
          <pc:sldMk cId="594136201" sldId="269"/>
        </pc:sldMkLst>
        <pc:spChg chg="mod">
          <ac:chgData name="Bc. Marcela Lorenzová" userId="S::lorenzova@ssposbrno.cz::7bc5de6d-1b5a-4cf5-9f65-38cdb2cfce76" providerId="AD" clId="Web-{7C1ED3D6-64EF-5746-7304-1258C949F9FA}" dt="2021-12-27T19:25:16.132" v="291" actId="20577"/>
          <ac:spMkLst>
            <pc:docMk/>
            <pc:sldMk cId="594136201" sldId="269"/>
            <ac:spMk id="2" creationId="{50110E6C-B39E-4BC2-ABD2-0EA1009A0010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4:45.225" v="270"/>
          <ac:spMkLst>
            <pc:docMk/>
            <pc:sldMk cId="594136201" sldId="269"/>
            <ac:spMk id="4" creationId="{8B59AFA6-1D32-42AB-838B-EDA8ED1A12F4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4:48.194" v="271"/>
          <ac:spMkLst>
            <pc:docMk/>
            <pc:sldMk cId="594136201" sldId="269"/>
            <ac:spMk id="6" creationId="{4BB55225-4EF1-4804-8BF8-FDEDB83EEF2F}"/>
          </ac:spMkLst>
        </pc:spChg>
        <pc:picChg chg="add mod ord">
          <ac:chgData name="Bc. Marcela Lorenzová" userId="S::lorenzova@ssposbrno.cz::7bc5de6d-1b5a-4cf5-9f65-38cdb2cfce76" providerId="AD" clId="Web-{7C1ED3D6-64EF-5746-7304-1258C949F9FA}" dt="2021-12-27T19:24:45.225" v="270"/>
          <ac:picMkLst>
            <pc:docMk/>
            <pc:sldMk cId="594136201" sldId="269"/>
            <ac:picMk id="7" creationId="{0CA957A8-4195-4D4A-B61F-47A16EA3AC56}"/>
          </ac:picMkLst>
        </pc:picChg>
        <pc:picChg chg="add mod ord">
          <ac:chgData name="Bc. Marcela Lorenzová" userId="S::lorenzova@ssposbrno.cz::7bc5de6d-1b5a-4cf5-9f65-38cdb2cfce76" providerId="AD" clId="Web-{7C1ED3D6-64EF-5746-7304-1258C949F9FA}" dt="2021-12-27T19:24:48.194" v="271"/>
          <ac:picMkLst>
            <pc:docMk/>
            <pc:sldMk cId="594136201" sldId="269"/>
            <ac:picMk id="8" creationId="{9FAA7431-7D9B-43BD-9F6A-8A67EAF08CC3}"/>
          </ac:picMkLst>
        </pc:picChg>
      </pc:sldChg>
      <pc:sldChg chg="addSp delSp modSp new">
        <pc:chgData name="Bc. Marcela Lorenzová" userId="S::lorenzova@ssposbrno.cz::7bc5de6d-1b5a-4cf5-9f65-38cdb2cfce76" providerId="AD" clId="Web-{7C1ED3D6-64EF-5746-7304-1258C949F9FA}" dt="2021-12-27T19:26:09.322" v="294"/>
        <pc:sldMkLst>
          <pc:docMk/>
          <pc:sldMk cId="3439371899" sldId="270"/>
        </pc:sldMkLst>
        <pc:spChg chg="del">
          <ac:chgData name="Bc. Marcela Lorenzová" userId="S::lorenzova@ssposbrno.cz::7bc5de6d-1b5a-4cf5-9f65-38cdb2cfce76" providerId="AD" clId="Web-{7C1ED3D6-64EF-5746-7304-1258C949F9FA}" dt="2021-12-27T19:26:03.525" v="293"/>
          <ac:spMkLst>
            <pc:docMk/>
            <pc:sldMk cId="3439371899" sldId="270"/>
            <ac:spMk id="4" creationId="{355871AF-9BA9-49E2-8994-BDF83291C826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6:09.322" v="294"/>
          <ac:spMkLst>
            <pc:docMk/>
            <pc:sldMk cId="3439371899" sldId="270"/>
            <ac:spMk id="6" creationId="{A3D64E78-F61B-4C5B-81D9-66297AC6BC3B}"/>
          </ac:spMkLst>
        </pc:spChg>
        <pc:picChg chg="add mod ord">
          <ac:chgData name="Bc. Marcela Lorenzová" userId="S::lorenzova@ssposbrno.cz::7bc5de6d-1b5a-4cf5-9f65-38cdb2cfce76" providerId="AD" clId="Web-{7C1ED3D6-64EF-5746-7304-1258C949F9FA}" dt="2021-12-27T19:26:03.525" v="293"/>
          <ac:picMkLst>
            <pc:docMk/>
            <pc:sldMk cId="3439371899" sldId="270"/>
            <ac:picMk id="7" creationId="{A3A9EFD0-1D09-46B3-BA67-6D35D224C553}"/>
          </ac:picMkLst>
        </pc:picChg>
        <pc:picChg chg="add mod ord">
          <ac:chgData name="Bc. Marcela Lorenzová" userId="S::lorenzova@ssposbrno.cz::7bc5de6d-1b5a-4cf5-9f65-38cdb2cfce76" providerId="AD" clId="Web-{7C1ED3D6-64EF-5746-7304-1258C949F9FA}" dt="2021-12-27T19:26:09.322" v="294"/>
          <ac:picMkLst>
            <pc:docMk/>
            <pc:sldMk cId="3439371899" sldId="270"/>
            <ac:picMk id="8" creationId="{1A12B3B8-6B58-4464-BD18-496206DA67FA}"/>
          </ac:picMkLst>
        </pc:picChg>
      </pc:sldChg>
      <pc:sldChg chg="addSp delSp modSp new">
        <pc:chgData name="Bc. Marcela Lorenzová" userId="S::lorenzova@ssposbrno.cz::7bc5de6d-1b5a-4cf5-9f65-38cdb2cfce76" providerId="AD" clId="Web-{7C1ED3D6-64EF-5746-7304-1258C949F9FA}" dt="2021-12-27T19:28:07.560" v="297"/>
        <pc:sldMkLst>
          <pc:docMk/>
          <pc:sldMk cId="509243998" sldId="271"/>
        </pc:sldMkLst>
        <pc:spChg chg="del">
          <ac:chgData name="Bc. Marcela Lorenzová" userId="S::lorenzova@ssposbrno.cz::7bc5de6d-1b5a-4cf5-9f65-38cdb2cfce76" providerId="AD" clId="Web-{7C1ED3D6-64EF-5746-7304-1258C949F9FA}" dt="2021-12-27T19:27:59.716" v="296"/>
          <ac:spMkLst>
            <pc:docMk/>
            <pc:sldMk cId="509243998" sldId="271"/>
            <ac:spMk id="4" creationId="{8798929B-00EE-41B7-AFF5-C2B88141A43F}"/>
          </ac:spMkLst>
        </pc:spChg>
        <pc:spChg chg="del">
          <ac:chgData name="Bc. Marcela Lorenzová" userId="S::lorenzova@ssposbrno.cz::7bc5de6d-1b5a-4cf5-9f65-38cdb2cfce76" providerId="AD" clId="Web-{7C1ED3D6-64EF-5746-7304-1258C949F9FA}" dt="2021-12-27T19:28:07.560" v="297"/>
          <ac:spMkLst>
            <pc:docMk/>
            <pc:sldMk cId="509243998" sldId="271"/>
            <ac:spMk id="6" creationId="{2EDBAC1F-A8A9-49FC-BDFA-938BF65F8FBD}"/>
          </ac:spMkLst>
        </pc:spChg>
        <pc:picChg chg="add mod ord">
          <ac:chgData name="Bc. Marcela Lorenzová" userId="S::lorenzova@ssposbrno.cz::7bc5de6d-1b5a-4cf5-9f65-38cdb2cfce76" providerId="AD" clId="Web-{7C1ED3D6-64EF-5746-7304-1258C949F9FA}" dt="2021-12-27T19:27:59.716" v="296"/>
          <ac:picMkLst>
            <pc:docMk/>
            <pc:sldMk cId="509243998" sldId="271"/>
            <ac:picMk id="7" creationId="{47AD5470-CC89-4197-87C9-BDDA6221C7FA}"/>
          </ac:picMkLst>
        </pc:picChg>
        <pc:picChg chg="add mod ord">
          <ac:chgData name="Bc. Marcela Lorenzová" userId="S::lorenzova@ssposbrno.cz::7bc5de6d-1b5a-4cf5-9f65-38cdb2cfce76" providerId="AD" clId="Web-{7C1ED3D6-64EF-5746-7304-1258C949F9FA}" dt="2021-12-27T19:28:07.560" v="297"/>
          <ac:picMkLst>
            <pc:docMk/>
            <pc:sldMk cId="509243998" sldId="271"/>
            <ac:picMk id="8" creationId="{FFA52048-E879-4125-A634-076893A87568}"/>
          </ac:picMkLst>
        </pc:picChg>
      </pc:sldChg>
      <pc:sldChg chg="addSp delSp modSp new">
        <pc:chgData name="Bc. Marcela Lorenzová" userId="S::lorenzova@ssposbrno.cz::7bc5de6d-1b5a-4cf5-9f65-38cdb2cfce76" providerId="AD" clId="Web-{7C1ED3D6-64EF-5746-7304-1258C949F9FA}" dt="2021-12-27T19:31:22.472" v="299"/>
        <pc:sldMkLst>
          <pc:docMk/>
          <pc:sldMk cId="3502335614" sldId="272"/>
        </pc:sldMkLst>
        <pc:spChg chg="del">
          <ac:chgData name="Bc. Marcela Lorenzová" userId="S::lorenzova@ssposbrno.cz::7bc5de6d-1b5a-4cf5-9f65-38cdb2cfce76" providerId="AD" clId="Web-{7C1ED3D6-64EF-5746-7304-1258C949F9FA}" dt="2021-12-27T19:31:22.472" v="299"/>
          <ac:spMkLst>
            <pc:docMk/>
            <pc:sldMk cId="3502335614" sldId="272"/>
            <ac:spMk id="4" creationId="{A1475D9B-9C51-497D-85E2-435165FB4612}"/>
          </ac:spMkLst>
        </pc:spChg>
        <pc:picChg chg="add mod ord">
          <ac:chgData name="Bc. Marcela Lorenzová" userId="S::lorenzova@ssposbrno.cz::7bc5de6d-1b5a-4cf5-9f65-38cdb2cfce76" providerId="AD" clId="Web-{7C1ED3D6-64EF-5746-7304-1258C949F9FA}" dt="2021-12-27T19:31:22.472" v="299"/>
          <ac:picMkLst>
            <pc:docMk/>
            <pc:sldMk cId="3502335614" sldId="272"/>
            <ac:picMk id="7" creationId="{E28D2F39-38E5-488E-AE10-D2AE7D2A7CF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7130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655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728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2610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57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49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379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430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859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7188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578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A43DF-04A3-4662-88CA-28FDED1CFC09}" type="datetimeFigureOut">
              <a:rPr lang="cs-CZ" smtClean="0"/>
              <a:pPr/>
              <a:t>17.02.2022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4252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Foukaná vlna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381500"/>
            <a:ext cx="9144000" cy="876300"/>
          </a:xfrm>
        </p:spPr>
        <p:txBody>
          <a:bodyPr/>
          <a:lstStyle/>
          <a:p>
            <a:r>
              <a:rPr lang="cs-CZ" smtClean="0"/>
              <a:t>Autorkou </a:t>
            </a:r>
            <a:r>
              <a:rPr lang="cs-CZ" dirty="0" smtClean="0"/>
              <a:t>je  </a:t>
            </a:r>
            <a:r>
              <a:rPr lang="cs-CZ" dirty="0" smtClean="0"/>
              <a:t>Bc. Marcela Lorenzová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050518" y="5621875"/>
            <a:ext cx="5976664" cy="605350"/>
            <a:chOff x="3935760" y="5719245"/>
            <a:chExt cx="5976664" cy="605350"/>
          </a:xfrm>
        </p:grpSpPr>
        <p:sp>
          <p:nvSpPr>
            <p:cNvPr id="5" name="Obdélník 4"/>
            <p:cNvSpPr/>
            <p:nvPr/>
          </p:nvSpPr>
          <p:spPr>
            <a:xfrm>
              <a:off x="3935760" y="5733256"/>
              <a:ext cx="5976664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chemeClr val="lt1"/>
                  </a:solidFill>
                  <a:latin typeface="+mn-lt"/>
                  <a:ea typeface="+mn-ea"/>
                  <a:cs typeface="+mn-cs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chemeClr val="lt1"/>
                  </a:solidFill>
                  <a:latin typeface="+mn-lt"/>
                  <a:ea typeface="+mn-ea"/>
                  <a:cs typeface="+mn-cs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chemeClr val="lt1"/>
                  </a:solidFill>
                  <a:latin typeface="+mn-lt"/>
                  <a:ea typeface="+mn-ea"/>
                  <a:cs typeface="+mn-cs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chemeClr val="lt1"/>
                  </a:solidFill>
                  <a:latin typeface="+mn-lt"/>
                  <a:ea typeface="+mn-ea"/>
                  <a:cs typeface="+mn-cs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chemeClr val="lt1"/>
                  </a:solidFill>
                  <a:latin typeface="+mn-lt"/>
                  <a:ea typeface="+mn-ea"/>
                  <a:cs typeface="+mn-cs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chemeClr val="lt1"/>
                  </a:solidFill>
                  <a:latin typeface="+mn-lt"/>
                  <a:ea typeface="+mn-ea"/>
                  <a:cs typeface="+mn-cs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chemeClr val="lt1"/>
                  </a:solidFill>
                  <a:latin typeface="+mn-lt"/>
                  <a:ea typeface="+mn-ea"/>
                  <a:cs typeface="+mn-cs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chemeClr val="lt1"/>
                  </a:solidFill>
                  <a:latin typeface="+mn-lt"/>
                  <a:ea typeface="+mn-ea"/>
                  <a:cs typeface="+mn-cs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chemeClr val="lt1"/>
                  </a:solidFill>
                  <a:latin typeface="+mn-lt"/>
                  <a:ea typeface="+mn-ea"/>
                  <a:cs typeface="+mn-cs"/>
                  <a:sym typeface="Arial"/>
                </a:defRPr>
              </a:lvl9pPr>
            </a:lstStyle>
            <a:p>
              <a:pPr algn="ctr"/>
              <a:endParaRPr lang="cs-CZ"/>
            </a:p>
          </p:txBody>
        </p:sp>
        <p:pic>
          <p:nvPicPr>
            <p:cNvPr id="6" name="Google Shape;167;p1"/>
            <p:cNvPicPr preferRelativeResize="0"/>
            <p:nvPr/>
          </p:nvPicPr>
          <p:blipFill>
            <a:blip r:embed="rId2" cstate="print">
              <a:alphaModFix/>
            </a:blip>
            <a:stretch>
              <a:fillRect/>
            </a:stretch>
          </p:blipFill>
          <p:spPr>
            <a:xfrm>
              <a:off x="3944325" y="5719245"/>
              <a:ext cx="5820401" cy="605350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="" xmlns:p14="http://schemas.microsoft.com/office/powerpoint/2010/main" val="3799523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18BCB969-52E2-4782-9895-BA584D12B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VLNY JSOU: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F70DF843-793C-4D45-BA57-7CD533EEA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Módním účesem ze 30.let</a:t>
            </a:r>
          </a:p>
          <a:p>
            <a:r>
              <a:rPr lang="cs-CZ" dirty="0">
                <a:cs typeface="Calibri"/>
              </a:rPr>
              <a:t>Jednou z technik vodové ondulace</a:t>
            </a:r>
            <a:endParaRPr lang="cs-CZ" dirty="0"/>
          </a:p>
          <a:p>
            <a:r>
              <a:rPr lang="cs-CZ" dirty="0">
                <a:cs typeface="Calibri"/>
              </a:rPr>
              <a:t>Prvkem ve </a:t>
            </a:r>
            <a:r>
              <a:rPr lang="cs-CZ" dirty="0" smtClean="0">
                <a:cs typeface="Calibri"/>
              </a:rPr>
              <a:t>společenských nebo </a:t>
            </a:r>
            <a:r>
              <a:rPr lang="cs-CZ" dirty="0">
                <a:cs typeface="Calibri"/>
              </a:rPr>
              <a:t>soutěžních účesech</a:t>
            </a:r>
          </a:p>
          <a:p>
            <a:r>
              <a:rPr lang="cs-CZ" dirty="0">
                <a:cs typeface="Calibri"/>
              </a:rPr>
              <a:t>Výukovou technikou v oboru</a:t>
            </a:r>
          </a:p>
          <a:p>
            <a:r>
              <a:rPr lang="cs-CZ" dirty="0">
                <a:cs typeface="Calibri"/>
              </a:rPr>
              <a:t>Jsou romantické a slušivé </a:t>
            </a:r>
          </a:p>
          <a:p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9764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3B05FA76-9C55-4D4E-BE5F-B6131EA27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Foukaná vlna</a:t>
            </a:r>
            <a:endParaRPr lang="cs-CZ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45F08FCB-9F4F-4255-8E14-3E8C70F8F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>
                <a:cs typeface="Calibri"/>
              </a:rPr>
              <a:t>Je účes vytvořený na mokrých vlasech</a:t>
            </a:r>
          </a:p>
          <a:p>
            <a:r>
              <a:rPr lang="cs-CZ">
                <a:cs typeface="Calibri"/>
              </a:rPr>
              <a:t>Pomocí hřebene a fénu mu dáme tvar </a:t>
            </a:r>
          </a:p>
          <a:p>
            <a:r>
              <a:rPr lang="cs-CZ">
                <a:cs typeface="Calibri"/>
              </a:rPr>
              <a:t>Cílem je pochopit správný postup tvoření vlny</a:t>
            </a:r>
          </a:p>
          <a:p>
            <a:r>
              <a:rPr lang="cs-CZ">
                <a:cs typeface="Calibri"/>
              </a:rPr>
              <a:t>Předpokladem úspěchu je znát směr vlny</a:t>
            </a:r>
          </a:p>
          <a:p>
            <a:r>
              <a:rPr lang="cs-CZ">
                <a:cs typeface="Calibri"/>
              </a:rPr>
              <a:t>Foukáme ve sloupcích</a:t>
            </a:r>
          </a:p>
          <a:p>
            <a:r>
              <a:rPr lang="cs-CZ">
                <a:cs typeface="Calibri"/>
              </a:rPr>
              <a:t>Začínáme na malé účesové straně</a:t>
            </a:r>
          </a:p>
          <a:p>
            <a:r>
              <a:rPr lang="cs-CZ">
                <a:cs typeface="Calibri"/>
              </a:rPr>
              <a:t>Pokračujeme na velké účesové straně</a:t>
            </a:r>
          </a:p>
          <a:p>
            <a:r>
              <a:rPr lang="cs-CZ">
                <a:cs typeface="Calibri"/>
              </a:rPr>
              <a:t>Na </a:t>
            </a:r>
            <a:r>
              <a:rPr lang="cs-CZ" err="1">
                <a:cs typeface="Calibri"/>
              </a:rPr>
              <a:t>tylní</a:t>
            </a:r>
            <a:r>
              <a:rPr lang="cs-CZ">
                <a:cs typeface="Calibri"/>
              </a:rPr>
              <a:t> partii dojde k napojení vln</a:t>
            </a:r>
          </a:p>
        </p:txBody>
      </p:sp>
    </p:spTree>
    <p:extLst>
      <p:ext uri="{BB962C8B-B14F-4D97-AF65-F5344CB8AC3E}">
        <p14:creationId xmlns="" xmlns:p14="http://schemas.microsoft.com/office/powerpoint/2010/main" val="692156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46D044AC-FF31-4147-86F8-4AEFB7A5A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Příprava - postup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ADF54513-482F-4261-8C1B-986CE8AFC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>
                <a:cs typeface="Calibri"/>
              </a:rPr>
              <a:t>Dámský hřeben</a:t>
            </a:r>
          </a:p>
          <a:p>
            <a:r>
              <a:rPr lang="cs-CZ">
                <a:cs typeface="Calibri"/>
              </a:rPr>
              <a:t>Fén</a:t>
            </a:r>
          </a:p>
          <a:p>
            <a:r>
              <a:rPr lang="cs-CZ">
                <a:cs typeface="Calibri"/>
              </a:rPr>
              <a:t>Mokrý vlas /umytá modelka/</a:t>
            </a:r>
          </a:p>
          <a:p>
            <a:r>
              <a:rPr lang="cs-CZ">
                <a:cs typeface="Calibri"/>
              </a:rPr>
              <a:t>Pěšinka na levé straně</a:t>
            </a:r>
          </a:p>
          <a:p>
            <a:r>
              <a:rPr lang="cs-CZ">
                <a:cs typeface="Calibri"/>
              </a:rPr>
              <a:t>Foukáme ve sloupcích</a:t>
            </a:r>
          </a:p>
          <a:p>
            <a:r>
              <a:rPr lang="cs-CZ">
                <a:cs typeface="Calibri"/>
              </a:rPr>
              <a:t>Začínáme na malé účesové straně</a:t>
            </a:r>
          </a:p>
          <a:p>
            <a:r>
              <a:rPr lang="cs-CZ">
                <a:cs typeface="Calibri"/>
              </a:rPr>
              <a:t>Postup z velké účesové strany k malé</a:t>
            </a:r>
          </a:p>
          <a:p>
            <a:r>
              <a:rPr lang="cs-CZ">
                <a:cs typeface="Calibri"/>
              </a:rPr>
              <a:t>Napojení vlny pod vlasovým vírem</a:t>
            </a:r>
          </a:p>
        </p:txBody>
      </p:sp>
    </p:spTree>
    <p:extLst>
      <p:ext uri="{BB962C8B-B14F-4D97-AF65-F5344CB8AC3E}">
        <p14:creationId xmlns="" xmlns:p14="http://schemas.microsoft.com/office/powerpoint/2010/main" val="715269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6D77D9CF-CF8A-4C1C-B4B0-8A1EBFC15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Předpoklad úspěchu foukané vlny</a:t>
            </a:r>
            <a:endParaRPr lang="cs-CZ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BEB2C04E-B4CF-4A45-BE40-53CD159C3C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Znát správný směr a tvar vlny /technologický postup/</a:t>
            </a:r>
          </a:p>
          <a:p>
            <a:r>
              <a:rPr lang="cs-CZ" dirty="0">
                <a:ea typeface="+mn-lt"/>
                <a:cs typeface="+mn-lt"/>
              </a:rPr>
              <a:t>Pěšinku položit na levé </a:t>
            </a:r>
            <a:r>
              <a:rPr lang="cs-CZ" dirty="0" smtClean="0">
                <a:ea typeface="+mn-lt"/>
                <a:cs typeface="+mn-lt"/>
              </a:rPr>
              <a:t>straně /</a:t>
            </a:r>
            <a:r>
              <a:rPr lang="cs-CZ" dirty="0">
                <a:ea typeface="+mn-lt"/>
                <a:cs typeface="+mn-lt"/>
              </a:rPr>
              <a:t>výška pěšinky asi uprostřed  obočí/</a:t>
            </a:r>
          </a:p>
          <a:p>
            <a:r>
              <a:rPr lang="cs-CZ" dirty="0">
                <a:ea typeface="+mn-lt"/>
                <a:cs typeface="+mn-lt"/>
              </a:rPr>
              <a:t>Začít na malé účesové straně /levé/ pod pěšinkou</a:t>
            </a:r>
          </a:p>
          <a:p>
            <a:r>
              <a:rPr lang="cs-CZ" dirty="0">
                <a:ea typeface="+mn-lt"/>
                <a:cs typeface="+mn-lt"/>
              </a:rPr>
              <a:t>Správné držení hřebene a fénu</a:t>
            </a:r>
            <a:endParaRPr lang="en-US" dirty="0">
              <a:ea typeface="+mn-lt"/>
              <a:cs typeface="+mn-lt"/>
            </a:endParaRPr>
          </a:p>
          <a:p>
            <a:r>
              <a:rPr lang="cs-CZ" dirty="0">
                <a:cs typeface="Calibri"/>
              </a:rPr>
              <a:t>Dodržet šířku </a:t>
            </a:r>
            <a:r>
              <a:rPr lang="cs-CZ" dirty="0" smtClean="0">
                <a:cs typeface="Calibri"/>
              </a:rPr>
              <a:t>vlny /dva prsty </a:t>
            </a:r>
            <a:r>
              <a:rPr lang="cs-CZ" dirty="0">
                <a:cs typeface="Calibri"/>
              </a:rPr>
              <a:t>nebo šíře dámského hřebene/</a:t>
            </a:r>
          </a:p>
          <a:p>
            <a:r>
              <a:rPr lang="cs-CZ" dirty="0">
                <a:cs typeface="Calibri"/>
              </a:rPr>
              <a:t>Foukat ve sloupcích </a:t>
            </a:r>
          </a:p>
          <a:p>
            <a:r>
              <a:rPr lang="cs-CZ" dirty="0">
                <a:cs typeface="Calibri"/>
              </a:rPr>
              <a:t>Foukat vlas mokrý</a:t>
            </a: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4305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4F1E536F-5291-4492-AB48-0E31ED3E9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Pěšinka na foukanou vlnu - položení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F4B7D257-CCB2-40E7-8F6D-A5856237F4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 Pohled zepředu</a:t>
            </a:r>
            <a:endParaRPr lang="cs-CZ" dirty="0"/>
          </a:p>
        </p:txBody>
      </p:sp>
      <p:pic>
        <p:nvPicPr>
          <p:cNvPr id="7" name="Obrázek 7" descr="Obsah obrázku osoba&#10;&#10;Popis se vygeneroval automaticky.">
            <a:extLst>
              <a:ext uri="{FF2B5EF4-FFF2-40B4-BE49-F238E27FC236}">
                <a16:creationId xmlns="" xmlns:a16="http://schemas.microsoft.com/office/drawing/2014/main" id="{958EFC6A-1765-425B-8527-9BB4865CA8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BAF42975-13EA-41FC-A8D1-E82B9C8487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   Pohled z boku</a:t>
            </a:r>
            <a:endParaRPr lang="cs-CZ"/>
          </a:p>
        </p:txBody>
      </p:sp>
      <p:pic>
        <p:nvPicPr>
          <p:cNvPr id="8" name="Obrázek 8" descr="Obsah obrázku osoba, zeď, interiér, hledání&#10;&#10;Popis se vygeneroval automaticky.">
            <a:extLst>
              <a:ext uri="{FF2B5EF4-FFF2-40B4-BE49-F238E27FC236}">
                <a16:creationId xmlns="" xmlns:a16="http://schemas.microsoft.com/office/drawing/2014/main" id="{4D3ADAE5-3717-43F3-8239-C1F46726F89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2537301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B3EF4447-3553-4BBB-B336-8996E9D5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  Pěšinka  - položení, kontrola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8A83BB7B-DD70-4B2F-9F4D-41298DE2FC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Pěšinky na levé straně </a:t>
            </a:r>
            <a:endParaRPr lang="cs-CZ"/>
          </a:p>
        </p:txBody>
      </p:sp>
      <p:pic>
        <p:nvPicPr>
          <p:cNvPr id="7" name="Obrázek 7" descr="Obsah obrázku štětec, hnědá, nástroj&#10;&#10;Popis se vygeneroval automaticky.">
            <a:extLst>
              <a:ext uri="{FF2B5EF4-FFF2-40B4-BE49-F238E27FC236}">
                <a16:creationId xmlns="" xmlns:a16="http://schemas.microsoft.com/office/drawing/2014/main" id="{F99052B7-0B1D-4F2A-AA90-D1EB31D4DF9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6812696" y="3190341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CF3D7D0A-5A86-4C80-ABD4-87912B26FA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Kontrola rovné pěšinky, končí na vlasovém víru</a:t>
            </a:r>
            <a:endParaRPr lang="cs-CZ" dirty="0"/>
          </a:p>
        </p:txBody>
      </p:sp>
      <p:pic>
        <p:nvPicPr>
          <p:cNvPr id="8" name="Obrázek 8" descr="Obsah obrázku osoba, zeď, interiér, hledání&#10;&#10;Popis se vygeneroval automaticky.">
            <a:extLst>
              <a:ext uri="{FF2B5EF4-FFF2-40B4-BE49-F238E27FC236}">
                <a16:creationId xmlns="" xmlns:a16="http://schemas.microsoft.com/office/drawing/2014/main" id="{353E97A3-2906-4CF4-804A-01E892847B6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1207919" y="3267074"/>
            <a:ext cx="3684588" cy="2763441"/>
          </a:xfrm>
        </p:spPr>
      </p:pic>
      <p:sp>
        <p:nvSpPr>
          <p:cNvPr id="4" name="TextovéPole 3">
            <a:extLst>
              <a:ext uri="{FF2B5EF4-FFF2-40B4-BE49-F238E27FC236}">
                <a16:creationId xmlns="" xmlns:a16="http://schemas.microsoft.com/office/drawing/2014/main" id="{A6FEAE3B-1D00-4883-888D-6D1D7DF5CDF8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s-CZ"/>
              <a:t>Kliknutím vložíte text.</a:t>
            </a:r>
          </a:p>
        </p:txBody>
      </p:sp>
    </p:spTree>
    <p:extLst>
      <p:ext uri="{BB962C8B-B14F-4D97-AF65-F5344CB8AC3E}">
        <p14:creationId xmlns="" xmlns:p14="http://schemas.microsoft.com/office/powerpoint/2010/main" val="996761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01962F6D-28C8-44C8-BF13-80BB3A05F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Ukázka </a:t>
            </a:r>
            <a:r>
              <a:rPr lang="cs-CZ" dirty="0" err="1">
                <a:cs typeface="Calibri Light"/>
              </a:rPr>
              <a:t>náčesku</a:t>
            </a:r>
            <a:r>
              <a:rPr lang="cs-CZ" dirty="0">
                <a:cs typeface="Calibri Light"/>
              </a:rPr>
              <a:t> od pěšinky - směr náběru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1E69827C-CE55-4FD4-896C-DD1844345D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Calibri"/>
              </a:rPr>
              <a:t>  </a:t>
            </a:r>
            <a:r>
              <a:rPr lang="cs-CZ" dirty="0" err="1">
                <a:cs typeface="Calibri"/>
              </a:rPr>
              <a:t>Náčesek</a:t>
            </a:r>
            <a:r>
              <a:rPr lang="cs-CZ" dirty="0">
                <a:cs typeface="Calibri"/>
              </a:rPr>
              <a:t> začínáme od čela pod   pěšinkou, směrem dozadu</a:t>
            </a:r>
          </a:p>
        </p:txBody>
      </p:sp>
      <p:pic>
        <p:nvPicPr>
          <p:cNvPr id="7" name="Obrázek 7" descr="Obsah obrázku interiér, nástroj, štětec&#10;&#10;Popis se vygeneroval automaticky.">
            <a:extLst>
              <a:ext uri="{FF2B5EF4-FFF2-40B4-BE49-F238E27FC236}">
                <a16:creationId xmlns="" xmlns:a16="http://schemas.microsoft.com/office/drawing/2014/main" id="{C0A43D6E-C5AC-4A17-AA54-1D4BD5F5F40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0004E786-E2EF-44CB-83A6-13CFDA7C82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Calibri"/>
              </a:rPr>
              <a:t>                Nasměrování hřebene</a:t>
            </a:r>
            <a:endParaRPr lang="cs-CZ" dirty="0"/>
          </a:p>
        </p:txBody>
      </p:sp>
      <p:pic>
        <p:nvPicPr>
          <p:cNvPr id="8" name="Obrázek 8" descr="Obsah obrázku interiér&#10;&#10;Popis se vygeneroval automaticky.">
            <a:extLst>
              <a:ext uri="{FF2B5EF4-FFF2-40B4-BE49-F238E27FC236}">
                <a16:creationId xmlns="" xmlns:a16="http://schemas.microsoft.com/office/drawing/2014/main" id="{B94387F4-AE90-45E3-B777-ADF407807C7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1458931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52187C89-9C58-4E6B-8F4D-88BBDF737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Malá účesová strana</a:t>
            </a:r>
            <a:endParaRPr lang="cs-CZ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39CFC17E-2AF8-4002-8033-D2D1D0EFBC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cs-CZ" dirty="0">
                <a:cs typeface="Calibri"/>
              </a:rPr>
              <a:t>Foukáme náčesek od pěšinky</a:t>
            </a:r>
            <a:r>
              <a:rPr lang="cs-CZ" dirty="0" smtClean="0">
                <a:cs typeface="Calibri"/>
              </a:rPr>
              <a:t>, začínáme </a:t>
            </a:r>
            <a:r>
              <a:rPr lang="cs-CZ" dirty="0">
                <a:cs typeface="Calibri"/>
              </a:rPr>
              <a:t>u  obličeje na malé účesové straně směrem dozadu ke konci pěšinky.</a:t>
            </a:r>
          </a:p>
          <a:p>
            <a:r>
              <a:rPr lang="cs-CZ" dirty="0">
                <a:cs typeface="Calibri"/>
              </a:rPr>
              <a:t>Šíře první vlny na dva </a:t>
            </a:r>
            <a:r>
              <a:rPr lang="cs-CZ" dirty="0" smtClean="0">
                <a:cs typeface="Calibri"/>
              </a:rPr>
              <a:t>prsty </a:t>
            </a:r>
            <a:r>
              <a:rPr lang="cs-CZ" dirty="0">
                <a:cs typeface="Calibri"/>
              </a:rPr>
              <a:t>nebo hřeben</a:t>
            </a:r>
          </a:p>
          <a:p>
            <a:r>
              <a:rPr lang="cs-CZ" dirty="0">
                <a:cs typeface="Calibri"/>
              </a:rPr>
              <a:t>První hranu tvarujeme do </a:t>
            </a:r>
            <a:r>
              <a:rPr lang="cs-CZ" dirty="0" smtClean="0">
                <a:cs typeface="Calibri"/>
              </a:rPr>
              <a:t>obličeje, směr </a:t>
            </a:r>
            <a:r>
              <a:rPr lang="cs-CZ" dirty="0">
                <a:cs typeface="Calibri"/>
              </a:rPr>
              <a:t>hřebene doleva k obličeji </a:t>
            </a:r>
          </a:p>
          <a:p>
            <a:r>
              <a:rPr lang="cs-CZ" dirty="0">
                <a:cs typeface="Calibri"/>
              </a:rPr>
              <a:t>První vlnu foukáme od čela pod pěšinkou, oblouk doprava</a:t>
            </a:r>
          </a:p>
          <a:p>
            <a:r>
              <a:rPr lang="cs-CZ" dirty="0">
                <a:cs typeface="Calibri"/>
              </a:rPr>
              <a:t>Foukáme tedy první vlnu doprava a hranu opřeme o plochu hřebene </a:t>
            </a:r>
          </a:p>
          <a:p>
            <a:r>
              <a:rPr lang="cs-CZ" dirty="0">
                <a:cs typeface="Calibri"/>
              </a:rPr>
              <a:t>Druhou hranu již nabíráme do hřebínku a fénem do protisměru vlny tvar zpracujeme. </a:t>
            </a:r>
          </a:p>
          <a:p>
            <a:r>
              <a:rPr lang="cs-CZ" dirty="0">
                <a:cs typeface="Calibri"/>
              </a:rPr>
              <a:t>Vlas nabraný v hřebínku nám tvoří hranu vlny, kterou foukáme v opačném směru než předešlou vlnu. </a:t>
            </a:r>
          </a:p>
          <a:p>
            <a:r>
              <a:rPr lang="cs-CZ" dirty="0">
                <a:cs typeface="Calibri"/>
              </a:rPr>
              <a:t>Konce vlasů pod hřebínkem foukáme v opačném směru předešlé vlny.</a:t>
            </a:r>
            <a:endParaRPr lang="cs-CZ" dirty="0"/>
          </a:p>
          <a:p>
            <a:r>
              <a:rPr lang="cs-CZ" dirty="0">
                <a:cs typeface="Calibri"/>
              </a:rPr>
              <a:t>Posuneme hřeben po prameni na šíři vlny a foukáme v opačném směru, tvarujeme písmeno S</a:t>
            </a:r>
          </a:p>
          <a:p>
            <a:r>
              <a:rPr lang="cs-CZ" dirty="0">
                <a:cs typeface="Calibri"/>
              </a:rPr>
              <a:t>Touto technikou postupujeme po prameni až do špiček</a:t>
            </a:r>
          </a:p>
          <a:p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14459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50110E6C-B39E-4BC2-ABD2-0EA1009A0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     Šíře vlny, první hrana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B7D48F9D-6D6B-4D70-AE30-F442DC89E6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Šíři vlny určíme posunutím hřebene po prameni</a:t>
            </a:r>
            <a:endParaRPr lang="cs-CZ" dirty="0"/>
          </a:p>
        </p:txBody>
      </p:sp>
      <p:pic>
        <p:nvPicPr>
          <p:cNvPr id="7" name="Obrázek 7" descr="Obsah obrázku interiér&#10;&#10;Popis se vygeneroval automaticky.">
            <a:extLst>
              <a:ext uri="{FF2B5EF4-FFF2-40B4-BE49-F238E27FC236}">
                <a16:creationId xmlns="" xmlns:a16="http://schemas.microsoft.com/office/drawing/2014/main" id="{0CA957A8-4195-4D4A-B61F-47A16EA3AC5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3626BC3C-96E0-4ACF-B1CF-F1CF89ADA3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Nasměrování první hrany a vytvoření oblouku na vlnu</a:t>
            </a:r>
            <a:endParaRPr lang="cs-CZ" dirty="0"/>
          </a:p>
        </p:txBody>
      </p:sp>
      <p:pic>
        <p:nvPicPr>
          <p:cNvPr id="8" name="Obrázek 8" descr="Obsah obrázku interiér&#10;&#10;Popis se vygeneroval automaticky.">
            <a:extLst>
              <a:ext uri="{FF2B5EF4-FFF2-40B4-BE49-F238E27FC236}">
                <a16:creationId xmlns="" xmlns:a16="http://schemas.microsoft.com/office/drawing/2014/main" id="{9FAA7431-7D9B-43BD-9F6A-8A67EAF08CC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594136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366E546C-946A-44FB-B6D0-0D766DC86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Šíře vlny a náběr první hrany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EBF7E9A1-C4F3-4E33-B014-DDE964A1A1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 Zpracování vlasů</a:t>
            </a:r>
            <a:endParaRPr lang="cs-CZ"/>
          </a:p>
        </p:txBody>
      </p:sp>
      <p:pic>
        <p:nvPicPr>
          <p:cNvPr id="7" name="Obrázek 7">
            <a:extLst>
              <a:ext uri="{FF2B5EF4-FFF2-40B4-BE49-F238E27FC236}">
                <a16:creationId xmlns="" xmlns:a16="http://schemas.microsoft.com/office/drawing/2014/main" id="{E28D2F39-38E5-488E-AE10-D2AE7D2A7CF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159193" y="2505075"/>
            <a:ext cx="4518976" cy="3684588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79226C1F-0A14-423B-ADB5-E5279965A8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Nasměrování vlny</a:t>
            </a:r>
            <a:endParaRPr lang="cs-CZ"/>
          </a:p>
        </p:txBody>
      </p:sp>
      <p:pic>
        <p:nvPicPr>
          <p:cNvPr id="4" name="Obrázek 7" descr="Obsah obrázku osoba, interiér, vlasy&#10;&#10;Popis se vygeneroval automaticky.">
            <a:extLst>
              <a:ext uri="{FF2B5EF4-FFF2-40B4-BE49-F238E27FC236}">
                <a16:creationId xmlns="" xmlns:a16="http://schemas.microsoft.com/office/drawing/2014/main" id="{EA47618E-59A4-47F0-BE11-25960221A02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6307402" y="2505075"/>
            <a:ext cx="4912784" cy="3684588"/>
          </a:xfrm>
        </p:spPr>
      </p:pic>
    </p:spTree>
    <p:extLst>
      <p:ext uri="{BB962C8B-B14F-4D97-AF65-F5344CB8AC3E}">
        <p14:creationId xmlns="" xmlns:p14="http://schemas.microsoft.com/office/powerpoint/2010/main" val="3502335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2AAE6A5E-6164-489D-9B97-830762044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Prokreslení vlny v mokrých vlasech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90003E4E-194F-447F-A2E2-B99C4D2EEE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Vytvoření oblouku na první vlnu</a:t>
            </a:r>
            <a:endParaRPr lang="cs-CZ" dirty="0"/>
          </a:p>
        </p:txBody>
      </p:sp>
      <p:pic>
        <p:nvPicPr>
          <p:cNvPr id="7" name="Obrázek 7" descr="Obsah obrázku interiér&#10;&#10;Popis se vygeneroval automaticky.">
            <a:extLst>
              <a:ext uri="{FF2B5EF4-FFF2-40B4-BE49-F238E27FC236}">
                <a16:creationId xmlns="" xmlns:a16="http://schemas.microsoft.com/office/drawing/2014/main" id="{A3A9EFD0-1D09-46B3-BA67-6D35D224C5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11ECBB7E-5C69-4EF5-A819-95A5529D1D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Ukázka náběru na druhou vlnu</a:t>
            </a:r>
            <a:endParaRPr lang="cs-CZ" dirty="0"/>
          </a:p>
        </p:txBody>
      </p:sp>
      <p:pic>
        <p:nvPicPr>
          <p:cNvPr id="8" name="Obrázek 8">
            <a:extLst>
              <a:ext uri="{FF2B5EF4-FFF2-40B4-BE49-F238E27FC236}">
                <a16:creationId xmlns="" xmlns:a16="http://schemas.microsoft.com/office/drawing/2014/main" id="{1A12B3B8-6B58-4464-BD18-496206DA67F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34393718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540D2E6C-2F4D-4C8E-BFBC-9FD59C56C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Zpracování </a:t>
            </a:r>
            <a:r>
              <a:rPr lang="cs-CZ" dirty="0" err="1">
                <a:cs typeface="Calibri Light"/>
              </a:rPr>
              <a:t>náčesku</a:t>
            </a:r>
            <a:r>
              <a:rPr lang="cs-CZ" dirty="0">
                <a:cs typeface="Calibri Light"/>
              </a:rPr>
              <a:t> od čela ke konci pěšinky 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523D4826-16D2-4B8D-B552-08B5EB8BE5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Hřeben držíme v levé ruce, fén v pravé</a:t>
            </a:r>
            <a:endParaRPr lang="cs-CZ" dirty="0"/>
          </a:p>
        </p:txBody>
      </p:sp>
      <p:pic>
        <p:nvPicPr>
          <p:cNvPr id="7" name="Obrázek 7" descr="Obsah obrázku zeď, interiér, vlasy&#10;&#10;Popis se vygeneroval automaticky.">
            <a:extLst>
              <a:ext uri="{FF2B5EF4-FFF2-40B4-BE49-F238E27FC236}">
                <a16:creationId xmlns="" xmlns:a16="http://schemas.microsoft.com/office/drawing/2014/main" id="{47AD5470-CC89-4197-87C9-BDDA6221C7F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036961" y="2505075"/>
            <a:ext cx="2763441" cy="3684588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29C4C097-78D6-4078-9996-E421739AC0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Foukáme vždy jen ve směru vlny</a:t>
            </a:r>
            <a:endParaRPr lang="cs-CZ" dirty="0"/>
          </a:p>
        </p:txBody>
      </p:sp>
      <p:pic>
        <p:nvPicPr>
          <p:cNvPr id="8" name="Obrázek 8">
            <a:extLst>
              <a:ext uri="{FF2B5EF4-FFF2-40B4-BE49-F238E27FC236}">
                <a16:creationId xmlns="" xmlns:a16="http://schemas.microsoft.com/office/drawing/2014/main" id="{FFA52048-E879-4125-A634-076893A8756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6307402" y="2505075"/>
            <a:ext cx="4912784" cy="3684588"/>
          </a:xfrm>
        </p:spPr>
      </p:pic>
    </p:spTree>
    <p:extLst>
      <p:ext uri="{BB962C8B-B14F-4D97-AF65-F5344CB8AC3E}">
        <p14:creationId xmlns="" xmlns:p14="http://schemas.microsoft.com/office/powerpoint/2010/main" val="5092439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58DED436-9508-4595-8D98-3784A8CC6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Zpracování první vlny, hrana opřená o hřeben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C1227285-4434-4FD1-8869-E604457A71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7" descr="Obsah obrázku osoba, interiér, vlasy&#10;&#10;Popis se vygeneroval automaticky.">
            <a:extLst>
              <a:ext uri="{FF2B5EF4-FFF2-40B4-BE49-F238E27FC236}">
                <a16:creationId xmlns="" xmlns:a16="http://schemas.microsoft.com/office/drawing/2014/main" id="{5652E16F-FE38-47A4-928E-F4C31BE1F86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962289" y="2505075"/>
            <a:ext cx="4912784" cy="3684588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5DB684F6-C53C-44CA-A557-28CCA8C4D0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Obrázek 8">
            <a:extLst>
              <a:ext uri="{FF2B5EF4-FFF2-40B4-BE49-F238E27FC236}">
                <a16:creationId xmlns="" xmlns:a16="http://schemas.microsoft.com/office/drawing/2014/main" id="{57705FB2-191F-4506-8E50-E518123CC8D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6307402" y="2505075"/>
            <a:ext cx="4912784" cy="3684588"/>
          </a:xfrm>
        </p:spPr>
      </p:pic>
    </p:spTree>
    <p:extLst>
      <p:ext uri="{BB962C8B-B14F-4D97-AF65-F5344CB8AC3E}">
        <p14:creationId xmlns="" xmlns:p14="http://schemas.microsoft.com/office/powerpoint/2010/main" val="36613559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B596DE58-6161-4097-8187-1CDD69196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       Náběr druhé vlny 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540C2F3D-8180-492E-8E5F-D4A857EC44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41631" y="1260059"/>
            <a:ext cx="8205786" cy="1084598"/>
          </a:xfrm>
        </p:spPr>
        <p:txBody>
          <a:bodyPr>
            <a:normAutofit/>
          </a:bodyPr>
          <a:lstStyle/>
          <a:p>
            <a:r>
              <a:rPr lang="cs-CZ" dirty="0">
                <a:cs typeface="Calibri"/>
              </a:rPr>
              <a:t>Nasměrování druhé vlny</a:t>
            </a:r>
            <a:endParaRPr lang="cs-CZ"/>
          </a:p>
        </p:txBody>
      </p:sp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1E5CD4AB-3136-4729-A8B6-3FDDBCCF65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1462" y="1921794"/>
            <a:ext cx="5183188" cy="42286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cs typeface="Calibri"/>
              </a:rPr>
              <a:t>Náběr </a:t>
            </a:r>
            <a:r>
              <a:rPr lang="cs-CZ" dirty="0">
                <a:cs typeface="Calibri"/>
              </a:rPr>
              <a:t>hrany do hřebene, uvolnění druhé vlny</a:t>
            </a:r>
            <a:endParaRPr lang="cs-CZ" dirty="0"/>
          </a:p>
        </p:txBody>
      </p:sp>
      <p:pic>
        <p:nvPicPr>
          <p:cNvPr id="8" name="Obrázek 8" descr="Obsah obrázku osoba, interiér&#10;&#10;Popis se vygeneroval automaticky.">
            <a:extLst>
              <a:ext uri="{FF2B5EF4-FFF2-40B4-BE49-F238E27FC236}">
                <a16:creationId xmlns="" xmlns:a16="http://schemas.microsoft.com/office/drawing/2014/main" id="{01372CFE-3D87-4C3D-90C8-67D97D14EA9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407026" y="3065910"/>
            <a:ext cx="3915193" cy="2933889"/>
          </a:xfrm>
        </p:spPr>
      </p:pic>
      <p:pic>
        <p:nvPicPr>
          <p:cNvPr id="10" name="Obrázek 10" descr="Obsah obrázku příčesek&#10;&#10;Popis se vygeneroval automaticky.">
            <a:extLst>
              <a:ext uri="{FF2B5EF4-FFF2-40B4-BE49-F238E27FC236}">
                <a16:creationId xmlns="" xmlns:a16="http://schemas.microsoft.com/office/drawing/2014/main" id="{48960144-CC64-4058-9A84-C3AFBE6E88BF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5616743" y="3023936"/>
            <a:ext cx="3818021" cy="28635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43191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F03D000D-CDBF-4F49-A30D-8ECC91B6A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Foukání druhé vlny za hřebínkem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17553E66-6253-4113-B72A-FB179A8B01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Náběr v hřebenu</a:t>
            </a:r>
            <a:endParaRPr lang="cs-CZ" dirty="0"/>
          </a:p>
        </p:txBody>
      </p:sp>
      <p:pic>
        <p:nvPicPr>
          <p:cNvPr id="7" name="Obrázek 7" descr="Obsah obrázku osoba, smyčcový nástroj&#10;&#10;Popis se vygeneroval automaticky.">
            <a:extLst>
              <a:ext uri="{FF2B5EF4-FFF2-40B4-BE49-F238E27FC236}">
                <a16:creationId xmlns="" xmlns:a16="http://schemas.microsoft.com/office/drawing/2014/main" id="{4498EF4F-ADFC-4667-8A66-F67E34D0B0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962289" y="2505075"/>
            <a:ext cx="4912784" cy="3684588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7CDBBBE0-DE24-47BE-BB9F-7972D68DF6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Foukání za hřebenem do vlny</a:t>
            </a:r>
            <a:endParaRPr lang="cs-CZ" dirty="0"/>
          </a:p>
        </p:txBody>
      </p:sp>
      <p:pic>
        <p:nvPicPr>
          <p:cNvPr id="8" name="Obrázek 8" descr="Obsah obrázku osoba, interiér&#10;&#10;Popis se vygeneroval automaticky.">
            <a:extLst>
              <a:ext uri="{FF2B5EF4-FFF2-40B4-BE49-F238E27FC236}">
                <a16:creationId xmlns="" xmlns:a16="http://schemas.microsoft.com/office/drawing/2014/main" id="{F15CA2A8-7C8F-466C-A43D-7B68DB06BA0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6307402" y="2505075"/>
            <a:ext cx="4912784" cy="3684588"/>
          </a:xfrm>
        </p:spPr>
      </p:pic>
    </p:spTree>
    <p:extLst>
      <p:ext uri="{BB962C8B-B14F-4D97-AF65-F5344CB8AC3E}">
        <p14:creationId xmlns="" xmlns:p14="http://schemas.microsoft.com/office/powerpoint/2010/main" val="13186944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CE0E5DAC-9EEF-4CDB-808E-BB5685DD9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Náběr hrany, foukání do vlny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13C2D4B0-824D-4C45-8EF6-65096A71B6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Zpracování celého pramene vlasů</a:t>
            </a:r>
            <a:endParaRPr lang="cs-CZ"/>
          </a:p>
        </p:txBody>
      </p:sp>
      <p:pic>
        <p:nvPicPr>
          <p:cNvPr id="7" name="Obrázek 7" descr="Obsah obrázku osoba&#10;&#10;Popis se vygeneroval automaticky.">
            <a:extLst>
              <a:ext uri="{FF2B5EF4-FFF2-40B4-BE49-F238E27FC236}">
                <a16:creationId xmlns="" xmlns:a16="http://schemas.microsoft.com/office/drawing/2014/main" id="{7A7FF0F3-2B38-4F49-9037-6A9813CA40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962289" y="2505075"/>
            <a:ext cx="4912784" cy="3684588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4F287A5A-FBB2-410A-9E9E-D3D9C65407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Náběr a směr hrany a vlny</a:t>
            </a:r>
            <a:endParaRPr lang="cs-CZ"/>
          </a:p>
        </p:txBody>
      </p:sp>
      <p:pic>
        <p:nvPicPr>
          <p:cNvPr id="8" name="Obrázek 8" descr="Obsah obrázku osoba, ruka&#10;&#10;Popis se vygeneroval automaticky.">
            <a:extLst>
              <a:ext uri="{FF2B5EF4-FFF2-40B4-BE49-F238E27FC236}">
                <a16:creationId xmlns="" xmlns:a16="http://schemas.microsoft.com/office/drawing/2014/main" id="{4C2369D2-4D02-44BF-A065-87E76E19B09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6307402" y="2505075"/>
            <a:ext cx="4912784" cy="3684588"/>
          </a:xfrm>
        </p:spPr>
      </p:pic>
    </p:spTree>
    <p:extLst>
      <p:ext uri="{BB962C8B-B14F-4D97-AF65-F5344CB8AC3E}">
        <p14:creationId xmlns="" xmlns:p14="http://schemas.microsoft.com/office/powerpoint/2010/main" val="24254052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91A8B43C-EFD0-43F2-A0AA-5002B2D63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Calibri Light"/>
              </a:rPr>
              <a:t>                  Náběr poslední hrany,</a:t>
            </a:r>
            <a:br>
              <a:rPr lang="cs-CZ" dirty="0">
                <a:cs typeface="Calibri Light"/>
              </a:rPr>
            </a:br>
            <a:r>
              <a:rPr lang="cs-CZ" dirty="0">
                <a:cs typeface="Calibri Light"/>
              </a:rPr>
              <a:t>                       otočení hřebene          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BA5B2E06-E0C2-44E2-BD0A-C30E46F8EA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     Hrana, vlna</a:t>
            </a:r>
            <a:endParaRPr lang="cs-CZ"/>
          </a:p>
        </p:txBody>
      </p:sp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B476E9CF-CC55-44F6-A159-AC16A51063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Otočení hřebene a nasměrování konců vlasů</a:t>
            </a:r>
            <a:endParaRPr lang="cs-CZ"/>
          </a:p>
        </p:txBody>
      </p:sp>
      <p:pic>
        <p:nvPicPr>
          <p:cNvPr id="17" name="Obrázek 17" descr="Obsah obrázku osoba, vlasy&#10;&#10;Popis se vygeneroval automaticky.">
            <a:extLst>
              <a:ext uri="{FF2B5EF4-FFF2-40B4-BE49-F238E27FC236}">
                <a16:creationId xmlns="" xmlns:a16="http://schemas.microsoft.com/office/drawing/2014/main" id="{1BF2FAD9-60E1-4C22-BB8E-A01F26405A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pic>
        <p:nvPicPr>
          <p:cNvPr id="20" name="Obrázek 20" descr="Obsah obrázku osoba, vlasy&#10;&#10;Popis se vygeneroval automaticky.">
            <a:extLst>
              <a:ext uri="{FF2B5EF4-FFF2-40B4-BE49-F238E27FC236}">
                <a16:creationId xmlns="" xmlns:a16="http://schemas.microsoft.com/office/drawing/2014/main" id="{02E89089-1115-42F9-8E92-59650ADC8F2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  <p:sp>
        <p:nvSpPr>
          <p:cNvPr id="21" name="TextovéPole 20">
            <a:extLst>
              <a:ext uri="{FF2B5EF4-FFF2-40B4-BE49-F238E27FC236}">
                <a16:creationId xmlns="" xmlns:a16="http://schemas.microsoft.com/office/drawing/2014/main" id="{435D02D4-66EA-4DF0-9378-6CC87F9F3EDC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s-CZ"/>
              <a:t>Kliknutím vložíte text.</a:t>
            </a:r>
          </a:p>
        </p:txBody>
      </p:sp>
    </p:spTree>
    <p:extLst>
      <p:ext uri="{BB962C8B-B14F-4D97-AF65-F5344CB8AC3E}">
        <p14:creationId xmlns="" xmlns:p14="http://schemas.microsoft.com/office/powerpoint/2010/main" val="26575621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53489C23-0EBC-4AA6-87AE-62F0B6401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Napojení vlny</a:t>
            </a:r>
            <a:endParaRPr lang="cs-CZ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F6170192-40D9-442A-A075-C7AFCA9A72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Druhý sloupec napojujeme na první, kde máme již tvar vlny</a:t>
            </a:r>
          </a:p>
          <a:p>
            <a:r>
              <a:rPr lang="cs-CZ" dirty="0">
                <a:cs typeface="Calibri"/>
              </a:rPr>
              <a:t>Začínáme pod pěšinkou</a:t>
            </a:r>
          </a:p>
          <a:p>
            <a:r>
              <a:rPr lang="cs-CZ" dirty="0">
                <a:cs typeface="Calibri"/>
              </a:rPr>
              <a:t>Technika foukání je stejná, napojíme vlnu a hranu ve stejné výšce </a:t>
            </a:r>
            <a:r>
              <a:rPr lang="cs-CZ" dirty="0" smtClean="0">
                <a:cs typeface="Calibri"/>
              </a:rPr>
              <a:t>                        k </a:t>
            </a:r>
            <a:r>
              <a:rPr lang="cs-CZ" dirty="0">
                <a:cs typeface="Calibri"/>
              </a:rPr>
              <a:t>prvnímu sloupci</a:t>
            </a:r>
          </a:p>
          <a:p>
            <a:r>
              <a:rPr lang="cs-CZ" dirty="0">
                <a:cs typeface="Calibri"/>
              </a:rPr>
              <a:t>Postupujeme po prameni až do špiček</a:t>
            </a:r>
          </a:p>
          <a:p>
            <a:r>
              <a:rPr lang="cs-CZ" dirty="0">
                <a:cs typeface="Calibri"/>
              </a:rPr>
              <a:t>Směr a technika zpracování je po celé hlavě stejná</a:t>
            </a:r>
          </a:p>
          <a:p>
            <a:r>
              <a:rPr lang="cs-CZ" dirty="0">
                <a:cs typeface="Calibri"/>
              </a:rPr>
              <a:t>Druhý sloupec končí na konci pěšinky</a:t>
            </a: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762073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64CD24C6-3226-4446-B371-109EADFAA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Zpracování konce vlasů v prameni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0515B619-CD91-4419-8423-8CC64443D7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7" descr="Obsah obrázku osoba, interiér, spotřebič, sušička&#10;&#10;Popis se vygeneroval automaticky.">
            <a:extLst>
              <a:ext uri="{FF2B5EF4-FFF2-40B4-BE49-F238E27FC236}">
                <a16:creationId xmlns="" xmlns:a16="http://schemas.microsoft.com/office/drawing/2014/main" id="{F3157448-C79C-4958-9A1A-6C7024735E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BDE83061-B1C9-4885-81F2-D03F1C8E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Obrázek 8" descr="Obsah obrázku osoba&#10;&#10;Popis se vygeneroval automaticky.">
            <a:extLst>
              <a:ext uri="{FF2B5EF4-FFF2-40B4-BE49-F238E27FC236}">
                <a16:creationId xmlns="" xmlns:a16="http://schemas.microsoft.com/office/drawing/2014/main" id="{79649742-BD51-4F8F-B375-AE8BFAC6907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30785794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D9201525-3E41-465E-ADBF-9754C52E4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85B20B8D-C2DC-4890-95B8-A9631B95DC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7" descr="Obsah obrázku osoba&#10;&#10;Popis se vygeneroval automaticky.">
            <a:extLst>
              <a:ext uri="{FF2B5EF4-FFF2-40B4-BE49-F238E27FC236}">
                <a16:creationId xmlns="" xmlns:a16="http://schemas.microsoft.com/office/drawing/2014/main" id="{80296BD2-3CFD-41E6-8E2B-755179A0D3D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EE1042AC-AE93-41F3-ACB5-37341750F2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Obrázek 9" descr="Obsah obrázku osoba, interiér&#10;&#10;Popis se vygeneroval automaticky.">
            <a:extLst>
              <a:ext uri="{FF2B5EF4-FFF2-40B4-BE49-F238E27FC236}">
                <a16:creationId xmlns="" xmlns:a16="http://schemas.microsoft.com/office/drawing/2014/main" id="{C6545E6D-7C5C-4DA9-9B3A-CB06441F3D3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33084965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AD09601A-ACF2-4591-ACBB-A693573F7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Vyfoukaná vlna - malá účesová strana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7882B877-9634-4108-9E34-2FB00A9D1E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Napojení vlny</a:t>
            </a:r>
            <a:endParaRPr lang="cs-CZ"/>
          </a:p>
        </p:txBody>
      </p:sp>
      <p:pic>
        <p:nvPicPr>
          <p:cNvPr id="7" name="Obrázek 7" descr="Obsah obrázku osoba, hledání, příčesek&#10;&#10;Popis se vygeneroval automaticky.">
            <a:extLst>
              <a:ext uri="{FF2B5EF4-FFF2-40B4-BE49-F238E27FC236}">
                <a16:creationId xmlns="" xmlns:a16="http://schemas.microsoft.com/office/drawing/2014/main" id="{945207F5-235D-4F57-B0B4-34675E54B03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4300E345-D878-4FEC-92D3-98CD64017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Malá účesová strana</a:t>
            </a:r>
            <a:endParaRPr lang="cs-CZ"/>
          </a:p>
        </p:txBody>
      </p:sp>
      <p:pic>
        <p:nvPicPr>
          <p:cNvPr id="8" name="Obrázek 8" descr="Obsah obrázku osoba, příčesek, zírající&#10;&#10;Popis se vygeneroval automaticky.">
            <a:extLst>
              <a:ext uri="{FF2B5EF4-FFF2-40B4-BE49-F238E27FC236}">
                <a16:creationId xmlns="" xmlns:a16="http://schemas.microsoft.com/office/drawing/2014/main" id="{DDF52870-07C2-414A-BF09-03903461066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36832707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152727D3-BE0F-427F-9760-B5DFE0592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Velká účesová strana</a:t>
            </a:r>
            <a:endParaRPr lang="cs-CZ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154F6D73-5777-4011-A8F4-F18EF235B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s-CZ">
                <a:cs typeface="Calibri"/>
              </a:rPr>
              <a:t>Začínáme u pěšinky na druhé straně, pramen u obličeje</a:t>
            </a:r>
          </a:p>
          <a:p>
            <a:r>
              <a:rPr lang="cs-CZ">
                <a:cs typeface="Calibri"/>
              </a:rPr>
              <a:t>První vlna je od pěšinky dozadu</a:t>
            </a:r>
          </a:p>
          <a:p>
            <a:r>
              <a:rPr lang="cs-CZ">
                <a:cs typeface="Calibri"/>
              </a:rPr>
              <a:t>První hrana je do obličeje, vlnu foukáme tedy od čela, hranu foukáme do čela, konce směrujeme od obličeje</a:t>
            </a:r>
          </a:p>
          <a:p>
            <a:r>
              <a:rPr lang="cs-CZ">
                <a:cs typeface="Calibri"/>
              </a:rPr>
              <a:t>Posuneme se na šířku vlny a foukáme v obráceném směru</a:t>
            </a:r>
          </a:p>
          <a:p>
            <a:r>
              <a:rPr lang="cs-CZ">
                <a:cs typeface="Calibri"/>
              </a:rPr>
              <a:t>Vlna do obličeje - doprava, hrana doleva</a:t>
            </a:r>
          </a:p>
          <a:p>
            <a:r>
              <a:rPr lang="cs-CZ">
                <a:cs typeface="Calibri"/>
              </a:rPr>
              <a:t>Postupujeme po prameni až do špiček</a:t>
            </a:r>
          </a:p>
          <a:p>
            <a:r>
              <a:rPr lang="cs-CZ">
                <a:cs typeface="Calibri"/>
              </a:rPr>
              <a:t>Ve sloupcích postupujeme až k malé účesové straně</a:t>
            </a:r>
          </a:p>
          <a:p>
            <a:r>
              <a:rPr lang="cs-CZ">
                <a:cs typeface="Calibri"/>
              </a:rPr>
              <a:t>Musí dojít k napojení vlny</a:t>
            </a:r>
          </a:p>
          <a:p>
            <a:r>
              <a:rPr lang="cs-CZ">
                <a:cs typeface="Calibri"/>
              </a:rPr>
              <a:t>Dodržujeme šířku vln</a:t>
            </a:r>
          </a:p>
        </p:txBody>
      </p:sp>
    </p:spTree>
    <p:extLst>
      <p:ext uri="{BB962C8B-B14F-4D97-AF65-F5344CB8AC3E}">
        <p14:creationId xmlns="" xmlns:p14="http://schemas.microsoft.com/office/powerpoint/2010/main" val="12453575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0441BB6F-5250-4373-B21E-B45F2D8AD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7" y="365125"/>
            <a:ext cx="10786155" cy="1325563"/>
          </a:xfrm>
        </p:spPr>
        <p:txBody>
          <a:bodyPr>
            <a:normAutofit fontScale="90000"/>
          </a:bodyPr>
          <a:lstStyle/>
          <a:p>
            <a:r>
              <a:rPr lang="cs-CZ" dirty="0">
                <a:cs typeface="Calibri Light"/>
              </a:rPr>
              <a:t>   Stejná technika použitá na velké  </a:t>
            </a:r>
            <a:r>
              <a:rPr lang="cs-CZ" dirty="0" smtClean="0">
                <a:cs typeface="Calibri Light"/>
              </a:rPr>
              <a:t>účesové</a:t>
            </a:r>
            <a:r>
              <a:rPr lang="cs-CZ" dirty="0">
                <a:cs typeface="Calibri Light"/>
              </a:rPr>
              <a:t>  straně.</a:t>
            </a:r>
            <a:r>
              <a:rPr lang="en-US" dirty="0"/>
              <a:t/>
            </a:r>
            <a:br>
              <a:rPr lang="en-US" dirty="0"/>
            </a:br>
            <a:r>
              <a:rPr lang="cs-CZ" dirty="0">
                <a:cs typeface="Calibri Light"/>
              </a:rPr>
              <a:t>               Foukáme od čela ve sloupcích.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D85FFB2A-233A-4648-81CC-E8AD4EB579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Zpracování vlny</a:t>
            </a:r>
            <a:endParaRPr lang="cs-CZ"/>
          </a:p>
        </p:txBody>
      </p:sp>
      <p:pic>
        <p:nvPicPr>
          <p:cNvPr id="7" name="Obrázek 7" descr="Obsah obrázku osoba, zeď, příčesek, zírající&#10;&#10;Popis se vygeneroval automaticky.">
            <a:extLst>
              <a:ext uri="{FF2B5EF4-FFF2-40B4-BE49-F238E27FC236}">
                <a16:creationId xmlns="" xmlns:a16="http://schemas.microsoft.com/office/drawing/2014/main" id="{24D0A5B3-FE66-425D-A7A8-E55BE0D7CC0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47A39EA3-F6D7-42FF-A9B5-1687C32171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Velká účesová strana</a:t>
            </a:r>
            <a:endParaRPr lang="cs-CZ"/>
          </a:p>
        </p:txBody>
      </p:sp>
      <p:pic>
        <p:nvPicPr>
          <p:cNvPr id="8" name="Obrázek 8" descr="Obsah obrázku zeď, interiér, hledání, příčesek&#10;&#10;Popis se vygeneroval automaticky.">
            <a:extLst>
              <a:ext uri="{FF2B5EF4-FFF2-40B4-BE49-F238E27FC236}">
                <a16:creationId xmlns="" xmlns:a16="http://schemas.microsoft.com/office/drawing/2014/main" id="{8AD90EFD-4467-469D-830A-58C493E4EDF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34786492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3D1959CD-C040-42BC-BF86-BA00BC5E7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  Napojení vlny na </a:t>
            </a:r>
            <a:r>
              <a:rPr lang="cs-CZ" dirty="0" err="1">
                <a:cs typeface="Calibri Light"/>
              </a:rPr>
              <a:t>tylní</a:t>
            </a:r>
            <a:r>
              <a:rPr lang="cs-CZ" dirty="0">
                <a:cs typeface="Calibri Light"/>
              </a:rPr>
              <a:t> partii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AF40FEBF-C2BE-4394-A9F0-05C2B827D8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    Z levé strany</a:t>
            </a:r>
          </a:p>
        </p:txBody>
      </p:sp>
      <p:pic>
        <p:nvPicPr>
          <p:cNvPr id="7" name="Obrázek 7" descr="Obsah obrázku osoba, příčesek, vlasy, zírající&#10;&#10;Popis se vygeneroval automaticky.">
            <a:extLst>
              <a:ext uri="{FF2B5EF4-FFF2-40B4-BE49-F238E27FC236}">
                <a16:creationId xmlns="" xmlns:a16="http://schemas.microsoft.com/office/drawing/2014/main" id="{F36B0AB7-3362-4539-816B-C2E127C4CD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8234D4AC-A8FB-4232-AFFA-D94166EA28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 Z pravé strany</a:t>
            </a:r>
            <a:endParaRPr lang="cs-CZ" dirty="0"/>
          </a:p>
        </p:txBody>
      </p:sp>
      <p:pic>
        <p:nvPicPr>
          <p:cNvPr id="8" name="Obrázek 8" descr="Obsah obrázku osoba, příčesek, vlasy&#10;&#10;Popis se vygeneroval automaticky.">
            <a:extLst>
              <a:ext uri="{FF2B5EF4-FFF2-40B4-BE49-F238E27FC236}">
                <a16:creationId xmlns="" xmlns:a16="http://schemas.microsoft.com/office/drawing/2014/main" id="{7247C59E-E891-4641-949B-BE531298371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5436940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CAB9972A-51DB-416C-B73D-47B165D61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Napojení vlny, pohled </a:t>
            </a:r>
            <a:r>
              <a:rPr lang="cs-CZ" dirty="0" smtClean="0">
                <a:cs typeface="Calibri Light"/>
              </a:rPr>
              <a:t>s</a:t>
            </a:r>
            <a:r>
              <a:rPr lang="cs-CZ" dirty="0" smtClean="0">
                <a:cs typeface="Calibri Light"/>
              </a:rPr>
              <a:t>vrchu</a:t>
            </a:r>
            <a:r>
              <a:rPr lang="cs-CZ" dirty="0">
                <a:cs typeface="Calibri Light"/>
              </a:rPr>
              <a:t>,</a:t>
            </a:r>
            <a:br>
              <a:rPr lang="cs-CZ" dirty="0">
                <a:cs typeface="Calibri Light"/>
              </a:rPr>
            </a:br>
            <a:r>
              <a:rPr lang="cs-CZ" dirty="0">
                <a:cs typeface="Calibri Light"/>
              </a:rPr>
              <a:t>                 kolem vlasového víru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440C9D3B-E163-445D-9FC4-ED56C61F1A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 Před napojením</a:t>
            </a:r>
            <a:endParaRPr lang="cs-CZ" dirty="0"/>
          </a:p>
        </p:txBody>
      </p:sp>
      <p:pic>
        <p:nvPicPr>
          <p:cNvPr id="7" name="Obrázek 7" descr="Obsah obrázku osoba, zeď, interiér&#10;&#10;Popis se vygeneroval automaticky.">
            <a:extLst>
              <a:ext uri="{FF2B5EF4-FFF2-40B4-BE49-F238E27FC236}">
                <a16:creationId xmlns="" xmlns:a16="http://schemas.microsoft.com/office/drawing/2014/main" id="{D93FECC3-A4C0-4681-995F-B44F3C63CE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289B8227-C078-438A-8F17-106CE23B7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 Po napojení</a:t>
            </a:r>
            <a:endParaRPr lang="cs-CZ" dirty="0"/>
          </a:p>
        </p:txBody>
      </p:sp>
      <p:pic>
        <p:nvPicPr>
          <p:cNvPr id="8" name="Obrázek 8" descr="Obsah obrázku zeď, osoba, interiér, hledání&#10;&#10;Popis se vygeneroval automaticky.">
            <a:extLst>
              <a:ext uri="{FF2B5EF4-FFF2-40B4-BE49-F238E27FC236}">
                <a16:creationId xmlns="" xmlns:a16="http://schemas.microsoft.com/office/drawing/2014/main" id="{F4A12AF6-C283-4FB7-A61B-6F3B10B7504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17522001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87436B18-F577-4720-B119-5496CE9E3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           Pohled na vlnu 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1FB6070C-F7EE-4ECF-AC88-2F59E057DA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        </a:t>
            </a:r>
            <a:r>
              <a:rPr lang="cs-CZ" dirty="0" smtClean="0">
                <a:cs typeface="Calibri"/>
              </a:rPr>
              <a:t>S</a:t>
            </a:r>
            <a:r>
              <a:rPr lang="cs-CZ" dirty="0" smtClean="0">
                <a:cs typeface="Calibri"/>
              </a:rPr>
              <a:t>vrchu</a:t>
            </a:r>
            <a:endParaRPr lang="cs-CZ" dirty="0"/>
          </a:p>
        </p:txBody>
      </p:sp>
      <p:pic>
        <p:nvPicPr>
          <p:cNvPr id="7" name="Obrázek 7" descr="Obsah obrázku zeď, osoba, interiér&#10;&#10;Popis se vygeneroval automaticky.">
            <a:extLst>
              <a:ext uri="{FF2B5EF4-FFF2-40B4-BE49-F238E27FC236}">
                <a16:creationId xmlns="" xmlns:a16="http://schemas.microsoft.com/office/drawing/2014/main" id="{047C0AD8-B8E9-4787-AF43-17A36DED6A7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6ACB2F39-0F78-40D9-85DF-A1A4069F32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        </a:t>
            </a:r>
            <a:r>
              <a:rPr lang="cs-CZ" dirty="0" smtClean="0">
                <a:cs typeface="Calibri"/>
              </a:rPr>
              <a:t>Zezadu </a:t>
            </a:r>
            <a:r>
              <a:rPr lang="cs-CZ" dirty="0">
                <a:cs typeface="Calibri"/>
              </a:rPr>
              <a:t>- tylní partie</a:t>
            </a:r>
            <a:endParaRPr lang="cs-CZ" dirty="0"/>
          </a:p>
        </p:txBody>
      </p:sp>
      <p:pic>
        <p:nvPicPr>
          <p:cNvPr id="8" name="Obrázek 8">
            <a:extLst>
              <a:ext uri="{FF2B5EF4-FFF2-40B4-BE49-F238E27FC236}">
                <a16:creationId xmlns="" xmlns:a16="http://schemas.microsoft.com/office/drawing/2014/main" id="{6C350962-7DB5-4263-AB00-E4193AD5A94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</p:spTree>
    <p:extLst>
      <p:ext uri="{BB962C8B-B14F-4D97-AF65-F5344CB8AC3E}">
        <p14:creationId xmlns="" xmlns:p14="http://schemas.microsoft.com/office/powerpoint/2010/main" val="32519701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22F2823B-BA29-4827-AA5B-C6D4893F4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Pohled z pravé a levé účesové strany</a:t>
            </a:r>
            <a:endParaRPr lang="cs-CZ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D1F7DAFC-6A66-4566-AB55-69A892D64E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cs typeface="Calibri"/>
              </a:rPr>
              <a:t>                     Pohled na vlnu </a:t>
            </a:r>
          </a:p>
          <a:p>
            <a:r>
              <a:rPr lang="cs-CZ" dirty="0">
                <a:cs typeface="Calibri"/>
              </a:rPr>
              <a:t>                      z pravé strany</a:t>
            </a:r>
            <a:endParaRPr lang="cs-CZ">
              <a:cs typeface="Calibri"/>
            </a:endParaRPr>
          </a:p>
        </p:txBody>
      </p:sp>
      <p:pic>
        <p:nvPicPr>
          <p:cNvPr id="7" name="Obrázek 7" descr="Obsah obrázku osoba, hledání, příčesek, zírající&#10;&#10;Popis se vygeneroval automaticky.">
            <a:extLst>
              <a:ext uri="{FF2B5EF4-FFF2-40B4-BE49-F238E27FC236}">
                <a16:creationId xmlns="" xmlns:a16="http://schemas.microsoft.com/office/drawing/2014/main" id="{9CADE3C0-BC86-4CDE-A358-2998C4D2BE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576388" y="2965649"/>
            <a:ext cx="3684587" cy="2763440"/>
          </a:xfrm>
        </p:spPr>
      </p:pic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0274886C-EB6E-46BA-84A9-4AEACC57B2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cs typeface="Calibri"/>
              </a:rPr>
              <a:t>                      Pohled na vlnu </a:t>
            </a:r>
          </a:p>
          <a:p>
            <a:r>
              <a:rPr lang="cs-CZ" dirty="0">
                <a:cs typeface="Calibri"/>
              </a:rPr>
              <a:t>                          z levé strany</a:t>
            </a:r>
          </a:p>
        </p:txBody>
      </p:sp>
      <p:pic>
        <p:nvPicPr>
          <p:cNvPr id="8" name="Obrázek 8" descr="Obsah obrázku osoba, hledání, příčesek, zírající&#10;&#10;Popis se vygeneroval automaticky.">
            <a:extLst>
              <a:ext uri="{FF2B5EF4-FFF2-40B4-BE49-F238E27FC236}">
                <a16:creationId xmlns="" xmlns:a16="http://schemas.microsoft.com/office/drawing/2014/main" id="{BF043FB8-7F23-4DF9-B0EB-CCE58552CBE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921500" y="2965648"/>
            <a:ext cx="3684588" cy="2763441"/>
          </a:xfrm>
        </p:spPr>
      </p:pic>
      <p:sp>
        <p:nvSpPr>
          <p:cNvPr id="4" name="TextovéPole 3">
            <a:extLst>
              <a:ext uri="{FF2B5EF4-FFF2-40B4-BE49-F238E27FC236}">
                <a16:creationId xmlns="" xmlns:a16="http://schemas.microsoft.com/office/drawing/2014/main" id="{D6872CB9-7B22-482E-8BBE-5E6770C57E4E}"/>
              </a:ext>
            </a:extLst>
          </p:cNvPr>
          <p:cNvSpPr txBox="1"/>
          <p:nvPr/>
        </p:nvSpPr>
        <p:spPr>
          <a:xfrm>
            <a:off x="4724400" y="320039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s-CZ"/>
              <a:t>Kliknutím vložíte text.</a:t>
            </a:r>
          </a:p>
        </p:txBody>
      </p:sp>
    </p:spTree>
    <p:extLst>
      <p:ext uri="{BB962C8B-B14F-4D97-AF65-F5344CB8AC3E}">
        <p14:creationId xmlns="" xmlns:p14="http://schemas.microsoft.com/office/powerpoint/2010/main" val="28879440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64E64B16-D0E3-4470-BB4E-C98F93151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cs typeface="Calibri Light"/>
              </a:rPr>
              <a:t>        Vlna je módním prvkem</a:t>
            </a:r>
            <a:br>
              <a:rPr lang="cs-CZ" sz="4000" dirty="0">
                <a:cs typeface="Calibri Light"/>
              </a:rPr>
            </a:br>
            <a:r>
              <a:rPr lang="cs-CZ" sz="4000" dirty="0">
                <a:cs typeface="Calibri Light"/>
              </a:rPr>
              <a:t>                            každého účesu v </a:t>
            </a:r>
            <a:br>
              <a:rPr lang="cs-CZ" sz="4000" dirty="0">
                <a:cs typeface="Calibri Light"/>
              </a:rPr>
            </a:br>
            <a:r>
              <a:rPr lang="cs-CZ" sz="4000" dirty="0">
                <a:cs typeface="Calibri Light"/>
              </a:rPr>
              <a:t>                                              každé době!</a:t>
            </a:r>
            <a:endParaRPr lang="cs-CZ" sz="4000" dirty="0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A4B1493C-6D13-4832-BD6A-EA0C031FFF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62875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 i fotografie: autorka                        Bc</a:t>
            </a:r>
            <a:r>
              <a:rPr lang="cs-CZ" dirty="0" smtClean="0"/>
              <a:t>. Marcela Lorenzová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362</Words>
  <Application>Microsoft Office PowerPoint</Application>
  <PresentationFormat>Vlastní</PresentationFormat>
  <Paragraphs>124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Foukaná vlna</vt:lpstr>
      <vt:lpstr>VLNY JSOU:</vt:lpstr>
      <vt:lpstr>Foukaná vlna</vt:lpstr>
      <vt:lpstr>Příprava - postup</vt:lpstr>
      <vt:lpstr>Předpoklad úspěchu foukané vlny</vt:lpstr>
      <vt:lpstr>           Pěšinka na foukanou vlnu - položení</vt:lpstr>
      <vt:lpstr>               Pěšinka  - položení, kontrola</vt:lpstr>
      <vt:lpstr>     Ukázka náčesku od pěšinky - směr náběru</vt:lpstr>
      <vt:lpstr>Malá účesová strana</vt:lpstr>
      <vt:lpstr>                  Šíře vlny, první hrana</vt:lpstr>
      <vt:lpstr>             Šíře vlny a náběr první hrany</vt:lpstr>
      <vt:lpstr>         Prokreslení vlny v mokrých vlasech</vt:lpstr>
      <vt:lpstr>Zpracování náčesku od čela ke konci pěšinky </vt:lpstr>
      <vt:lpstr>Zpracování první vlny, hrana opřená o hřeben</vt:lpstr>
      <vt:lpstr>                    Náběr druhé vlny </vt:lpstr>
      <vt:lpstr>        Foukání druhé vlny za hřebínkem</vt:lpstr>
      <vt:lpstr>           Náběr hrany, foukání do vlny</vt:lpstr>
      <vt:lpstr>                  Náběr poslední hrany,                        otočení hřebene          </vt:lpstr>
      <vt:lpstr>Napojení vlny</vt:lpstr>
      <vt:lpstr>          Zpracování konce vlasů v prameni</vt:lpstr>
      <vt:lpstr>Snímek 21</vt:lpstr>
      <vt:lpstr>        Vyfoukaná vlna - malá účesová strana</vt:lpstr>
      <vt:lpstr>Velká účesová strana</vt:lpstr>
      <vt:lpstr>   Stejná technika použitá na velké  účesové  straně.                Foukáme od čela ve sloupcích.</vt:lpstr>
      <vt:lpstr>               Napojení vlny na tylní partii</vt:lpstr>
      <vt:lpstr>           Napojení vlny, pohled svrchu,                  kolem vlasového víru</vt:lpstr>
      <vt:lpstr>                        Pohled na vlnu </vt:lpstr>
      <vt:lpstr>        Pohled z pravé a levé účesové strany</vt:lpstr>
      <vt:lpstr>        Vlna je módním prvkem                             každého účesu v                                                každé době!</vt:lpstr>
      <vt:lpstr>Text i fotografie: autorka                        Bc. Marcela Lorenzová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User</cp:lastModifiedBy>
  <cp:revision>392</cp:revision>
  <dcterms:created xsi:type="dcterms:W3CDTF">2020-10-18T15:39:09Z</dcterms:created>
  <dcterms:modified xsi:type="dcterms:W3CDTF">2022-02-17T19:00:17Z</dcterms:modified>
</cp:coreProperties>
</file>