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86" r:id="rId3"/>
    <p:sldId id="277" r:id="rId4"/>
    <p:sldId id="292" r:id="rId5"/>
    <p:sldId id="278" r:id="rId6"/>
    <p:sldId id="293" r:id="rId7"/>
    <p:sldId id="279" r:id="rId8"/>
    <p:sldId id="294" r:id="rId9"/>
    <p:sldId id="280" r:id="rId10"/>
    <p:sldId id="295" r:id="rId11"/>
    <p:sldId id="281" r:id="rId12"/>
    <p:sldId id="296" r:id="rId13"/>
    <p:sldId id="282" r:id="rId14"/>
    <p:sldId id="297" r:id="rId15"/>
    <p:sldId id="28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299" r:id="rId28"/>
    <p:sldId id="315" r:id="rId29"/>
    <p:sldId id="300" r:id="rId30"/>
    <p:sldId id="316" r:id="rId31"/>
    <p:sldId id="301" r:id="rId32"/>
    <p:sldId id="259" r:id="rId33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8457C-C0E1-4CAD-B64F-F4DFCAF83351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87AA55-0E07-428A-B8C9-530CF35327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E3043-CACB-4D7F-B978-66034BFCD5A7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1C28C-8251-4530-9BE3-677F027E3D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5E1EF-DC7F-455E-9450-8CEDB5294B1E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EC02DD-D926-4387-9643-DC8FE3D9B18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69E5D-77C9-4369-A9F5-3489D52A7364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00700B-F8EC-40F0-929A-8E4C76C4B7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AA40B-2553-4B2A-A928-31A045F63CA4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8C1611-EE3F-4FEA-923A-A482A759E6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D84A9-1503-4F7F-9033-6C8F359DD697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9E2AEA-558B-4406-A544-02D3FD816C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8BEA7-BB91-4604-9130-1F757748CD2B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A04B01-0C9A-4C57-8907-64C589CE0E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FA834-5D67-4DEC-B992-AD95038A0672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067C38-9AB7-4888-92F0-956DE3C78E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96A62-5B7E-4495-B992-287CCE08F34A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18BA82-DC5D-4E0A-B0C5-9C8216E84D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17407-4E2D-453D-986D-D1925C0CAA9D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59BC2A-584B-4E70-A303-EC2254EE40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85E2E-73AB-4C7B-9357-851A57BFABC5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6F477B-26A8-4C4C-BA2E-61F1AFCF8FF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0B6A9E-024E-402D-9B3C-B4315C1A0030}" type="datetimeFigureOut">
              <a:rPr lang="cs-CZ"/>
              <a:pPr>
                <a:defRPr/>
              </a:pPr>
              <a:t>25.03.2022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DF8263C3-46DB-4086-ABD4-341EC8FC5A9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Sand Glas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1589088"/>
            <a:ext cx="2420937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ovéPole 1"/>
          <p:cNvSpPr txBox="1">
            <a:spLocks noChangeArrowheads="1"/>
          </p:cNvSpPr>
          <p:nvPr/>
        </p:nvSpPr>
        <p:spPr bwMode="auto">
          <a:xfrm>
            <a:off x="438150" y="520700"/>
            <a:ext cx="7099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Procvičování krátkodobé paměti I</a:t>
            </a:r>
          </a:p>
        </p:txBody>
      </p:sp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10839450" y="1325563"/>
            <a:ext cx="9144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0"/>
              <a:t>?</a:t>
            </a:r>
          </a:p>
        </p:txBody>
      </p:sp>
      <p:pic>
        <p:nvPicPr>
          <p:cNvPr id="2053" name="Picture 2" descr="Schoolgir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2113" y="1092200"/>
            <a:ext cx="4160837" cy="534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ývojový diagram: alternativní postup 1"/>
          <p:cNvSpPr/>
          <p:nvPr/>
        </p:nvSpPr>
        <p:spPr>
          <a:xfrm>
            <a:off x="6873875" y="1811338"/>
            <a:ext cx="1947863" cy="2616200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5" name="Picture 4" descr="The Brai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70713" y="2360613"/>
            <a:ext cx="1754187" cy="168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105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03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01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3095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3096" name="TextovéPole 1"/>
          <p:cNvSpPr txBox="1">
            <a:spLocks noChangeArrowheads="1"/>
          </p:cNvSpPr>
          <p:nvPr/>
        </p:nvSpPr>
        <p:spPr bwMode="auto">
          <a:xfrm flipH="1">
            <a:off x="6400800" y="1477963"/>
            <a:ext cx="55673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309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338" y="360363"/>
            <a:ext cx="5656262" cy="559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36525" y="319088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20650" y="319088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4"/>
          <p:cNvSpPr txBox="1">
            <a:spLocks noChangeArrowheads="1"/>
          </p:cNvSpPr>
          <p:nvPr/>
        </p:nvSpPr>
        <p:spPr bwMode="auto">
          <a:xfrm>
            <a:off x="7181850" y="1668463"/>
            <a:ext cx="48482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3 body.</a:t>
            </a:r>
          </a:p>
        </p:txBody>
      </p:sp>
      <p:pic>
        <p:nvPicPr>
          <p:cNvPr id="4099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725" y="633413"/>
            <a:ext cx="5657850" cy="559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00013" y="239713"/>
            <a:ext cx="6372225" cy="63785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5153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51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49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5143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5144" name="TextovéPole 1"/>
          <p:cNvSpPr txBox="1">
            <a:spLocks noChangeArrowheads="1"/>
          </p:cNvSpPr>
          <p:nvPr/>
        </p:nvSpPr>
        <p:spPr bwMode="auto">
          <a:xfrm flipH="1">
            <a:off x="6338888" y="1328738"/>
            <a:ext cx="556577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5145" name="Obrázek 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63" y="801688"/>
            <a:ext cx="5703887" cy="543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09538" y="471488"/>
            <a:ext cx="5797550" cy="591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96838" y="460375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4"/>
          <p:cNvSpPr txBox="1">
            <a:spLocks noChangeArrowheads="1"/>
          </p:cNvSpPr>
          <p:nvPr/>
        </p:nvSpPr>
        <p:spPr bwMode="auto">
          <a:xfrm>
            <a:off x="7437438" y="167005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  <p:pic>
        <p:nvPicPr>
          <p:cNvPr id="614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8" y="949325"/>
            <a:ext cx="5800725" cy="552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90488" y="603250"/>
            <a:ext cx="6648450" cy="59832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7201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199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197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7191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7192" name="TextovéPole 1"/>
          <p:cNvSpPr txBox="1">
            <a:spLocks noChangeArrowheads="1"/>
          </p:cNvSpPr>
          <p:nvPr/>
        </p:nvSpPr>
        <p:spPr bwMode="auto">
          <a:xfrm flipH="1">
            <a:off x="6354763" y="1670050"/>
            <a:ext cx="5567362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719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938" y="549275"/>
            <a:ext cx="5133975" cy="532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331788" y="319088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31788" y="314325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4"/>
          <p:cNvSpPr txBox="1">
            <a:spLocks noChangeArrowheads="1"/>
          </p:cNvSpPr>
          <p:nvPr/>
        </p:nvSpPr>
        <p:spPr bwMode="auto">
          <a:xfrm>
            <a:off x="6959600" y="1295400"/>
            <a:ext cx="52324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5 bodů.</a:t>
            </a:r>
          </a:p>
          <a:p>
            <a:pPr eaLnBrk="1" hangingPunct="1"/>
            <a:endParaRPr lang="cs-CZ" altLang="cs-CZ" sz="4000"/>
          </a:p>
        </p:txBody>
      </p:sp>
      <p:pic>
        <p:nvPicPr>
          <p:cNvPr id="819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688" y="425450"/>
            <a:ext cx="5794375" cy="600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420688" y="214313"/>
            <a:ext cx="6099175" cy="621823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9249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247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245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9239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9240" name="TextovéPole 1"/>
          <p:cNvSpPr txBox="1">
            <a:spLocks noChangeArrowheads="1"/>
          </p:cNvSpPr>
          <p:nvPr/>
        </p:nvSpPr>
        <p:spPr bwMode="auto">
          <a:xfrm flipH="1">
            <a:off x="6254750" y="1590675"/>
            <a:ext cx="556736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9241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3838" y="563563"/>
            <a:ext cx="5556250" cy="545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25413" y="319088"/>
            <a:ext cx="5797550" cy="591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39700" y="319088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4"/>
          <p:cNvSpPr txBox="1">
            <a:spLocks noChangeArrowheads="1"/>
          </p:cNvSpPr>
          <p:nvPr/>
        </p:nvSpPr>
        <p:spPr bwMode="auto">
          <a:xfrm>
            <a:off x="7226300" y="1312863"/>
            <a:ext cx="48482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3 body.</a:t>
            </a:r>
          </a:p>
        </p:txBody>
      </p:sp>
      <p:pic>
        <p:nvPicPr>
          <p:cNvPr id="10243" name="Obrázek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38" y="495300"/>
            <a:ext cx="5975350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58738" y="301625"/>
            <a:ext cx="6880225" cy="649446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11297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295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293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11287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11288" name="TextovéPole 1"/>
          <p:cNvSpPr txBox="1">
            <a:spLocks noChangeArrowheads="1"/>
          </p:cNvSpPr>
          <p:nvPr/>
        </p:nvSpPr>
        <p:spPr bwMode="auto">
          <a:xfrm flipH="1">
            <a:off x="6340475" y="1747838"/>
            <a:ext cx="55673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11289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638" y="679450"/>
            <a:ext cx="5364162" cy="561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363538" y="411163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49250" y="411163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5 bodů.</a:t>
            </a:r>
          </a:p>
        </p:txBody>
      </p:sp>
      <p:pic>
        <p:nvPicPr>
          <p:cNvPr id="12291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75" y="698500"/>
            <a:ext cx="5364163" cy="561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22250" y="271463"/>
            <a:ext cx="6143625" cy="6315075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13345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343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341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13335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1333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3" y="938213"/>
            <a:ext cx="5578475" cy="536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55563" y="471488"/>
            <a:ext cx="5797550" cy="591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8575" y="474663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39" name="TextovéPole 1"/>
          <p:cNvSpPr txBox="1">
            <a:spLocks noChangeArrowheads="1"/>
          </p:cNvSpPr>
          <p:nvPr/>
        </p:nvSpPr>
        <p:spPr bwMode="auto">
          <a:xfrm flipH="1">
            <a:off x="6096000" y="1574800"/>
            <a:ext cx="556736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3" y="938213"/>
            <a:ext cx="5578475" cy="536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23825" y="415925"/>
            <a:ext cx="6302375" cy="6026150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15393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91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89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15383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sp>
        <p:nvSpPr>
          <p:cNvPr id="15384" name="TextovéPole 1"/>
          <p:cNvSpPr txBox="1">
            <a:spLocks noChangeArrowheads="1"/>
          </p:cNvSpPr>
          <p:nvPr/>
        </p:nvSpPr>
        <p:spPr bwMode="auto">
          <a:xfrm flipH="1">
            <a:off x="6457950" y="1717675"/>
            <a:ext cx="556736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pic>
        <p:nvPicPr>
          <p:cNvPr id="1538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913" y="827088"/>
            <a:ext cx="5545137" cy="532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77788" y="458788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84138" y="458788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7343775" y="1357313"/>
            <a:ext cx="48482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5 bodů.</a:t>
            </a:r>
          </a:p>
        </p:txBody>
      </p:sp>
      <p:pic>
        <p:nvPicPr>
          <p:cNvPr id="1638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88" y="381000"/>
            <a:ext cx="6342062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5088" y="284163"/>
            <a:ext cx="6613525" cy="619283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17441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439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437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17431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1743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163" y="954088"/>
            <a:ext cx="5873750" cy="505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93675" y="458788"/>
            <a:ext cx="5992813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17488" y="487363"/>
            <a:ext cx="5984875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35" name="TextovéPole 1"/>
          <p:cNvSpPr txBox="1">
            <a:spLocks noChangeArrowheads="1"/>
          </p:cNvSpPr>
          <p:nvPr/>
        </p:nvSpPr>
        <p:spPr bwMode="auto">
          <a:xfrm flipH="1">
            <a:off x="6407150" y="1643063"/>
            <a:ext cx="55673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7500" y="871538"/>
            <a:ext cx="5922963" cy="509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338138" y="860425"/>
            <a:ext cx="6053137" cy="514985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19489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487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485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19479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1948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2575" y="1220788"/>
            <a:ext cx="541496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254000" y="623888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36538" y="623888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83" name="TextovéPole 1"/>
          <p:cNvSpPr txBox="1">
            <a:spLocks noChangeArrowheads="1"/>
          </p:cNvSpPr>
          <p:nvPr/>
        </p:nvSpPr>
        <p:spPr bwMode="auto">
          <a:xfrm flipH="1">
            <a:off x="6491288" y="1643063"/>
            <a:ext cx="5565775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425" y="146050"/>
            <a:ext cx="6684963" cy="636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98425" y="146050"/>
            <a:ext cx="6805613" cy="6300788"/>
          </a:xfrm>
          <a:prstGeom prst="rec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4" name="TextovéPole 6"/>
          <p:cNvSpPr txBox="1">
            <a:spLocks noChangeArrowheads="1"/>
          </p:cNvSpPr>
          <p:nvPr/>
        </p:nvSpPr>
        <p:spPr bwMode="auto">
          <a:xfrm>
            <a:off x="7245350" y="1550988"/>
            <a:ext cx="48482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5 bodů.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 flipH="1">
            <a:off x="6624638" y="1900238"/>
            <a:ext cx="556736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prohlédněte</a:t>
            </a:r>
          </a:p>
          <a:p>
            <a:pPr eaLnBrk="1" hangingPunct="1"/>
            <a:r>
              <a:rPr lang="cs-CZ" altLang="cs-CZ" sz="2400" dirty="0"/>
              <a:t>obrázek a zapamatujte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řekněte,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21537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5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3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21528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21529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113" y="882650"/>
            <a:ext cx="5584825" cy="560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27000" y="576263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27000" y="576263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163" y="320675"/>
            <a:ext cx="6265862" cy="629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84163" y="246063"/>
            <a:ext cx="6265862" cy="6291262"/>
          </a:xfrm>
          <a:prstGeom prst="rec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2" name="TextovéPole 6"/>
          <p:cNvSpPr txBox="1">
            <a:spLocks noChangeArrowheads="1"/>
          </p:cNvSpPr>
          <p:nvPr/>
        </p:nvSpPr>
        <p:spPr bwMode="auto">
          <a:xfrm>
            <a:off x="7059613" y="1806575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3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23585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583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581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23575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2357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163" y="677863"/>
            <a:ext cx="5605462" cy="556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266700" y="612775"/>
            <a:ext cx="5797550" cy="59134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85750" y="612775"/>
            <a:ext cx="5795963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79" name="TextovéPole 1"/>
          <p:cNvSpPr txBox="1">
            <a:spLocks noChangeArrowheads="1"/>
          </p:cNvSpPr>
          <p:nvPr/>
        </p:nvSpPr>
        <p:spPr bwMode="auto">
          <a:xfrm flipH="1">
            <a:off x="6491288" y="1524000"/>
            <a:ext cx="55657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275" y="688975"/>
            <a:ext cx="5595938" cy="555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34950" y="176213"/>
            <a:ext cx="6318250" cy="630872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80" name="TextovéPole 5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3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25633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631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629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25623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2562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5" y="1106488"/>
            <a:ext cx="5221288" cy="521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28588" y="471488"/>
            <a:ext cx="5797550" cy="591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28588" y="471488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27" name="TextovéPole 1"/>
          <p:cNvSpPr txBox="1">
            <a:spLocks noChangeArrowheads="1"/>
          </p:cNvSpPr>
          <p:nvPr/>
        </p:nvSpPr>
        <p:spPr bwMode="auto">
          <a:xfrm flipH="1">
            <a:off x="6319838" y="1590675"/>
            <a:ext cx="55657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2013" y="365125"/>
            <a:ext cx="5967412" cy="596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484188" y="260350"/>
            <a:ext cx="6508750" cy="6337300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8" name="TextovéPole 6"/>
          <p:cNvSpPr txBox="1">
            <a:spLocks noChangeArrowheads="1"/>
          </p:cNvSpPr>
          <p:nvPr/>
        </p:nvSpPr>
        <p:spPr bwMode="auto">
          <a:xfrm>
            <a:off x="7207250" y="15875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3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27681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79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77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27671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2767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425" y="819150"/>
            <a:ext cx="5384800" cy="541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19063" y="471488"/>
            <a:ext cx="5797550" cy="5915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28588" y="460375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75" name="TextovéPole 1"/>
          <p:cNvSpPr txBox="1">
            <a:spLocks noChangeArrowheads="1"/>
          </p:cNvSpPr>
          <p:nvPr/>
        </p:nvSpPr>
        <p:spPr bwMode="auto">
          <a:xfrm flipH="1">
            <a:off x="6338888" y="1392238"/>
            <a:ext cx="5565775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713" y="822325"/>
            <a:ext cx="5856287" cy="588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00013" y="603250"/>
            <a:ext cx="6373812" cy="6108700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6" name="TextovéPole 5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29729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727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725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29719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29720" name="Obrázek 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338" y="812800"/>
            <a:ext cx="5618162" cy="559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261938" y="495300"/>
            <a:ext cx="5797550" cy="59134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87338" y="496888"/>
            <a:ext cx="5843587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23" name="TextovéPole 1"/>
          <p:cNvSpPr txBox="1">
            <a:spLocks noChangeArrowheads="1"/>
          </p:cNvSpPr>
          <p:nvPr/>
        </p:nvSpPr>
        <p:spPr bwMode="auto">
          <a:xfrm flipH="1">
            <a:off x="6624638" y="1643063"/>
            <a:ext cx="556736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 dirty="0"/>
              <a:t>obrázek a zapamatuj </a:t>
            </a:r>
            <a:r>
              <a:rPr lang="cs-CZ" altLang="cs-CZ" sz="2400" dirty="0" smtClean="0"/>
              <a:t>si, </a:t>
            </a:r>
            <a:r>
              <a:rPr lang="cs-CZ" altLang="cs-CZ" sz="2400" dirty="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1788" y="617538"/>
            <a:ext cx="5827712" cy="580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30188" y="354013"/>
            <a:ext cx="6286500" cy="633253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4" name="TextovéPole 6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720725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391400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49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71842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81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0343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86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4231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915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6439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8058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94873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1217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74175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437688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93263" y="4975225"/>
            <a:ext cx="0" cy="40481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Řečová bublina: obdélníkový bublinový popisek se zakulacenými rohy 20"/>
          <p:cNvSpPr/>
          <p:nvPr/>
        </p:nvSpPr>
        <p:spPr>
          <a:xfrm rot="10800000">
            <a:off x="6913563" y="5713413"/>
            <a:ext cx="477837" cy="611187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759700" y="5597525"/>
            <a:ext cx="477838" cy="712788"/>
            <a:chOff x="1536404" y="2966337"/>
            <a:chExt cx="478465" cy="712032"/>
          </a:xfrm>
        </p:grpSpPr>
        <p:sp>
          <p:nvSpPr>
            <p:cNvPr id="23" name="Řečová bublina: obdélníkový bublinový popisek se zakulacenými rohy 22"/>
            <p:cNvSpPr/>
            <p:nvPr/>
          </p:nvSpPr>
          <p:spPr>
            <a:xfrm rot="10800000">
              <a:off x="1536404" y="3066244"/>
              <a:ext cx="478465" cy="61212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1777" name="TextovéPole 36"/>
            <p:cNvSpPr txBox="1">
              <a:spLocks noChangeArrowheads="1"/>
            </p:cNvSpPr>
            <p:nvPr/>
          </p:nvSpPr>
          <p:spPr bwMode="auto">
            <a:xfrm>
              <a:off x="1553460" y="2966337"/>
              <a:ext cx="44435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399463" y="5597525"/>
            <a:ext cx="703262" cy="708025"/>
            <a:chOff x="1693601" y="2849526"/>
            <a:chExt cx="704039" cy="707886"/>
          </a:xfrm>
        </p:grpSpPr>
        <p:sp>
          <p:nvSpPr>
            <p:cNvPr id="26" name="Řečová bublina: obdélníkový bublinový popisek se zakulacenými rohy 25"/>
            <p:cNvSpPr/>
            <p:nvPr/>
          </p:nvSpPr>
          <p:spPr>
            <a:xfrm rot="10800000">
              <a:off x="1841401" y="2927299"/>
              <a:ext cx="478366" cy="612655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775" name="TextovéPole 39"/>
            <p:cNvSpPr txBox="1">
              <a:spLocks noChangeArrowheads="1"/>
            </p:cNvSpPr>
            <p:nvPr/>
          </p:nvSpPr>
          <p:spPr bwMode="auto">
            <a:xfrm>
              <a:off x="1693601" y="2849526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9240838" y="5665788"/>
            <a:ext cx="704850" cy="706437"/>
            <a:chOff x="2373458" y="2317878"/>
            <a:chExt cx="704039" cy="707886"/>
          </a:xfrm>
        </p:grpSpPr>
        <p:sp>
          <p:nvSpPr>
            <p:cNvPr id="29" name="Řečová bublina: obdélníkový bublinový popisek se zakulacenými rohy 28"/>
            <p:cNvSpPr/>
            <p:nvPr/>
          </p:nvSpPr>
          <p:spPr>
            <a:xfrm rot="10800000">
              <a:off x="2486040" y="2365601"/>
              <a:ext cx="478873" cy="612441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773" name="TextovéPole 42"/>
            <p:cNvSpPr txBox="1">
              <a:spLocks noChangeArrowheads="1"/>
            </p:cNvSpPr>
            <p:nvPr/>
          </p:nvSpPr>
          <p:spPr bwMode="auto">
            <a:xfrm>
              <a:off x="2373458" y="2317878"/>
              <a:ext cx="70403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6800850" y="3941763"/>
            <a:ext cx="1598613" cy="531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START</a:t>
            </a:r>
          </a:p>
        </p:txBody>
      </p:sp>
      <p:sp>
        <p:nvSpPr>
          <p:cNvPr id="31767" name="AutoShape 2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cs-CZ" altLang="cs-CZ"/>
          </a:p>
        </p:txBody>
      </p:sp>
      <p:pic>
        <p:nvPicPr>
          <p:cNvPr id="3176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513" y="990600"/>
            <a:ext cx="53594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339725" y="760413"/>
            <a:ext cx="5797550" cy="59134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17513" y="762000"/>
            <a:ext cx="5795962" cy="591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71" name="TextovéPole 1"/>
          <p:cNvSpPr txBox="1">
            <a:spLocks noChangeArrowheads="1"/>
          </p:cNvSpPr>
          <p:nvPr/>
        </p:nvSpPr>
        <p:spPr bwMode="auto">
          <a:xfrm flipH="1">
            <a:off x="6570663" y="1574800"/>
            <a:ext cx="55657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V časovém limitu 15 vteřin si prohlédni</a:t>
            </a:r>
          </a:p>
          <a:p>
            <a:pPr eaLnBrk="1" hangingPunct="1"/>
            <a:r>
              <a:rPr lang="cs-CZ" altLang="cs-CZ" sz="2400"/>
              <a:t>obrázek a </a:t>
            </a:r>
            <a:r>
              <a:rPr lang="cs-CZ" altLang="cs-CZ" sz="2400"/>
              <a:t>zapamatuj </a:t>
            </a:r>
            <a:r>
              <a:rPr lang="cs-CZ" altLang="cs-CZ" sz="2400" smtClean="0"/>
              <a:t>si, </a:t>
            </a:r>
            <a:r>
              <a:rPr lang="cs-CZ" altLang="cs-CZ" sz="2400"/>
              <a:t>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  <a:p>
            <a:pPr eaLnBrk="1" hangingPunct="1"/>
            <a:r>
              <a:rPr lang="cs-CZ" altLang="cs-CZ" sz="2400" dirty="0"/>
              <a:t>Po uplynutí limitu řekni, co bylo na</a:t>
            </a:r>
          </a:p>
          <a:p>
            <a:pPr eaLnBrk="1" hangingPunct="1"/>
            <a:r>
              <a:rPr lang="cs-CZ" altLang="cs-CZ" sz="2400" dirty="0"/>
              <a:t>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188" y="385763"/>
            <a:ext cx="6502400" cy="636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30188" y="385763"/>
            <a:ext cx="6375400" cy="6362700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772" name="TextovéPole 5"/>
          <p:cNvSpPr txBox="1">
            <a:spLocks noChangeArrowheads="1"/>
          </p:cNvSpPr>
          <p:nvPr/>
        </p:nvSpPr>
        <p:spPr bwMode="auto">
          <a:xfrm>
            <a:off x="6959600" y="1295400"/>
            <a:ext cx="4848225" cy="317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/>
              <a:t>Kolik uhodneš obrázků, tolik získáš</a:t>
            </a:r>
          </a:p>
          <a:p>
            <a:pPr eaLnBrk="1" hangingPunct="1"/>
            <a:r>
              <a:rPr lang="cs-CZ" altLang="cs-CZ" sz="4000"/>
              <a:t>bodů.</a:t>
            </a:r>
          </a:p>
          <a:p>
            <a:pPr eaLnBrk="1" hangingPunct="1"/>
            <a:r>
              <a:rPr lang="cs-CZ" altLang="cs-CZ" sz="4000"/>
              <a:t>Můžeš získat</a:t>
            </a:r>
          </a:p>
          <a:p>
            <a:pPr eaLnBrk="1" hangingPunct="1"/>
            <a:r>
              <a:rPr lang="cs-CZ" altLang="cs-CZ" sz="4000"/>
              <a:t>maximálně 4 body.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3048000" y="20208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/>
              <a:t>http://www.clker.com/clipart-schoolgirl.html</a:t>
            </a:r>
          </a:p>
        </p:txBody>
      </p:sp>
      <p:sp>
        <p:nvSpPr>
          <p:cNvPr id="33795" name="TextovéPole 4"/>
          <p:cNvSpPr txBox="1">
            <a:spLocks noChangeArrowheads="1"/>
          </p:cNvSpPr>
          <p:nvPr/>
        </p:nvSpPr>
        <p:spPr bwMode="auto">
          <a:xfrm>
            <a:off x="3048000" y="25733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/>
              <a:t>http://www.clker.com/clipart-the-brain-1.html</a:t>
            </a:r>
          </a:p>
        </p:txBody>
      </p:sp>
      <p:sp>
        <p:nvSpPr>
          <p:cNvPr id="33796" name="TextovéPole 5"/>
          <p:cNvSpPr txBox="1">
            <a:spLocks noChangeArrowheads="1"/>
          </p:cNvSpPr>
          <p:nvPr/>
        </p:nvSpPr>
        <p:spPr bwMode="auto">
          <a:xfrm>
            <a:off x="2952750" y="914400"/>
            <a:ext cx="65182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Zdroje obrázků:</a:t>
            </a:r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[ cit.2022 – 03 – 25 [. Dostupné pod licencí Public domain na WWW:</a:t>
            </a:r>
          </a:p>
        </p:txBody>
      </p:sp>
      <p:sp>
        <p:nvSpPr>
          <p:cNvPr id="33797" name="TextovéPole 6"/>
          <p:cNvSpPr txBox="1">
            <a:spLocks noChangeArrowheads="1"/>
          </p:cNvSpPr>
          <p:nvPr/>
        </p:nvSpPr>
        <p:spPr bwMode="auto">
          <a:xfrm>
            <a:off x="2803525" y="25733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33798" name="TextovéPole 7"/>
          <p:cNvSpPr txBox="1">
            <a:spLocks noChangeArrowheads="1"/>
          </p:cNvSpPr>
          <p:nvPr/>
        </p:nvSpPr>
        <p:spPr bwMode="auto">
          <a:xfrm>
            <a:off x="2803525" y="20208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33799" name="TextovéPole 8"/>
          <p:cNvSpPr txBox="1">
            <a:spLocks noChangeArrowheads="1"/>
          </p:cNvSpPr>
          <p:nvPr/>
        </p:nvSpPr>
        <p:spPr bwMode="auto">
          <a:xfrm>
            <a:off x="7480300" y="25733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33800" name="TextovéPole 9"/>
          <p:cNvSpPr txBox="1">
            <a:spLocks noChangeArrowheads="1"/>
          </p:cNvSpPr>
          <p:nvPr/>
        </p:nvSpPr>
        <p:spPr bwMode="auto">
          <a:xfrm>
            <a:off x="7331075" y="20208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738</Words>
  <Application>Microsoft Office PowerPoint</Application>
  <PresentationFormat>Vlastní</PresentationFormat>
  <Paragraphs>236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6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2</cp:revision>
  <dcterms:created xsi:type="dcterms:W3CDTF">2022-03-25T07:12:49Z</dcterms:created>
  <dcterms:modified xsi:type="dcterms:W3CDTF">2022-03-25T15:38:10Z</dcterms:modified>
</cp:coreProperties>
</file>