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1" roundtripDataSignature="AMtx7miz7v37mruSxaCJKGtU1zJBdOBXx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58" y="-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customschemas.google.com/relationships/presentationmetadata" Target="meta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8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8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obsah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2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20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" name="Google Shape;27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3" name="Google Shape;33;p2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4" name="Google Shape;34;p2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5" name="Google Shape;35;p2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části" type="secHead">
  <p:cSld name="SECTION_HEAD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22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22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uze nadpis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5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5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5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6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6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6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7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8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8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cs-CZ"/>
              <a:t>ZKOUŠKA CITLIVOSTI</a:t>
            </a:r>
            <a:endParaRPr/>
          </a:p>
        </p:txBody>
      </p:sp>
      <p:sp>
        <p:nvSpPr>
          <p:cNvPr id="85" name="Google Shape;85;p1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cs-CZ"/>
              <a:t>Nutná před každým  prvním chemickým úkonem</a:t>
            </a:r>
            <a:endParaRPr/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cs-CZ"/>
              <a:t>/barva, přeliv, preparace/</a:t>
            </a:r>
            <a:endParaRPr/>
          </a:p>
        </p:txBody>
      </p:sp>
      <p:pic>
        <p:nvPicPr>
          <p:cNvPr id="87" name="Google Shape;87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33700" y="62000"/>
            <a:ext cx="9310423" cy="968308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8475" y="157774"/>
            <a:ext cx="1209897" cy="7018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          VÝZNAM</a:t>
            </a:r>
            <a:endParaRPr/>
          </a:p>
        </p:txBody>
      </p:sp>
      <p:sp>
        <p:nvSpPr>
          <p:cNvPr id="94" name="Google Shape;94;p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Provádíme před každým chemickým kadeřnickým úkonem, kde dochází ke styku chemikálie s pokožkou, zejména při barvení, přelivu a preparaci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Důvodem je eliminace rizika alergické reakce organismu na danou chemikálii (barvu, přeliv, preparační roztok)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 vyloučení reakce můžeme přistoupit k provedení chemického úkonu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 případě pozitivní alergické reakce zvolíme jinou alternativu práce s jiným přípravkem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 DOPORUČENÍ</a:t>
            </a:r>
            <a:endParaRPr/>
          </a:p>
        </p:txBody>
      </p:sp>
      <p:sp>
        <p:nvSpPr>
          <p:cNvPr id="100" name="Google Shape;100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 b="1"/>
              <a:t>Při komunikaci se zákazníkem zjišťujeme: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zda již byl na vlasech nějaký chemický produkt (barva, přeliv, preparace)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značku používaného produktu, kde byl  aplikován (doma nebo v kadeřnictví)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zda nedošlo k nějaké reakci organismu na nanesenou látku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ujistíme se,  zda zákaznice není alergická na další kosmetické přípravky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pokud zákaznici měníme produkt - značku, provádíme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cs-CZ"/>
              <a:t>   zkoušku citlivosti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vždy dbáme doporučení výrobce a dodržujeme technologické postupy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PRINCIPY OCHRANY</a:t>
            </a:r>
            <a:endParaRPr/>
          </a:p>
        </p:txBody>
      </p:sp>
      <p:sp>
        <p:nvSpPr>
          <p:cNvPr id="106" name="Google Shape;106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Provedením zkoušky citlivosti chráníme sebe před případným nedorozuměním, nebo vážným  poškozením kůže vyvolaným alergickou reakcí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Úkony neprovádíme pokud dojde k jakékoliv reakci během zkoušky citlivosti nebo do 24 hodin od aplikace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Chemické úkony neprovádíme na poškozené, podrážděné pokožce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Vždy dodržujeme doporučení výrobce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"/>
          <p:cNvSpPr txBox="1">
            <a:spLocks noGrp="1"/>
          </p:cNvSpPr>
          <p:nvPr>
            <p:ph type="title"/>
          </p:nvPr>
        </p:nvSpPr>
        <p:spPr>
          <a:xfrm>
            <a:off x="900830" y="386002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Pomůcky, příprava</a:t>
            </a:r>
            <a:endParaRPr/>
          </a:p>
        </p:txBody>
      </p:sp>
      <p:sp>
        <p:nvSpPr>
          <p:cNvPr id="112" name="Google Shape;112;p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Zvolená barva, přeliv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Lotion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Kolínská, pleťová voda, čistící voda, líh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Vatové tampony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Miska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Míchátko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13" name="Google Shape;113;p5" descr="Obsah obrázku text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8390587" y="2287059"/>
            <a:ext cx="4197311" cy="30011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5" descr="Obsah obrázku text, interiér, hygienické potřeby, pleťová voda&#10;&#10;Popis se vygeneroval automaticky.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5029202" y="2203535"/>
            <a:ext cx="4200395" cy="31398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Přípravky k očištění pokožky</a:t>
            </a:r>
            <a:endParaRPr/>
          </a:p>
        </p:txBody>
      </p:sp>
      <p:sp>
        <p:nvSpPr>
          <p:cNvPr id="120" name="Google Shape;120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Použijeme k tomu pleťovou  vodu, nebo kolínskou...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Vatovým tamponem očistíme místo před nanesením přípravku/barvy/</a:t>
            </a:r>
            <a:endParaRPr/>
          </a:p>
        </p:txBody>
      </p:sp>
      <p:pic>
        <p:nvPicPr>
          <p:cNvPr id="121" name="Google Shape;121;p6" descr="Obsah obrázku text, interiér, hygienické potřeby, pleťová voda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ČIŠTĚNÍ POKOŽKY - příprava</a:t>
            </a:r>
            <a:endParaRPr/>
          </a:p>
        </p:txBody>
      </p:sp>
      <p:sp>
        <p:nvSpPr>
          <p:cNvPr id="127" name="Google Shape;127;p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cs-CZ"/>
              <a:t>         Očistíme místo na předloktí</a:t>
            </a:r>
            <a:endParaRPr/>
          </a:p>
        </p:txBody>
      </p:sp>
      <p:pic>
        <p:nvPicPr>
          <p:cNvPr id="128" name="Google Shape;128;p7" descr="Obsah obrázku interiér, osoba, ruka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576388" y="2965649"/>
            <a:ext cx="3684587" cy="276344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cs-CZ"/>
              <a:t>                   Nebo za uchem</a:t>
            </a:r>
            <a:endParaRPr/>
          </a:p>
        </p:txBody>
      </p:sp>
      <p:pic>
        <p:nvPicPr>
          <p:cNvPr id="130" name="Google Shape;130;p7" descr="Obsah obrázku osoba&#10;&#10;Popis se vygeneroval automaticky.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921500" y="2965648"/>
            <a:ext cx="3684588" cy="27634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Materiál k chemickému úkonu</a:t>
            </a:r>
            <a:endParaRPr/>
          </a:p>
        </p:txBody>
      </p:sp>
      <p:sp>
        <p:nvSpPr>
          <p:cNvPr id="136" name="Google Shape;136;p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Smícháme malé množství bary, přelivu s lotionem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Pracujeme s materiálem, který chceme na zákaznici později aplikovat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SMÍCHÁNÍ BARVA-LOTION</a:t>
            </a:r>
            <a:endParaRPr/>
          </a:p>
        </p:txBody>
      </p:sp>
      <p:sp>
        <p:nvSpPr>
          <p:cNvPr id="142" name="Google Shape;142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Z tuby vymáčkneme barvu</a:t>
            </a:r>
            <a:endParaRPr/>
          </a:p>
        </p:txBody>
      </p:sp>
      <p:sp>
        <p:nvSpPr>
          <p:cNvPr id="143" name="Google Shape;143;p9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    Přidáme Lotion</a:t>
            </a:r>
            <a:endParaRPr/>
          </a:p>
        </p:txBody>
      </p:sp>
      <p:pic>
        <p:nvPicPr>
          <p:cNvPr id="144" name="Google Shape;144;p9" descr="Obsah obrázku osoba&#10;&#10;Popis se vygeneroval automaticky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050099" y="2831926"/>
            <a:ext cx="3657600" cy="274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9" descr="Obsah obrázku interiér&#10;&#10;Popis se vygeneroval automaticky.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217085" y="2831926"/>
            <a:ext cx="3657600" cy="2743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Nanesení přípravku, doba působení</a:t>
            </a:r>
            <a:endParaRPr/>
          </a:p>
        </p:txBody>
      </p:sp>
      <p:sp>
        <p:nvSpPr>
          <p:cNvPr id="151" name="Google Shape;151;p1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Připravený roztok naneseme v malém množství na očištěné místo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Doba působení 30 minut</a:t>
            </a:r>
            <a:endParaRPr/>
          </a:p>
        </p:txBody>
      </p:sp>
      <p:pic>
        <p:nvPicPr>
          <p:cNvPr id="152" name="Google Shape;152;p10" descr="Obsah obrázku interiér, osoba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Očištění roztoku z pokožky</a:t>
            </a:r>
            <a:endParaRPr/>
          </a:p>
        </p:txBody>
      </p:sp>
      <p:sp>
        <p:nvSpPr>
          <p:cNvPr id="158" name="Google Shape;158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 uplynutí doby působení roztok odstraníme z pokožky setřením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Alergická reakce se může objevit hned, nebo až do 24 hodin</a:t>
            </a:r>
            <a:endParaRPr/>
          </a:p>
        </p:txBody>
      </p:sp>
      <p:pic>
        <p:nvPicPr>
          <p:cNvPr id="159" name="Google Shape;159;p11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Doba pro vytvoření alergické reakce</a:t>
            </a:r>
            <a:endParaRPr/>
          </a:p>
        </p:txBody>
      </p:sp>
      <p:sp>
        <p:nvSpPr>
          <p:cNvPr id="165" name="Google Shape;165;p1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Alergická reakce se může dostavit až do 24 hod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Zákaznici objednáme na úkon až na druhý den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 Druhý den zkontrolujeme, zda je zákaznice na aplikovanou látku alergická, či nikoli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Bez alergické reakce</a:t>
            </a:r>
            <a:endParaRPr/>
          </a:p>
        </p:txBody>
      </p:sp>
      <p:pic>
        <p:nvPicPr>
          <p:cNvPr id="166" name="Google Shape;166;p12" descr="Obsah obrázku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Zkouška citlivosti za uchem</a:t>
            </a:r>
            <a:endParaRPr/>
          </a:p>
        </p:txBody>
      </p:sp>
      <p:pic>
        <p:nvPicPr>
          <p:cNvPr id="172" name="Google Shape;172;p13" descr="Obsah obrázku osoba, zavřít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3" descr="Obsah obrázku osoba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Alergická reakce</a:t>
            </a:r>
            <a:endParaRPr/>
          </a:p>
        </p:txBody>
      </p:sp>
      <p:sp>
        <p:nvSpPr>
          <p:cNvPr id="179" name="Google Shape;179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Pokud dojde k alergické reakci na kůži, zčervenání, svědění, vyrážka, otok, úkon neprovádíme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Jedná se o alergickou reakci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Hledáme alternativní řešení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ZKOUŠKA CITLIVOSTI PŘED PREPARACÍ</a:t>
            </a:r>
            <a:endParaRPr/>
          </a:p>
        </p:txBody>
      </p:sp>
      <p:sp>
        <p:nvSpPr>
          <p:cNvPr id="185" name="Google Shape;185;p1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Pokud provádíme zákazníkovi chemickou preparaci poprvé, provedeme zkoušku citlivosti, preparační roztok působí dráždivě a citlivou pokožku by mohl poškodit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Očistíme  si malou plochu na předloktí, nebo za uchem líhem, nebo pleťovou vodou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Naneseme preparační vodu  na očištěné místo, necháme působit dobu působení - max. 25 minut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Omyjeme  přípravek z pokožky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Pokud do 24 hodin od nanesení nedojde k nežádoucí reakci pokožky, můžeme provádět chemickou preparaci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Zkouška preparačním roztokem</a:t>
            </a:r>
            <a:endParaRPr/>
          </a:p>
        </p:txBody>
      </p:sp>
      <p:sp>
        <p:nvSpPr>
          <p:cNvPr id="191" name="Google Shape;191;p1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Očištěná pokožka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Zvolený preparační roztok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Dodržení doby působení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Alergická reakce až do 24 hodin</a:t>
            </a:r>
            <a:endParaRPr/>
          </a:p>
        </p:txBody>
      </p:sp>
      <p:pic>
        <p:nvPicPr>
          <p:cNvPr id="192" name="Google Shape;192;p16" descr="Obsah obrázku interiér, přepážka, zubní kartáček, mix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Fotografie</a:t>
            </a:r>
            <a:r>
              <a:rPr lang="cs-CZ" smtClean="0"/>
              <a:t>: vlastní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</Words>
  <Application>Microsoft Office PowerPoint</Application>
  <PresentationFormat>Vlastní</PresentationFormat>
  <Paragraphs>69</Paragraphs>
  <Slides>17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ZKOUŠKA CITLIVOSTI</vt:lpstr>
      <vt:lpstr>                               VÝZNAM</vt:lpstr>
      <vt:lpstr>                      DOPORUČENÍ</vt:lpstr>
      <vt:lpstr>                   PRINCIPY OCHRANY</vt:lpstr>
      <vt:lpstr>                   Pomůcky, příprava</vt:lpstr>
      <vt:lpstr>             Přípravky k očištění pokožky</vt:lpstr>
      <vt:lpstr>                 ČIŠTĚNÍ POKOŽKY - příprava</vt:lpstr>
      <vt:lpstr>        Materiál k chemickému úkonu</vt:lpstr>
      <vt:lpstr>               SMÍCHÁNÍ BARVA-LOTION</vt:lpstr>
      <vt:lpstr>      Nanesení přípravku, doba působení</vt:lpstr>
      <vt:lpstr>                 Očištění roztoku z pokožky</vt:lpstr>
      <vt:lpstr>Doba pro vytvoření alergické reakce</vt:lpstr>
      <vt:lpstr>                Zkouška citlivosti za uchem</vt:lpstr>
      <vt:lpstr>                     Alergická reakce</vt:lpstr>
      <vt:lpstr>     ZKOUŠKA CITLIVOSTI PŘED PREPARACÍ</vt:lpstr>
      <vt:lpstr>             Zkouška preparačním roztokem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ZKOUŠKA CITLIVOSTI</dc:title>
  <cp:lastModifiedBy>User</cp:lastModifiedBy>
  <cp:revision>2</cp:revision>
  <dcterms:created xsi:type="dcterms:W3CDTF">2022-02-05T17:17:50Z</dcterms:created>
  <dcterms:modified xsi:type="dcterms:W3CDTF">2022-05-27T13:54:17Z</dcterms:modified>
</cp:coreProperties>
</file>