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metadata" ContentType="application/binary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24" roundtripDataSignature="AMtx7mhwoFlx26eRUY/KRXdvakHdBV8Tz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558" y="-9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customschemas.google.com/relationships/presentationmetadata" Target="meta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" name="Google Shape;9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" name="Google Shape;123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" name="Google Shape;150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" name="Google Shape;164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Google Shape;171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" name="Google Shape;192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9" name="Google Shape;199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Úvodní snímek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1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1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2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2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dpis a obsah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2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22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2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2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2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va obsahy" type="twoObj">
  <p:cSld name="TWO_OBJECTS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2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2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6" name="Google Shape;26;p23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" name="Google Shape;27;p2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2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2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Záhlaví části" type="secHead">
  <p:cSld name="SECTION_HEADER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24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24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3" name="Google Shape;33;p2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2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2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rovnání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25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25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25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25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25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2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2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2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uze nadpis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2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2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2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2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ázdný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2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2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2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sah s titulkem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8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28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28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2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2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2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rázek s titulkem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9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9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2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2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dpis a svislý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3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30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3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3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3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vislý nadpis a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31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31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3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3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3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2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20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2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2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2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</a:pPr>
            <a:r>
              <a:rPr lang="cs-CZ"/>
              <a:t>REGENERACE VLASU</a:t>
            </a:r>
            <a:endParaRPr/>
          </a:p>
        </p:txBody>
      </p:sp>
      <p:sp>
        <p:nvSpPr>
          <p:cNvPr id="85" name="Google Shape;85;p1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cs-CZ"/>
              <a:t>HLOUBKOVÁ</a:t>
            </a:r>
            <a:endParaRPr/>
          </a:p>
          <a:p>
            <a:pPr marL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cs-CZ"/>
              <a:t>VLASOVÝ ZÁBAL</a:t>
            </a:r>
            <a:endParaRPr/>
          </a:p>
        </p:txBody>
      </p:sp>
      <p:pic>
        <p:nvPicPr>
          <p:cNvPr id="86" name="Google Shape;86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33700" y="62000"/>
            <a:ext cx="9310423" cy="968308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8475" y="157774"/>
            <a:ext cx="1209897" cy="7018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Pojem - regenerace vlasu</a:t>
            </a:r>
            <a:endParaRPr/>
          </a:p>
        </p:txBody>
      </p:sp>
      <p:sp>
        <p:nvSpPr>
          <p:cNvPr id="94" name="Google Shape;94;p2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cs-CZ"/>
              <a:t>  Jedná se o částečné zlepšení /obnovení/ narušené struktury vlasu 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cs-CZ"/>
              <a:t>  k jehož poškození dochází vlivem: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Chemickým /barva, přeliv, melír, odbarvení, preparace/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Mechanickým /česání, kartáčování - nevhodné hřebeny, kartáče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cs-CZ"/>
              <a:t>                               fénování, žehlení - časté působení vysokého tepla/ 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cs-CZ"/>
              <a:t>   Regenerace se  dělí: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Povrchová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Hloubková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POVRCHOVÁ REGENERACE</a:t>
            </a:r>
            <a:endParaRPr/>
          </a:p>
        </p:txBody>
      </p:sp>
      <p:sp>
        <p:nvSpPr>
          <p:cNvPr id="100" name="Google Shape;100;p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cs-CZ"/>
              <a:t>Jde o ošetření povrchu vlasů, které provádíme při každém mytí.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cs-CZ"/>
              <a:t>Použijeme vlasový balzám /kondicionér, masku/, který uzavře šupiny kutikuly a z vlasů ho vyplachujeme!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cs-CZ"/>
              <a:t>Vlas je na omak hladký, hebký, lépe rozčesatelný a dále zpracovatelný.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cs-CZ"/>
              <a:t>Je to regenerace oplachová.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cs-CZ"/>
              <a:t>Regenerace bezoplachová - do vlhkých vlasů po mytí naneseme regenerační  přípravek a nevyplachujeme!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HLOUBKOVÁ REGENERACE</a:t>
            </a:r>
            <a:endParaRPr/>
          </a:p>
        </p:txBody>
      </p:sp>
      <p:sp>
        <p:nvSpPr>
          <p:cNvPr id="106" name="Google Shape;106;p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Jde o dlouhodobější ošetření/zregenerování/ vlasů, více do hlubších vlasových vrstev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Provádí se podle technologického postupu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Používají se různé vlasové masky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Má dobu působení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Rozdílný výsledek od povrchové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      PŘÍPRAVA, MATERIÁL</a:t>
            </a:r>
            <a:endParaRPr/>
          </a:p>
        </p:txBody>
      </p:sp>
      <p:sp>
        <p:nvSpPr>
          <p:cNvPr id="112" name="Google Shape;112;p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Vlasová maska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Regenerační krém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Miska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Štětec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Papírový ubrousek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Igelitová čepice</a:t>
            </a:r>
            <a:endParaRPr/>
          </a:p>
        </p:txBody>
      </p:sp>
      <p:pic>
        <p:nvPicPr>
          <p:cNvPr id="113" name="Google Shape;113;p5" descr="Obsah obrázku interiér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           POSTUP</a:t>
            </a:r>
            <a:endParaRPr/>
          </a:p>
        </p:txBody>
      </p:sp>
      <p:sp>
        <p:nvSpPr>
          <p:cNvPr id="119" name="Google Shape;119;p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Vlasy umyté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Bez regenerace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Vysušené ručníkem, 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cs-CZ"/>
              <a:t>   odsátá přebytečná voda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pic>
        <p:nvPicPr>
          <p:cNvPr id="120" name="Google Shape;120;p6" descr="Obsah obrázku osoba, interiér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 PRACOVNÍ POSTUP</a:t>
            </a:r>
            <a:endParaRPr/>
          </a:p>
        </p:txBody>
      </p:sp>
      <p:sp>
        <p:nvSpPr>
          <p:cNvPr id="126" name="Google Shape;126;p7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První pramen si oddělíme na  vlasovém víru ve tvaru čtverečku, nebo trojúhelníku.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Přípravek nanášíme štětcem 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Aplikujeme kousek od hlavy, dle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cs-CZ"/>
              <a:t>   potřeby, na odrost nenanášíme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 Masku aplikujeme po celé     délce vlasu až ke špičce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pic>
        <p:nvPicPr>
          <p:cNvPr id="127" name="Google Shape;127;p7" descr="Obsah obrázku pes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Nanášení masky na odrostlý, narušený vlas</a:t>
            </a:r>
            <a:endParaRPr/>
          </a:p>
        </p:txBody>
      </p:sp>
      <p:pic>
        <p:nvPicPr>
          <p:cNvPr id="133" name="Google Shape;133;p8" descr="Obsah obrázku pes, osoba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1252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" name="Google Shape;134;p8" descr="Obsah obrázku osoba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 rot="10800000">
            <a:off x="6172200" y="2058194"/>
            <a:ext cx="5181600" cy="3886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Postup nanášení po celé délce vlasu</a:t>
            </a:r>
            <a:endParaRPr/>
          </a:p>
        </p:txBody>
      </p:sp>
      <p:pic>
        <p:nvPicPr>
          <p:cNvPr id="140" name="Google Shape;140;p9" descr="Obsah obrázku osoba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 rot="10800000">
            <a:off x="838200" y="2058194"/>
            <a:ext cx="5181600" cy="3886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" name="Google Shape;141;p9" descr="Obsah obrázku osoba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 rot="10800000">
            <a:off x="6172200" y="2058194"/>
            <a:ext cx="5181600" cy="3886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0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Po nanesení stočíme pramen do kroužku. 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Ostatní prameny oddělujeme okolo, stáčíme do tvaru úlu.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 Je-li vlas příliš krátký načešeme ho k víru, uhladíme rukou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pic>
        <p:nvPicPr>
          <p:cNvPr id="147" name="Google Shape;147;p10" descr="Obsah obrázku osoba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10800000">
            <a:off x="6172200" y="2058194"/>
            <a:ext cx="5181600" cy="3886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           Ukázka nanášení</a:t>
            </a:r>
            <a:endParaRPr/>
          </a:p>
        </p:txBody>
      </p:sp>
      <p:pic>
        <p:nvPicPr>
          <p:cNvPr id="153" name="Google Shape;153;p11" descr="Obsah obrázku osoba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 rot="10800000">
            <a:off x="838200" y="2058194"/>
            <a:ext cx="5181600" cy="3886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11" descr="Obsah obrázku osoba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     Pracovní postup</a:t>
            </a:r>
            <a:endParaRPr/>
          </a:p>
        </p:txBody>
      </p:sp>
      <p:sp>
        <p:nvSpPr>
          <p:cNvPr id="160" name="Google Shape;160;p12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Pokračujeme stejnou technikou, přibíráme další prameny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 Natíráme dál od vlasové pokožky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 Je-li potřeba, můžeme natřít i u pokožky  /Vlas celý odbarvený/</a:t>
            </a:r>
            <a:endParaRPr/>
          </a:p>
        </p:txBody>
      </p:sp>
      <p:pic>
        <p:nvPicPr>
          <p:cNvPr id="161" name="Google Shape;161;p12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  Přibírání po prameni </a:t>
            </a:r>
            <a:endParaRPr/>
          </a:p>
        </p:txBody>
      </p:sp>
      <p:sp>
        <p:nvSpPr>
          <p:cNvPr id="167" name="Google Shape;167;p1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Vlasy postupně po pramenech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cs-CZ"/>
              <a:t>  natíráme,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cs-CZ"/>
              <a:t>  přidáváme a stáčíme do tzv. úlu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pic>
        <p:nvPicPr>
          <p:cNvPr id="168" name="Google Shape;168;p13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6172200" y="2058194"/>
            <a:ext cx="5181600" cy="3886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Nanášení masky</a:t>
            </a:r>
            <a:endParaRPr/>
          </a:p>
        </p:txBody>
      </p:sp>
      <p:pic>
        <p:nvPicPr>
          <p:cNvPr id="174" name="Google Shape;174;p14" descr="Obsah obrázku osoba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1252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75" name="Google Shape;175;p14" descr="Obsah obrázku osoba, interiér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Dokončení nanášení masky</a:t>
            </a:r>
            <a:endParaRPr/>
          </a:p>
        </p:txBody>
      </p:sp>
      <p:pic>
        <p:nvPicPr>
          <p:cNvPr id="181" name="Google Shape;181;p15" descr="Obsah obrázku interiér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15" descr="Obsah obrázku osoba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1252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Konturu obložíme ubrouskem a zakryjeme igelitovou čepicí</a:t>
            </a:r>
            <a:endParaRPr/>
          </a:p>
        </p:txBody>
      </p:sp>
      <p:pic>
        <p:nvPicPr>
          <p:cNvPr id="188" name="Google Shape;188;p16" descr="Obsah obrázku taška, plast, zabalené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16" descr="Obsah obrázku interiér, osoba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1252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1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Za pomocí tepla zábal zahřejeme 15 minut</a:t>
            </a:r>
            <a:endParaRPr/>
          </a:p>
        </p:txBody>
      </p:sp>
      <p:pic>
        <p:nvPicPr>
          <p:cNvPr id="195" name="Google Shape;195;p17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1252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96" name="Google Shape;196;p17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>
            <a:off x="7272337" y="2015331"/>
            <a:ext cx="2981325" cy="3971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1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Teplo necháme ještě 10 minut působit volně a masku řádně z vlasů vypláchneme vodou</a:t>
            </a:r>
            <a:endParaRPr/>
          </a:p>
        </p:txBody>
      </p:sp>
      <p:pic>
        <p:nvPicPr>
          <p:cNvPr id="202" name="Google Shape;202;p18" descr="Obsah obrázku osoba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1252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  <p:pic>
        <p:nvPicPr>
          <p:cNvPr id="203" name="Google Shape;203;p18" descr="Obsah obrázku osoba, interiér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1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      Konečná úprava</a:t>
            </a:r>
            <a:endParaRPr/>
          </a:p>
        </p:txBody>
      </p:sp>
      <p:sp>
        <p:nvSpPr>
          <p:cNvPr id="209" name="Google Shape;209;p1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Po opláchnutí masky z vlasů pokračujeme v konečné úpravě 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 Vodová, foukaná do tvaru, ondulační železo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Před úkonem použijeme ještě přípravek na ochranu vlasu před teplem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Hloubkovou regeneraci můžeme opakovat po 14 dnech, nebo podle potřeby, dle narušenosti vlasů</a:t>
            </a:r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Fotografie</a:t>
            </a:r>
            <a:r>
              <a:rPr lang="cs-CZ" smtClean="0"/>
              <a:t>: vlastní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177</Words>
  <Application>Microsoft Office PowerPoint</Application>
  <PresentationFormat>Vlastní</PresentationFormat>
  <Paragraphs>69</Paragraphs>
  <Slides>20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REGENERACE VLASU</vt:lpstr>
      <vt:lpstr>          Pojem - regenerace vlasu</vt:lpstr>
      <vt:lpstr>POVRCHOVÁ REGENERACE</vt:lpstr>
      <vt:lpstr>HLOUBKOVÁ REGENERACE</vt:lpstr>
      <vt:lpstr>                      PŘÍPRAVA, MATERIÁL</vt:lpstr>
      <vt:lpstr>                           POSTUP</vt:lpstr>
      <vt:lpstr>                 PRACOVNÍ POSTUP</vt:lpstr>
      <vt:lpstr>     Nanášení masky na odrostlý, narušený vlas</vt:lpstr>
      <vt:lpstr>         Postup nanášení po celé délce vlasu</vt:lpstr>
      <vt:lpstr>Snímek 10</vt:lpstr>
      <vt:lpstr>                           Ukázka nanášení</vt:lpstr>
      <vt:lpstr>                     Pracovní postup</vt:lpstr>
      <vt:lpstr>                  Přibírání po prameni </vt:lpstr>
      <vt:lpstr> Nanášení masky</vt:lpstr>
      <vt:lpstr>                Dokončení nanášení masky</vt:lpstr>
      <vt:lpstr>Konturu obložíme ubrouskem a zakryjeme igelitovou čepicí</vt:lpstr>
      <vt:lpstr>Za pomocí tepla zábal zahřejeme 15 minut</vt:lpstr>
      <vt:lpstr>Teplo necháme ještě 10 minut působit volně a masku řádně z vlasů vypláchneme vodou</vt:lpstr>
      <vt:lpstr>                      Konečná úprava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REGENERACE VLASU</dc:title>
  <cp:lastModifiedBy>User</cp:lastModifiedBy>
  <cp:revision>2</cp:revision>
  <dcterms:created xsi:type="dcterms:W3CDTF">2022-02-01T14:46:06Z</dcterms:created>
  <dcterms:modified xsi:type="dcterms:W3CDTF">2022-05-27T13:54:43Z</dcterms:modified>
</cp:coreProperties>
</file>