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83" r:id="rId3"/>
    <p:sldId id="284" r:id="rId4"/>
    <p:sldId id="258" r:id="rId5"/>
    <p:sldId id="278" r:id="rId6"/>
    <p:sldId id="279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70" r:id="rId18"/>
    <p:sldId id="271" r:id="rId19"/>
    <p:sldId id="272" r:id="rId20"/>
    <p:sldId id="269" r:id="rId21"/>
    <p:sldId id="273" r:id="rId22"/>
    <p:sldId id="274" r:id="rId23"/>
    <p:sldId id="275" r:id="rId24"/>
    <p:sldId id="285" r:id="rId25"/>
    <p:sldId id="276" r:id="rId26"/>
    <p:sldId id="286" r:id="rId27"/>
    <p:sldId id="277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-336" y="-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pPr/>
              <a:t>4/26/2022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pPr/>
              <a:t>4/26/2022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pPr/>
              <a:t>4/26/2022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4/26/2022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pPr/>
              <a:t>4/26/2022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4/26/2022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l.facebook.com/l.php?u=https://www.anetamudrova.cz/sluzby/mikromasaz-ocniho-okoli/?fbclid=IwAR387EywPQ10I0reEexb45HEAwAMjeyohqd7bDxR5ndD3EQzNaPn5pSmcDY&amp;h=AT0vXfUi55t_NpD5jiMSS8np_pMJU4WQakwI0VY2rL-wPMHukmxn9n81X8qVRKms7UNnQRYr-Aat4KmXCvGBTP8f9o6NaPDwjfqHQVPeZRPqPnz6PsC1iNrcUDN8xkJiYmoe8A" TargetMode="External"/><Relationship Id="rId2" Type="http://schemas.openxmlformats.org/officeDocument/2006/relationships/hyperlink" Target="http://www.relaxbezvrasek.cz/krasny-oblicej/masaz-obliceje-mikromasaz-ocniho-okoli-proti-vraskove-osetreni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07067" y="3495760"/>
            <a:ext cx="7766936" cy="725006"/>
          </a:xfrm>
        </p:spPr>
        <p:txBody>
          <a:bodyPr/>
          <a:lstStyle/>
          <a:p>
            <a:pPr algn="ctr"/>
            <a:r>
              <a:rPr lang="cs-CZ" sz="4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Mikromasáž</a:t>
            </a:r>
            <a:r>
              <a:rPr lang="cs-CZ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očního okolí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06309" y="1116701"/>
            <a:ext cx="8019206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Šťastný je, kdo je přesvědčen o tom, že jeden z důvodů,</a:t>
            </a:r>
          </a:p>
          <a:p>
            <a:pPr algn="ctr"/>
            <a:r>
              <a:rPr lang="cs-CZ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proč dal Bůh člověku dvě oči, je ten,</a:t>
            </a:r>
            <a:r>
              <a:rPr lang="pl-PL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aby někdy alespoň </a:t>
            </a:r>
          </a:p>
          <a:p>
            <a:pPr algn="ctr"/>
            <a:r>
              <a:rPr lang="pl-PL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jedno přivřel.  	</a:t>
            </a:r>
            <a:r>
              <a:rPr lang="pl-PL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</a:t>
            </a:r>
            <a:r>
              <a:rPr lang="pl-PL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A. L. Balling</a:t>
            </a:r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6787279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90322"/>
          </a:xfrm>
        </p:spPr>
        <p:txBody>
          <a:bodyPr>
            <a:normAutofit/>
          </a:bodyPr>
          <a:lstStyle/>
          <a:p>
            <a:pPr algn="ctr"/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Naše oči a zrak jsou nenahraditelné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650775"/>
            <a:ext cx="8596668" cy="4390587"/>
          </a:xfrm>
        </p:spPr>
        <p:txBody>
          <a:bodyPr/>
          <a:lstStyle/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oči prezentují celkovou duševní a fyzickou kondici</a:t>
            </a:r>
          </a:p>
          <a:p>
            <a:r>
              <a:rPr lang="pt-BR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 popředí 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 </a:t>
            </a:r>
            <a:r>
              <a:rPr lang="pt-BR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dostává </a:t>
            </a:r>
            <a:r>
              <a:rPr lang="pt-BR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především prevence</a:t>
            </a:r>
            <a:endParaRPr lang="cs-CZ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důležitý je životní styl – schopnost pracovat, číst, sportovat, řídit auto, pracovat na počítači – to vše závisí na zdravých očích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oční okolí je nejjemnější a nejchoulostivější část celého obličeje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oční okolí je citlivé, je poznamenáno věkem, únavou a stresem</a:t>
            </a:r>
          </a:p>
          <a:p>
            <a:pPr marL="0" indent="0">
              <a:buNone/>
            </a:pP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088456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Charakteristika </a:t>
            </a:r>
            <a:r>
              <a:rPr lang="cs-CZ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mikromasáže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očí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speciální druh kosmetické masáže</a:t>
            </a:r>
          </a:p>
          <a:p>
            <a:r>
              <a:rPr lang="cs-CZ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skládá se ze 17 fází</a:t>
            </a:r>
          </a:p>
          <a:p>
            <a:r>
              <a:rPr lang="cs-CZ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doba masáže je při samostatném úkonu 10 minut</a:t>
            </a:r>
          </a:p>
          <a:p>
            <a:r>
              <a:rPr lang="cs-CZ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pokud je masáž součástí kosmetické masáže obličeje, krku a </a:t>
            </a:r>
            <a:r>
              <a:rPr lang="cs-CZ" sz="2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dekoltu, </a:t>
            </a:r>
            <a:r>
              <a:rPr lang="cs-CZ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tak cca 7 minut</a:t>
            </a:r>
          </a:p>
          <a:p>
            <a:r>
              <a:rPr lang="cs-CZ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používají se pouze přípravky k ošetření očního okolí</a:t>
            </a:r>
          </a:p>
          <a:p>
            <a:r>
              <a:rPr lang="cs-CZ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skládá se z jemných tahů, kroužkování, </a:t>
            </a:r>
            <a:r>
              <a:rPr lang="cs-CZ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poštipů</a:t>
            </a:r>
            <a:r>
              <a:rPr lang="cs-CZ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poklepů, které na sebe navazují a střídají se s jemným mírným tlakem</a:t>
            </a:r>
            <a:br>
              <a:rPr lang="cs-CZ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675501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768" y="186116"/>
            <a:ext cx="8596668" cy="679732"/>
          </a:xfrm>
        </p:spPr>
        <p:txBody>
          <a:bodyPr/>
          <a:lstStyle/>
          <a:p>
            <a:pPr algn="ctr"/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Účinky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3435" y="986867"/>
            <a:ext cx="8596668" cy="4376703"/>
          </a:xfrm>
        </p:spPr>
        <p:txBody>
          <a:bodyPr>
            <a:noAutofit/>
          </a:bodyPr>
          <a:lstStyle/>
          <a:p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snížení prohloubení vrásek okolo očí</a:t>
            </a:r>
          </a:p>
          <a:p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zmenšení váčků pod očima</a:t>
            </a:r>
          </a:p>
          <a:p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napomáhá k lepšímu zprůchodnění dutin </a:t>
            </a:r>
          </a:p>
          <a:p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posiluje obočí a nadočnicový oblouk</a:t>
            </a:r>
          </a:p>
          <a:p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zvláční a prokrví kůži, tím se oddaluje její ztenčení a předčasné stárnutí</a:t>
            </a:r>
          </a:p>
          <a:p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napomáhá vyplavení toxinů, které jsou odváděny do lymfatických cest</a:t>
            </a:r>
          </a:p>
          <a:p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podporuje obnovování buněk, zabraňuje snížení vlhkosti pokožky</a:t>
            </a:r>
          </a:p>
          <a:p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snížení nitroočního tlaku</a:t>
            </a:r>
          </a:p>
          <a:p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zvyšuje pružnost a výživu pokožky na místě, kde se nejvíce projevuje únava, stres a škodlivé vnější vlivy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470143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latin typeface="Times New Roman" pitchFamily="18" charset="0"/>
                <a:cs typeface="Times New Roman" pitchFamily="18" charset="0"/>
              </a:rPr>
              <a:t>Význam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mikromasáže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očního okolí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působení proti únavě očí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osvěžení a zklidnění oteklých víček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zlepšení tvorby váčků a kruhů pod očima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hydratace pokožky očního okolí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prevence proti vráskám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oddálení stárnoucího procesu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ideální k získání svěžího vzhledu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48497"/>
          </a:xfrm>
        </p:spPr>
        <p:txBody>
          <a:bodyPr/>
          <a:lstStyle/>
          <a:p>
            <a:pPr algn="ctr"/>
            <a:r>
              <a:rPr lang="cs-CZ" dirty="0">
                <a:latin typeface="Times New Roman" pitchFamily="18" charset="0"/>
                <a:cs typeface="Times New Roman" pitchFamily="18" charset="0"/>
              </a:rPr>
              <a:t>Kontraindikace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729947"/>
            <a:ext cx="8596668" cy="4311416"/>
          </a:xfrm>
        </p:spPr>
        <p:txBody>
          <a:bodyPr>
            <a:normAutofit fontScale="92500" lnSpcReduction="10000"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při zánětu spojivek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při oparech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při zánětu pokožky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při ekzémech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při olupování pokožky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při zčervenání pokožky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při drobných rankách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při modřinách v okolí očí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při onemocnění očí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při všech akutních kožních chorobách v oblasti obličeje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952163"/>
          </a:xfrm>
        </p:spPr>
        <p:txBody>
          <a:bodyPr/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Fáze - Roztírání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8084092" y="1269999"/>
            <a:ext cx="2880000" cy="43531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580230" y="2160587"/>
            <a:ext cx="8596668" cy="3880773"/>
          </a:xfrm>
        </p:spPr>
        <p:txBody>
          <a:bodyPr/>
          <a:lstStyle/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naneseme si na ruce dostatečné množství krému na oči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přiložíme ruce na spánky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kroužíme 3. a 4. prstem kolem očí přes obočí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tyto tahy provádíme 6x</a:t>
            </a:r>
          </a:p>
          <a:p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xmlns="" id="{8EDF5DAB-F8E3-43ED-8E86-BF8842CAEE01}"/>
              </a:ext>
            </a:extLst>
          </p:cNvPr>
          <p:cNvSpPr txBox="1"/>
          <p:nvPr/>
        </p:nvSpPr>
        <p:spPr>
          <a:xfrm>
            <a:off x="8084092" y="5697519"/>
            <a:ext cx="1951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1 </a:t>
            </a:r>
          </a:p>
        </p:txBody>
      </p:sp>
    </p:spTree>
    <p:extLst>
      <p:ext uri="{BB962C8B-B14F-4D97-AF65-F5344CB8AC3E}">
        <p14:creationId xmlns="" xmlns:p14="http://schemas.microsoft.com/office/powerpoint/2010/main" val="315300052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46966"/>
          </a:xfrm>
        </p:spPr>
        <p:txBody>
          <a:bodyPr/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Fáze - Kroužkování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provádíme malé kroužky 3. a 4. prstem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přitlačíme body u kořene nosu ( jamky u začátku obočí)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nejprve pod očima 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6x, 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poté pod obočím taktéž 6x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7979660" y="1318554"/>
            <a:ext cx="2995250" cy="42487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xmlns="" id="{337A5EA6-651F-4EC3-96D9-F1DE2ECB7536}"/>
              </a:ext>
            </a:extLst>
          </p:cNvPr>
          <p:cNvSpPr txBox="1"/>
          <p:nvPr/>
        </p:nvSpPr>
        <p:spPr>
          <a:xfrm>
            <a:off x="8084092" y="5697519"/>
            <a:ext cx="1951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2 </a:t>
            </a:r>
          </a:p>
        </p:txBody>
      </p:sp>
    </p:spTree>
    <p:extLst>
      <p:ext uri="{BB962C8B-B14F-4D97-AF65-F5344CB8AC3E}">
        <p14:creationId xmlns="" xmlns:p14="http://schemas.microsoft.com/office/powerpoint/2010/main" val="327822630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931291"/>
          </a:xfrm>
        </p:spPr>
        <p:txBody>
          <a:bodyPr/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Fáze – „Lodičky“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palcem provádíme tzv. „lodičky“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šechny 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prsty kromě palce položíme na bradu a 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palci </a:t>
            </a:r>
          </a:p>
          <a:p>
            <a:pPr marL="0" indent="0">
              <a:buNone/>
            </a:pP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vytíráme 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spodní víčko od vnějšího koutku směrem 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k vnitřnímu</a:t>
            </a:r>
            <a:endParaRPr lang="cs-CZ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zhoupnout a zatlačit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 závěr protřít obočí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tuto fázi provádíme opět 6x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8200308" y="1448025"/>
            <a:ext cx="2850654" cy="39736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xmlns="" id="{07647383-CF8B-42F2-9228-F8D7F91BB6BF}"/>
              </a:ext>
            </a:extLst>
          </p:cNvPr>
          <p:cNvSpPr txBox="1"/>
          <p:nvPr/>
        </p:nvSpPr>
        <p:spPr>
          <a:xfrm>
            <a:off x="8200308" y="5546847"/>
            <a:ext cx="1951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3</a:t>
            </a:r>
          </a:p>
        </p:txBody>
      </p:sp>
    </p:spTree>
    <p:extLst>
      <p:ext uri="{BB962C8B-B14F-4D97-AF65-F5344CB8AC3E}">
        <p14:creationId xmlns="" xmlns:p14="http://schemas.microsoft.com/office/powerpoint/2010/main" val="266231221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86034"/>
          </a:xfrm>
        </p:spPr>
        <p:txBody>
          <a:bodyPr/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Fáze - </a:t>
            </a:r>
            <a:r>
              <a:rPr lang="cs-CZ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Poštipy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a 4. prstem, střídavě </a:t>
            </a:r>
            <a:r>
              <a:rPr lang="cs-CZ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poštipáváme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obočí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tuto fázi opět provádíme 6x a střídáme obočí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8264581" y="1495634"/>
            <a:ext cx="2741331" cy="38936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xmlns="" id="{89A82F49-40B6-4770-AE6C-2ED27D48171C}"/>
              </a:ext>
            </a:extLst>
          </p:cNvPr>
          <p:cNvSpPr txBox="1"/>
          <p:nvPr/>
        </p:nvSpPr>
        <p:spPr>
          <a:xfrm>
            <a:off x="8298187" y="5389295"/>
            <a:ext cx="1951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4 </a:t>
            </a:r>
          </a:p>
        </p:txBody>
      </p:sp>
    </p:spTree>
    <p:extLst>
      <p:ext uri="{BB962C8B-B14F-4D97-AF65-F5344CB8AC3E}">
        <p14:creationId xmlns="" xmlns:p14="http://schemas.microsoft.com/office/powerpoint/2010/main" val="1819399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95519"/>
          </a:xfrm>
        </p:spPr>
        <p:txBody>
          <a:bodyPr/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 Fáze – Hlazení nosu a čela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obě ruce, 2., 3. a 4. sjíždí  na špičku nosu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protřít body na křídlech nosu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rostředníčkem 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prsteníčkem vytíráme pokožku 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</a:t>
            </a:r>
          </a:p>
          <a:p>
            <a:pPr>
              <a:buNone/>
            </a:pP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od vlasové 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části ke hřbetu nosu a nakonec na špičku nosu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vracíme se přes tváře opět nahoru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8369779" y="1602263"/>
            <a:ext cx="2643482" cy="37312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xmlns="" id="{970E7733-63C5-4ACC-801A-47DD23C7A7C7}"/>
              </a:ext>
            </a:extLst>
          </p:cNvPr>
          <p:cNvSpPr txBox="1"/>
          <p:nvPr/>
        </p:nvSpPr>
        <p:spPr>
          <a:xfrm>
            <a:off x="8298187" y="5389295"/>
            <a:ext cx="1951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5</a:t>
            </a:r>
          </a:p>
        </p:txBody>
      </p:sp>
    </p:spTree>
    <p:extLst>
      <p:ext uri="{BB962C8B-B14F-4D97-AF65-F5344CB8AC3E}">
        <p14:creationId xmlns="" xmlns:p14="http://schemas.microsoft.com/office/powerpoint/2010/main" val="223809703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87427"/>
          </a:xfrm>
        </p:spPr>
        <p:txBody>
          <a:bodyPr/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6. Fáze – Hlazení nosu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vyhlazujeme prostor mezi obočím do kříže a vytahujeme </a:t>
            </a:r>
          </a:p>
          <a:p>
            <a:pPr marL="0" indent="0">
              <a:buNone/>
            </a:pP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nahoru střídavě 3. a 4. prstem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opět provádíme 6x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8297413" y="1424213"/>
            <a:ext cx="2733105" cy="38807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xmlns="" id="{0FD9458D-2F72-4924-A0B3-F0364EB353B4}"/>
              </a:ext>
            </a:extLst>
          </p:cNvPr>
          <p:cNvSpPr txBox="1"/>
          <p:nvPr/>
        </p:nvSpPr>
        <p:spPr>
          <a:xfrm>
            <a:off x="8298187" y="5389295"/>
            <a:ext cx="1951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6</a:t>
            </a:r>
          </a:p>
        </p:txBody>
      </p:sp>
    </p:spTree>
    <p:extLst>
      <p:ext uri="{BB962C8B-B14F-4D97-AF65-F5344CB8AC3E}">
        <p14:creationId xmlns="" xmlns:p14="http://schemas.microsoft.com/office/powerpoint/2010/main" val="224259018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26095"/>
          </a:xfrm>
        </p:spPr>
        <p:txBody>
          <a:bodyPr/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7. Fáze – Vlnění na čele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střídavě levou a pravou rukou vlníme přes celé čelo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vždy měníme ruce, 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ta, 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 neprovádí 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vlněn,í 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je položena </a:t>
            </a:r>
            <a:endParaRPr lang="cs-CZ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na 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spáncích)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tyto kroky opakujeme 6x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8186528" y="1350921"/>
            <a:ext cx="2777134" cy="39655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xmlns="" id="{776F3CB8-BFBA-4FCF-85A4-7AE7C3E18467}"/>
              </a:ext>
            </a:extLst>
          </p:cNvPr>
          <p:cNvSpPr txBox="1"/>
          <p:nvPr/>
        </p:nvSpPr>
        <p:spPr>
          <a:xfrm>
            <a:off x="8298187" y="5389295"/>
            <a:ext cx="1951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7 </a:t>
            </a:r>
          </a:p>
        </p:txBody>
      </p:sp>
    </p:spTree>
    <p:extLst>
      <p:ext uri="{BB962C8B-B14F-4D97-AF65-F5344CB8AC3E}">
        <p14:creationId xmlns="" xmlns:p14="http://schemas.microsoft.com/office/powerpoint/2010/main" val="170933416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55058"/>
          </a:xfrm>
        </p:spPr>
        <p:txBody>
          <a:bodyPr/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8. Fáze – Vytírání čela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hranou dlaní vytíráme směrem nahoru čelo po celé délce</a:t>
            </a:r>
          </a:p>
          <a:p>
            <a:pPr>
              <a:buNone/>
            </a:pP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od 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obočí až k vlasům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tento krok provádíme 6x střídavě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8235541" y="1734139"/>
            <a:ext cx="2712983" cy="37049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xmlns="" id="{0A329840-CC6E-4298-B8CD-229E8EEF1C8D}"/>
              </a:ext>
            </a:extLst>
          </p:cNvPr>
          <p:cNvSpPr txBox="1"/>
          <p:nvPr/>
        </p:nvSpPr>
        <p:spPr>
          <a:xfrm>
            <a:off x="8235541" y="5496213"/>
            <a:ext cx="1951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8 </a:t>
            </a:r>
          </a:p>
        </p:txBody>
      </p:sp>
    </p:spTree>
    <p:extLst>
      <p:ext uri="{BB962C8B-B14F-4D97-AF65-F5344CB8AC3E}">
        <p14:creationId xmlns="" xmlns:p14="http://schemas.microsoft.com/office/powerpoint/2010/main" val="385501939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989799"/>
          </a:xfrm>
        </p:spPr>
        <p:txBody>
          <a:bodyPr/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9. Fáze – Hoblování čela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rostředníčkem 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prsteníčkem tvoříme ,,Esíčka'' a jedeme </a:t>
            </a:r>
            <a:endParaRPr lang="cs-CZ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po celém čele)</a:t>
            </a:r>
            <a:endParaRPr lang="cs-CZ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a 4. prstem obou rukou provádíme záseky po celém čele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tento krok opět provádíme 6x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8407414" y="1599399"/>
            <a:ext cx="2565386" cy="38902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xmlns="" id="{E9D55B81-10EB-49F8-8A60-3EB0362E4CB5}"/>
              </a:ext>
            </a:extLst>
          </p:cNvPr>
          <p:cNvSpPr txBox="1"/>
          <p:nvPr/>
        </p:nvSpPr>
        <p:spPr>
          <a:xfrm>
            <a:off x="8407414" y="5503158"/>
            <a:ext cx="1951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9 </a:t>
            </a:r>
          </a:p>
        </p:txBody>
      </p:sp>
    </p:spTree>
    <p:extLst>
      <p:ext uri="{BB962C8B-B14F-4D97-AF65-F5344CB8AC3E}">
        <p14:creationId xmlns="" xmlns:p14="http://schemas.microsoft.com/office/powerpoint/2010/main" val="261973358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404943"/>
            <a:ext cx="8596668" cy="970703"/>
          </a:xfrm>
        </p:spPr>
        <p:txBody>
          <a:bodyPr/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10. Fáze – Smetání a vějíře na čele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řemi 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prsty vytíráme pokožku od obočí k vlasové části), </a:t>
            </a:r>
            <a:endParaRPr lang="cs-CZ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smetáním 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bříšky prstů provádíme hlubokou vibraci </a:t>
            </a:r>
          </a:p>
          <a:p>
            <a:pPr marL="0" indent="0">
              <a:buNone/>
            </a:pP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jako při masáži na tvářích</a:t>
            </a:r>
          </a:p>
          <a:p>
            <a:pPr marL="0" indent="0">
              <a:buNone/>
            </a:pP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8342890" y="1725743"/>
            <a:ext cx="2654188" cy="37069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xmlns="" id="{D456FC7A-3787-47FB-A00A-E74A8B4616CC}"/>
              </a:ext>
            </a:extLst>
          </p:cNvPr>
          <p:cNvSpPr txBox="1"/>
          <p:nvPr/>
        </p:nvSpPr>
        <p:spPr>
          <a:xfrm>
            <a:off x="8298187" y="5389295"/>
            <a:ext cx="1951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10 </a:t>
            </a:r>
          </a:p>
        </p:txBody>
      </p:sp>
    </p:spTree>
    <p:extLst>
      <p:ext uri="{BB962C8B-B14F-4D97-AF65-F5344CB8AC3E}">
        <p14:creationId xmlns="" xmlns:p14="http://schemas.microsoft.com/office/powerpoint/2010/main" val="33291629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63150"/>
          </a:xfrm>
        </p:spPr>
        <p:txBody>
          <a:bodyPr/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11. Fáze – Body na čele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válení kuličky 3. a 4. prstem oběma rukama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válíme proti sobě a v protisměru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7606302" y="1910689"/>
            <a:ext cx="2306441" cy="35625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xmlns="" id="{C5C88670-9F18-49B8-A2A3-E9AB9416650A}"/>
              </a:ext>
            </a:extLst>
          </p:cNvPr>
          <p:cNvSpPr txBox="1"/>
          <p:nvPr/>
        </p:nvSpPr>
        <p:spPr>
          <a:xfrm>
            <a:off x="7641743" y="5572625"/>
            <a:ext cx="1951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11 </a:t>
            </a:r>
          </a:p>
        </p:txBody>
      </p:sp>
    </p:spTree>
    <p:extLst>
      <p:ext uri="{BB962C8B-B14F-4D97-AF65-F5344CB8AC3E}">
        <p14:creationId xmlns="" xmlns:p14="http://schemas.microsoft.com/office/powerpoint/2010/main" val="266718505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87427"/>
          </a:xfrm>
        </p:spPr>
        <p:txBody>
          <a:bodyPr/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12. Fáze – Vějířky na spáncích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palcem protřít spánky</a:t>
            </a:r>
          </a:p>
          <a:p>
            <a:pPr marL="0" indent="0">
              <a:buNone/>
            </a:pPr>
            <a:r>
              <a:rPr lang="pl-PL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jako </a:t>
            </a:r>
            <a:r>
              <a:rPr lang="pl-PL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kdybyste hráli na kytaru, ale směrem nahoru</a:t>
            </a:r>
            <a:endParaRPr lang="cs-CZ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následně 3. a 4. prstem protřu opět spánky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vše děláme směrem nahoru a 6x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8371673" y="1587513"/>
            <a:ext cx="2617310" cy="36230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xmlns="" id="{4876506D-50B2-4CCC-A6F0-7223C86F3180}"/>
              </a:ext>
            </a:extLst>
          </p:cNvPr>
          <p:cNvSpPr txBox="1"/>
          <p:nvPr/>
        </p:nvSpPr>
        <p:spPr>
          <a:xfrm>
            <a:off x="8298187" y="5389295"/>
            <a:ext cx="1951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12 </a:t>
            </a:r>
          </a:p>
        </p:txBody>
      </p:sp>
    </p:spTree>
    <p:extLst>
      <p:ext uri="{BB962C8B-B14F-4D97-AF65-F5344CB8AC3E}">
        <p14:creationId xmlns="" xmlns:p14="http://schemas.microsoft.com/office/powerpoint/2010/main" val="402289517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71242"/>
          </a:xfrm>
        </p:spPr>
        <p:txBody>
          <a:bodyPr/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13. Fáze – Obkroužení očí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využíváme opět 3. a 4. prst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kolem pravého oka kroužíme levou rukou jen na dolním </a:t>
            </a:r>
          </a:p>
          <a:p>
            <a:pPr marL="0" indent="0">
              <a:buNone/>
            </a:pP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víčku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pravá ruka krouží po celém oku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kolem levého oka kroužíme pravou rukou jen na dolním </a:t>
            </a:r>
          </a:p>
          <a:p>
            <a:pPr marL="0" indent="0">
              <a:buNone/>
            </a:pP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víčku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levá ruka krouží po celém oku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opět provádíme 6x</a:t>
            </a:r>
          </a:p>
          <a:p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8448801" y="1405190"/>
            <a:ext cx="2572551" cy="37261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xmlns="" id="{4A66AE7C-254B-4546-BDBC-E90633EAC9FF}"/>
              </a:ext>
            </a:extLst>
          </p:cNvPr>
          <p:cNvSpPr txBox="1"/>
          <p:nvPr/>
        </p:nvSpPr>
        <p:spPr>
          <a:xfrm>
            <a:off x="8448801" y="5268145"/>
            <a:ext cx="1951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13</a:t>
            </a:r>
          </a:p>
        </p:txBody>
      </p:sp>
    </p:spTree>
    <p:extLst>
      <p:ext uri="{BB962C8B-B14F-4D97-AF65-F5344CB8AC3E}">
        <p14:creationId xmlns="" xmlns:p14="http://schemas.microsoft.com/office/powerpoint/2010/main" val="378863207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911703"/>
          </a:xfrm>
        </p:spPr>
        <p:txBody>
          <a:bodyPr/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14. Fáze – Kroužení a body pod očima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bkroužení 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očí 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palcem protřeme obočí a stiskneme tlakové body pod očima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tento krok provedeme 6x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8515897" y="1425208"/>
            <a:ext cx="2659203" cy="35916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xmlns="" id="{6B91129A-AB7D-4329-BA5F-2FCE7E639324}"/>
              </a:ext>
            </a:extLst>
          </p:cNvPr>
          <p:cNvSpPr txBox="1"/>
          <p:nvPr/>
        </p:nvSpPr>
        <p:spPr>
          <a:xfrm>
            <a:off x="8448801" y="5268145"/>
            <a:ext cx="1951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14</a:t>
            </a:r>
          </a:p>
        </p:txBody>
      </p:sp>
    </p:spTree>
    <p:extLst>
      <p:ext uri="{BB962C8B-B14F-4D97-AF65-F5344CB8AC3E}">
        <p14:creationId xmlns="" xmlns:p14="http://schemas.microsoft.com/office/powerpoint/2010/main" val="29606568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919795"/>
          </a:xfrm>
        </p:spPr>
        <p:txBody>
          <a:bodyPr/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15. Fáze – Vytírání obočí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vytřeme obočí palcem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následně otočíme ruce a 3. a 4. prstem lehkým pohybem </a:t>
            </a:r>
          </a:p>
          <a:p>
            <a:pPr marL="0" indent="0">
              <a:buNone/>
            </a:pP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hladíme kolem očí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následně sjedeme dolů k ušním boltcům a krouživými </a:t>
            </a:r>
          </a:p>
          <a:p>
            <a:pPr marL="0" indent="0">
              <a:buNone/>
            </a:pP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pohyby promasírujeme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tento krok provádíme 3x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8631588" y="1637034"/>
            <a:ext cx="2454500" cy="34274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xmlns="" id="{CB6334F3-BDFF-468D-8F52-F94CD7F6A131}"/>
              </a:ext>
            </a:extLst>
          </p:cNvPr>
          <p:cNvSpPr txBox="1"/>
          <p:nvPr/>
        </p:nvSpPr>
        <p:spPr>
          <a:xfrm>
            <a:off x="8631588" y="5072011"/>
            <a:ext cx="1951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15</a:t>
            </a:r>
          </a:p>
        </p:txBody>
      </p:sp>
    </p:spTree>
    <p:extLst>
      <p:ext uri="{BB962C8B-B14F-4D97-AF65-F5344CB8AC3E}">
        <p14:creationId xmlns="" xmlns:p14="http://schemas.microsoft.com/office/powerpoint/2010/main" val="416213171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82230"/>
          </a:xfrm>
        </p:spPr>
        <p:txBody>
          <a:bodyPr/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16. Fáze – Akupresurní body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všechny prsty přiložíme na obočí a stisky posouváme až </a:t>
            </a:r>
          </a:p>
          <a:p>
            <a:pPr marL="0" indent="0">
              <a:buNone/>
            </a:pP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k vlasům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následně stiskneme i body na nose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tyto tahy provádíme 6x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8859092" y="1598936"/>
            <a:ext cx="2599229" cy="35627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xmlns="" id="{AB922747-2A27-4E96-BFEC-968E25F0B74F}"/>
              </a:ext>
            </a:extLst>
          </p:cNvPr>
          <p:cNvSpPr txBox="1"/>
          <p:nvPr/>
        </p:nvSpPr>
        <p:spPr>
          <a:xfrm>
            <a:off x="8847139" y="5232185"/>
            <a:ext cx="1951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16</a:t>
            </a:r>
          </a:p>
        </p:txBody>
      </p:sp>
    </p:spTree>
    <p:extLst>
      <p:ext uri="{BB962C8B-B14F-4D97-AF65-F5344CB8AC3E}">
        <p14:creationId xmlns="" xmlns:p14="http://schemas.microsoft.com/office/powerpoint/2010/main" val="244809201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55058"/>
          </a:xfrm>
        </p:spPr>
        <p:txBody>
          <a:bodyPr/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17. Fáze - Uklidnění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palci vytřeme horní víčko a ruce přiklopíme na oči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8554925" y="1570824"/>
            <a:ext cx="2450244" cy="34597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xmlns="" id="{D8A5375A-E388-4F0A-90B0-32A7C6BD79EA}"/>
              </a:ext>
            </a:extLst>
          </p:cNvPr>
          <p:cNvSpPr txBox="1"/>
          <p:nvPr/>
        </p:nvSpPr>
        <p:spPr>
          <a:xfrm>
            <a:off x="8448801" y="5268145"/>
            <a:ext cx="1951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17</a:t>
            </a:r>
          </a:p>
        </p:txBody>
      </p:sp>
    </p:spTree>
    <p:extLst>
      <p:ext uri="{BB962C8B-B14F-4D97-AF65-F5344CB8AC3E}">
        <p14:creationId xmlns="" xmlns:p14="http://schemas.microsoft.com/office/powerpoint/2010/main" val="238875684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8E4C5A57-0830-4577-96B6-EC0CA61A8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Ukázky masáže</a:t>
            </a:r>
          </a:p>
        </p:txBody>
      </p:sp>
      <p:pic>
        <p:nvPicPr>
          <p:cNvPr id="5" name="Obrázek 4" descr="Obsah obrázku osoba, interiér&#10;&#10;Popis byl vytvořen automaticky">
            <a:extLst>
              <a:ext uri="{FF2B5EF4-FFF2-40B4-BE49-F238E27FC236}">
                <a16:creationId xmlns:a16="http://schemas.microsoft.com/office/drawing/2014/main" xmlns="" id="{3AC09F34-A5E2-4C65-8992-E3202EE9DB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546543" y="1893886"/>
            <a:ext cx="2114550" cy="2819400"/>
          </a:xfrm>
          <a:prstGeom prst="rect">
            <a:avLst/>
          </a:prstGeom>
        </p:spPr>
      </p:pic>
      <p:pic>
        <p:nvPicPr>
          <p:cNvPr id="7" name="Obrázek 6" descr="Obsah obrázku osoba, interiér, vlasy&#10;&#10;Popis byl vytvořen automaticky">
            <a:extLst>
              <a:ext uri="{FF2B5EF4-FFF2-40B4-BE49-F238E27FC236}">
                <a16:creationId xmlns:a16="http://schemas.microsoft.com/office/drawing/2014/main" xmlns="" id="{DB770C96-B6D8-4187-B6D6-697E201FC9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3404043" y="3303586"/>
            <a:ext cx="2114550" cy="2819400"/>
          </a:xfrm>
          <a:prstGeom prst="rect">
            <a:avLst/>
          </a:prstGeom>
        </p:spPr>
      </p:pic>
      <p:pic>
        <p:nvPicPr>
          <p:cNvPr id="11" name="Obrázek 10" descr="Obsah obrázku osoba, interiér&#10;&#10;Popis byl vytvořen automaticky">
            <a:extLst>
              <a:ext uri="{FF2B5EF4-FFF2-40B4-BE49-F238E27FC236}">
                <a16:creationId xmlns:a16="http://schemas.microsoft.com/office/drawing/2014/main" xmlns="" id="{9BB7CE00-E747-4844-9990-A80CA015FC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6261542" y="1893886"/>
            <a:ext cx="2114550" cy="2819400"/>
          </a:xfrm>
          <a:prstGeom prst="rect">
            <a:avLst/>
          </a:prstGeom>
        </p:spPr>
      </p:pic>
      <p:pic>
        <p:nvPicPr>
          <p:cNvPr id="13" name="Obrázek 12" descr="Obsah obrázku osoba&#10;&#10;Popis byl vytvořen automaticky">
            <a:extLst>
              <a:ext uri="{FF2B5EF4-FFF2-40B4-BE49-F238E27FC236}">
                <a16:creationId xmlns:a16="http://schemas.microsoft.com/office/drawing/2014/main" xmlns="" id="{16C1E88B-A416-4D5D-98AF-1F87A03036D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0800000">
            <a:off x="9274002" y="3431383"/>
            <a:ext cx="2112763" cy="2817017"/>
          </a:xfrm>
          <a:prstGeom prst="rect">
            <a:avLst/>
          </a:prstGeom>
        </p:spPr>
      </p:pic>
      <p:sp>
        <p:nvSpPr>
          <p:cNvPr id="16" name="TextovéPole 15">
            <a:extLst>
              <a:ext uri="{FF2B5EF4-FFF2-40B4-BE49-F238E27FC236}">
                <a16:creationId xmlns:a16="http://schemas.microsoft.com/office/drawing/2014/main" xmlns="" id="{F1482049-A283-4951-AFA8-8505B111DC7F}"/>
              </a:ext>
            </a:extLst>
          </p:cNvPr>
          <p:cNvSpPr txBox="1"/>
          <p:nvPr/>
        </p:nvSpPr>
        <p:spPr>
          <a:xfrm>
            <a:off x="419226" y="4927601"/>
            <a:ext cx="1951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18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xmlns="" id="{CB2943A7-511B-4574-9A6F-C7F9C7B6C5D4}"/>
              </a:ext>
            </a:extLst>
          </p:cNvPr>
          <p:cNvSpPr txBox="1"/>
          <p:nvPr/>
        </p:nvSpPr>
        <p:spPr>
          <a:xfrm>
            <a:off x="3404042" y="6191765"/>
            <a:ext cx="1951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19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xmlns="" id="{E071BAFD-CFD5-4755-93D8-6284379A498D}"/>
              </a:ext>
            </a:extLst>
          </p:cNvPr>
          <p:cNvSpPr txBox="1"/>
          <p:nvPr/>
        </p:nvSpPr>
        <p:spPr>
          <a:xfrm>
            <a:off x="6165146" y="4790003"/>
            <a:ext cx="1951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20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xmlns="" id="{C965A5CB-90EC-4618-9CE6-160868260B0B}"/>
              </a:ext>
            </a:extLst>
          </p:cNvPr>
          <p:cNvSpPr txBox="1"/>
          <p:nvPr/>
        </p:nvSpPr>
        <p:spPr>
          <a:xfrm>
            <a:off x="9160759" y="6265306"/>
            <a:ext cx="1951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21</a:t>
            </a:r>
          </a:p>
        </p:txBody>
      </p:sp>
    </p:spTree>
    <p:extLst>
      <p:ext uri="{BB962C8B-B14F-4D97-AF65-F5344CB8AC3E}">
        <p14:creationId xmlns="" xmlns:p14="http://schemas.microsoft.com/office/powerpoint/2010/main" val="144842181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0" i="0" u="sng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http://www.relaxbezvrasek.cz/krasny-oblicej/masaz-obliceje-mikromasaz-ocniho-okoli-proti-vraskove-osetreni</a:t>
            </a:r>
            <a:endParaRPr lang="cs-CZ" b="0" i="0" u="sng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b="0" i="0" u="sng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https://www.anetamudrova.cz/sluzby/mikromasaz-ocniho-okoli/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6134386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Zdroje obrázků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1 – 21 </a:t>
            </a:r>
            <a:r>
              <a:rPr lang="cs-CZ">
                <a:latin typeface="Times New Roman" panose="02020603050405020304" pitchFamily="18" charset="0"/>
                <a:cs typeface="Times New Roman" panose="02020603050405020304" pitchFamily="18" charset="0"/>
              </a:rPr>
              <a:t>vlastní archiv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9884027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79634" y="2780175"/>
            <a:ext cx="8596668" cy="1320800"/>
          </a:xfrm>
        </p:spPr>
        <p:txBody>
          <a:bodyPr>
            <a:normAutofit/>
          </a:bodyPr>
          <a:lstStyle/>
          <a:p>
            <a:r>
              <a:rPr lang="cs-CZ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Děkuji za pozornost </a:t>
            </a:r>
            <a:r>
              <a:rPr lang="cs-CZ" sz="7200" dirty="0"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</a:t>
            </a:r>
            <a:endParaRPr lang="cs-CZ" sz="7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957749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Faseta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329</TotalTime>
  <Words>902</Words>
  <Application>Microsoft Office PowerPoint</Application>
  <PresentationFormat>Vlastní</PresentationFormat>
  <Paragraphs>158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Faseta</vt:lpstr>
      <vt:lpstr>Mikromasáž očního okolí</vt:lpstr>
      <vt:lpstr>Naše oči a zrak jsou nenahraditelné</vt:lpstr>
      <vt:lpstr>Charakteristika mikromasáže očí</vt:lpstr>
      <vt:lpstr>Účinky</vt:lpstr>
      <vt:lpstr>Význam mikromasáže očního okolí</vt:lpstr>
      <vt:lpstr>Kontraindikace</vt:lpstr>
      <vt:lpstr>1. Fáze - Roztírání</vt:lpstr>
      <vt:lpstr>2. Fáze - Kroužkování</vt:lpstr>
      <vt:lpstr>3. Fáze – „Lodičky“</vt:lpstr>
      <vt:lpstr>4. Fáze - Poštipy</vt:lpstr>
      <vt:lpstr>5. Fáze – Hlazení nosu a čela</vt:lpstr>
      <vt:lpstr>6. Fáze – Hlazení nosu </vt:lpstr>
      <vt:lpstr>7. Fáze – Vlnění na čele</vt:lpstr>
      <vt:lpstr>8. Fáze – Vytírání čela</vt:lpstr>
      <vt:lpstr>9. Fáze – Hoblování čela</vt:lpstr>
      <vt:lpstr>10. Fáze – Smetání a vějíře na čele</vt:lpstr>
      <vt:lpstr>11. Fáze – Body na čele</vt:lpstr>
      <vt:lpstr>12. Fáze – Vějířky na spáncích</vt:lpstr>
      <vt:lpstr>13. Fáze – Obkroužení očí</vt:lpstr>
      <vt:lpstr>14. Fáze – Kroužení a body pod očima</vt:lpstr>
      <vt:lpstr>15. Fáze – Vytírání obočí</vt:lpstr>
      <vt:lpstr>16. Fáze – Akupresurní body</vt:lpstr>
      <vt:lpstr>17. Fáze - Uklidnění</vt:lpstr>
      <vt:lpstr>Ukázky masáže</vt:lpstr>
      <vt:lpstr>Zdroje</vt:lpstr>
      <vt:lpstr>Zdroje obrázků</vt:lpstr>
      <vt:lpstr>Děkuji za pozornost </vt:lpstr>
    </vt:vector>
  </TitlesOfParts>
  <Company>SSPOSBRNO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Mikromasáž očního okolí</dc:title>
  <dc:creator>Mgr. Hana Sladká</dc:creator>
  <cp:lastModifiedBy>User</cp:lastModifiedBy>
  <cp:revision>34</cp:revision>
  <dcterms:created xsi:type="dcterms:W3CDTF">2020-12-02T08:34:42Z</dcterms:created>
  <dcterms:modified xsi:type="dcterms:W3CDTF">2022-04-26T14:30:50Z</dcterms:modified>
</cp:coreProperties>
</file>