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8" r:id="rId5"/>
    <p:sldId id="259" r:id="rId6"/>
    <p:sldId id="261" r:id="rId7"/>
    <p:sldId id="262" r:id="rId8"/>
    <p:sldId id="271" r:id="rId9"/>
    <p:sldId id="263" r:id="rId10"/>
    <p:sldId id="264" r:id="rId11"/>
    <p:sldId id="265" r:id="rId12"/>
    <p:sldId id="272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5237C7-BE28-D29B-035B-D859DAC3681E}" v="21" dt="2022-05-27T05:46:50.071"/>
    <p1510:client id="{2847290C-B05F-83B7-7C41-E24759C3E2F9}" v="114" dt="2022-05-23T09:40:17.203"/>
    <p1510:client id="{3AAE558F-A851-4FBB-2E1D-C3240AAC2B18}" v="17" dt="2022-05-25T05:42:21.862"/>
    <p1510:client id="{6B52F4B4-D723-E8BB-D814-A2408496AA47}" v="463" dt="2022-05-23T07:57:04.728"/>
    <p1510:client id="{75E10105-67B0-06B6-C4ED-19B2F1194FFA}" v="238" dt="2022-05-27T05:34:48.581"/>
    <p1510:client id="{A251D76A-AF06-AE42-8314-327EE59BEA9A}" v="8" dt="2022-05-27T06:43:30.889"/>
    <p1510:client id="{ACC976F2-9215-E27F-4549-07EDEBB51185}" v="541" dt="2022-05-22T20:20:35.256"/>
    <p1510:client id="{CBDA9979-F9BB-4B6F-89C6-2BF6E268910E}" v="300" dt="2022-05-20T20:48:54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162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c. Marcela Lorenzová" userId="S::lorenzova@ssposbrno.cz::7bc5de6d-1b5a-4cf5-9f65-38cdb2cfce76" providerId="AD" clId="Web-{ACC976F2-9215-E27F-4549-07EDEBB51185}"/>
    <pc:docChg chg="addSld delSld modSld sldOrd">
      <pc:chgData name="Bc. Marcela Lorenzová" userId="S::lorenzova@ssposbrno.cz::7bc5de6d-1b5a-4cf5-9f65-38cdb2cfce76" providerId="AD" clId="Web-{ACC976F2-9215-E27F-4549-07EDEBB51185}" dt="2022-05-22T20:20:35.256" v="519"/>
      <pc:docMkLst>
        <pc:docMk/>
      </pc:docMkLst>
      <pc:sldChg chg="modSp">
        <pc:chgData name="Bc. Marcela Lorenzová" userId="S::lorenzova@ssposbrno.cz::7bc5de6d-1b5a-4cf5-9f65-38cdb2cfce76" providerId="AD" clId="Web-{ACC976F2-9215-E27F-4549-07EDEBB51185}" dt="2022-05-22T20:13:14.811" v="286" actId="20577"/>
        <pc:sldMkLst>
          <pc:docMk/>
          <pc:sldMk cId="1640826535" sldId="257"/>
        </pc:sldMkLst>
        <pc:spChg chg="mod">
          <ac:chgData name="Bc. Marcela Lorenzová" userId="S::lorenzova@ssposbrno.cz::7bc5de6d-1b5a-4cf5-9f65-38cdb2cfce76" providerId="AD" clId="Web-{ACC976F2-9215-E27F-4549-07EDEBB51185}" dt="2022-05-22T20:13:14.811" v="286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modSp">
        <pc:chgData name="Bc. Marcela Lorenzová" userId="S::lorenzova@ssposbrno.cz::7bc5de6d-1b5a-4cf5-9f65-38cdb2cfce76" providerId="AD" clId="Web-{ACC976F2-9215-E27F-4549-07EDEBB51185}" dt="2022-05-22T19:35:12.977" v="63" actId="20577"/>
        <pc:sldMkLst>
          <pc:docMk/>
          <pc:sldMk cId="17865047" sldId="260"/>
        </pc:sldMkLst>
        <pc:spChg chg="mod">
          <ac:chgData name="Bc. Marcela Lorenzová" userId="S::lorenzova@ssposbrno.cz::7bc5de6d-1b5a-4cf5-9f65-38cdb2cfce76" providerId="AD" clId="Web-{ACC976F2-9215-E27F-4549-07EDEBB51185}" dt="2022-05-22T19:35:12.977" v="63" actId="20577"/>
          <ac:spMkLst>
            <pc:docMk/>
            <pc:sldMk cId="17865047" sldId="260"/>
            <ac:spMk id="3" creationId="{81550F48-A755-FFDD-8F8B-79E9A7E5EB1D}"/>
          </ac:spMkLst>
        </pc:spChg>
      </pc:sldChg>
      <pc:sldChg chg="addSp delSp modSp new del ord">
        <pc:chgData name="Bc. Marcela Lorenzová" userId="S::lorenzova@ssposbrno.cz::7bc5de6d-1b5a-4cf5-9f65-38cdb2cfce76" providerId="AD" clId="Web-{ACC976F2-9215-E27F-4549-07EDEBB51185}" dt="2022-05-22T19:36:41.497" v="67"/>
        <pc:sldMkLst>
          <pc:docMk/>
          <pc:sldMk cId="220894665" sldId="261"/>
        </pc:sldMkLst>
        <pc:spChg chg="del">
          <ac:chgData name="Bc. Marcela Lorenzová" userId="S::lorenzova@ssposbrno.cz::7bc5de6d-1b5a-4cf5-9f65-38cdb2cfce76" providerId="AD" clId="Web-{ACC976F2-9215-E27F-4549-07EDEBB51185}" dt="2022-05-22T19:36:15.027" v="66"/>
          <ac:spMkLst>
            <pc:docMk/>
            <pc:sldMk cId="220894665" sldId="261"/>
            <ac:spMk id="3" creationId="{74AE8B00-569F-F569-A753-F6FA74B229D0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36:15.027" v="66"/>
          <ac:picMkLst>
            <pc:docMk/>
            <pc:sldMk cId="220894665" sldId="261"/>
            <ac:picMk id="5" creationId="{99B5FD3B-8D49-C4A1-D425-4D68F6015772}"/>
          </ac:picMkLst>
        </pc:picChg>
      </pc:sldChg>
      <pc:sldChg chg="addSp delSp modSp new ord">
        <pc:chgData name="Bc. Marcela Lorenzová" userId="S::lorenzova@ssposbrno.cz::7bc5de6d-1b5a-4cf5-9f65-38cdb2cfce76" providerId="AD" clId="Web-{ACC976F2-9215-E27F-4549-07EDEBB51185}" dt="2022-05-22T20:20:02.738" v="517"/>
        <pc:sldMkLst>
          <pc:docMk/>
          <pc:sldMk cId="1129743438" sldId="261"/>
        </pc:sldMkLst>
        <pc:spChg chg="mod">
          <ac:chgData name="Bc. Marcela Lorenzová" userId="S::lorenzova@ssposbrno.cz::7bc5de6d-1b5a-4cf5-9f65-38cdb2cfce76" providerId="AD" clId="Web-{ACC976F2-9215-E27F-4549-07EDEBB51185}" dt="2022-05-22T20:06:07.790" v="249" actId="20577"/>
          <ac:spMkLst>
            <pc:docMk/>
            <pc:sldMk cId="1129743438" sldId="261"/>
            <ac:spMk id="2" creationId="{897070C8-2FFC-5168-4C5A-E0D5623C74FF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42:38.468" v="69"/>
          <ac:spMkLst>
            <pc:docMk/>
            <pc:sldMk cId="1129743438" sldId="261"/>
            <ac:spMk id="3" creationId="{5C52E61D-47AE-24FA-6A4A-B9CAE5ACCD1D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44:38.365" v="72"/>
          <ac:spMkLst>
            <pc:docMk/>
            <pc:sldMk cId="1129743438" sldId="261"/>
            <ac:spMk id="4" creationId="{F8BBDB9E-5255-829A-5C47-E0D7151CF261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42:38.468" v="69"/>
          <ac:picMkLst>
            <pc:docMk/>
            <pc:sldMk cId="1129743438" sldId="261"/>
            <ac:picMk id="5" creationId="{6EA0A263-09CD-9AF8-64DE-43936085E164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19:44:38.365" v="72"/>
          <ac:picMkLst>
            <pc:docMk/>
            <pc:sldMk cId="1129743438" sldId="261"/>
            <ac:picMk id="6" creationId="{63857C0F-FB18-1DF0-7D38-980B4493D3F0}"/>
          </ac:picMkLst>
        </pc:picChg>
      </pc:sldChg>
      <pc:sldChg chg="addSp delSp modSp new ord">
        <pc:chgData name="Bc. Marcela Lorenzová" userId="S::lorenzova@ssposbrno.cz::7bc5de6d-1b5a-4cf5-9f65-38cdb2cfce76" providerId="AD" clId="Web-{ACC976F2-9215-E27F-4549-07EDEBB51185}" dt="2022-05-22T20:20:20.271" v="518"/>
        <pc:sldMkLst>
          <pc:docMk/>
          <pc:sldMk cId="3286330053" sldId="262"/>
        </pc:sldMkLst>
        <pc:spChg chg="mod">
          <ac:chgData name="Bc. Marcela Lorenzová" userId="S::lorenzova@ssposbrno.cz::7bc5de6d-1b5a-4cf5-9f65-38cdb2cfce76" providerId="AD" clId="Web-{ACC976F2-9215-E27F-4549-07EDEBB51185}" dt="2022-05-22T20:04:04.080" v="213" actId="20577"/>
          <ac:spMkLst>
            <pc:docMk/>
            <pc:sldMk cId="3286330053" sldId="262"/>
            <ac:spMk id="2" creationId="{985A5F1C-9AC4-749B-F9DC-1EDBA5C6ABB4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46:33.386" v="91"/>
          <ac:spMkLst>
            <pc:docMk/>
            <pc:sldMk cId="3286330053" sldId="262"/>
            <ac:spMk id="3" creationId="{52E08051-8D57-CBA2-5CD3-12C730B51950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47:59.141" v="92"/>
          <ac:spMkLst>
            <pc:docMk/>
            <pc:sldMk cId="3286330053" sldId="262"/>
            <ac:spMk id="4" creationId="{AA576F55-79CE-FF4C-353F-59899B7748F7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46:33.386" v="91"/>
          <ac:picMkLst>
            <pc:docMk/>
            <pc:sldMk cId="3286330053" sldId="262"/>
            <ac:picMk id="5" creationId="{A81CAB24-2072-D060-1555-16AA2017965E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19:47:59.141" v="92"/>
          <ac:picMkLst>
            <pc:docMk/>
            <pc:sldMk cId="3286330053" sldId="262"/>
            <ac:picMk id="6" creationId="{8E218332-2AFA-E482-5D7F-89E3F5EEA7A6}"/>
          </ac:picMkLst>
        </pc:picChg>
      </pc:sldChg>
      <pc:sldChg chg="addSp delSp modSp new ord">
        <pc:chgData name="Bc. Marcela Lorenzová" userId="S::lorenzova@ssposbrno.cz::7bc5de6d-1b5a-4cf5-9f65-38cdb2cfce76" providerId="AD" clId="Web-{ACC976F2-9215-E27F-4549-07EDEBB51185}" dt="2022-05-22T20:20:35.256" v="519"/>
        <pc:sldMkLst>
          <pc:docMk/>
          <pc:sldMk cId="1494143269" sldId="263"/>
        </pc:sldMkLst>
        <pc:spChg chg="mod">
          <ac:chgData name="Bc. Marcela Lorenzová" userId="S::lorenzova@ssposbrno.cz::7bc5de6d-1b5a-4cf5-9f65-38cdb2cfce76" providerId="AD" clId="Web-{ACC976F2-9215-E27F-4549-07EDEBB51185}" dt="2022-05-22T20:04:50.895" v="227" actId="20577"/>
          <ac:spMkLst>
            <pc:docMk/>
            <pc:sldMk cId="1494143269" sldId="263"/>
            <ac:spMk id="2" creationId="{41D35A36-0487-C7BE-188C-516A7E7B655E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52:00.450" v="159"/>
          <ac:spMkLst>
            <pc:docMk/>
            <pc:sldMk cId="1494143269" sldId="263"/>
            <ac:spMk id="3" creationId="{924FD603-9395-084E-C374-22BDA61B8C86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52:29.498" v="160"/>
          <ac:spMkLst>
            <pc:docMk/>
            <pc:sldMk cId="1494143269" sldId="263"/>
            <ac:spMk id="4" creationId="{75798561-7D8C-59D2-4806-8D2AC8E4D348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52:00.450" v="159"/>
          <ac:picMkLst>
            <pc:docMk/>
            <pc:sldMk cId="1494143269" sldId="263"/>
            <ac:picMk id="5" creationId="{7D9E66EC-0FE8-7508-8559-D78EEB84BBED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19:52:29.498" v="160"/>
          <ac:picMkLst>
            <pc:docMk/>
            <pc:sldMk cId="1494143269" sldId="263"/>
            <ac:picMk id="6" creationId="{7B0690C4-B89E-9E98-4D4D-08CC0F606212}"/>
          </ac:picMkLst>
        </pc:picChg>
      </pc:sldChg>
      <pc:sldChg chg="addSp delSp modSp new">
        <pc:chgData name="Bc. Marcela Lorenzová" userId="S::lorenzova@ssposbrno.cz::7bc5de6d-1b5a-4cf5-9f65-38cdb2cfce76" providerId="AD" clId="Web-{ACC976F2-9215-E27F-4549-07EDEBB51185}" dt="2022-05-22T20:07:01.714" v="277" actId="20577"/>
        <pc:sldMkLst>
          <pc:docMk/>
          <pc:sldMk cId="1469359638" sldId="264"/>
        </pc:sldMkLst>
        <pc:spChg chg="mod">
          <ac:chgData name="Bc. Marcela Lorenzová" userId="S::lorenzova@ssposbrno.cz::7bc5de6d-1b5a-4cf5-9f65-38cdb2cfce76" providerId="AD" clId="Web-{ACC976F2-9215-E27F-4549-07EDEBB51185}" dt="2022-05-22T20:07:01.714" v="277" actId="20577"/>
          <ac:spMkLst>
            <pc:docMk/>
            <pc:sldMk cId="1469359638" sldId="264"/>
            <ac:spMk id="2" creationId="{2571747C-8326-309D-82F3-9E6AC375503C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53:07.719" v="163"/>
          <ac:spMkLst>
            <pc:docMk/>
            <pc:sldMk cId="1469359638" sldId="264"/>
            <ac:spMk id="3" creationId="{0EEFA694-E186-F4E4-3C97-904AC53234FD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20:00:30.554" v="180"/>
          <ac:spMkLst>
            <pc:docMk/>
            <pc:sldMk cId="1469359638" sldId="264"/>
            <ac:spMk id="4" creationId="{67DE2A8F-512F-1CDF-AFB5-AE6DE18061C8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53:07.719" v="163"/>
          <ac:picMkLst>
            <pc:docMk/>
            <pc:sldMk cId="1469359638" sldId="264"/>
            <ac:picMk id="5" creationId="{E7A7880E-7C33-3376-AB5E-DF1E7E015C10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20:00:30.554" v="180"/>
          <ac:picMkLst>
            <pc:docMk/>
            <pc:sldMk cId="1469359638" sldId="264"/>
            <ac:picMk id="6" creationId="{61A49172-9B8A-4482-D3B0-832333BC5FCE}"/>
          </ac:picMkLst>
        </pc:picChg>
      </pc:sldChg>
      <pc:sldChg chg="addSp delSp modSp new ord">
        <pc:chgData name="Bc. Marcela Lorenzová" userId="S::lorenzova@ssposbrno.cz::7bc5de6d-1b5a-4cf5-9f65-38cdb2cfce76" providerId="AD" clId="Web-{ACC976F2-9215-E27F-4549-07EDEBB51185}" dt="2022-05-22T20:07:50.357" v="280"/>
        <pc:sldMkLst>
          <pc:docMk/>
          <pc:sldMk cId="3056116238" sldId="265"/>
        </pc:sldMkLst>
        <pc:spChg chg="del">
          <ac:chgData name="Bc. Marcela Lorenzová" userId="S::lorenzova@ssposbrno.cz::7bc5de6d-1b5a-4cf5-9f65-38cdb2cfce76" providerId="AD" clId="Web-{ACC976F2-9215-E27F-4549-07EDEBB51185}" dt="2022-05-22T19:55:13.210" v="165"/>
          <ac:spMkLst>
            <pc:docMk/>
            <pc:sldMk cId="3056116238" sldId="265"/>
            <ac:spMk id="3" creationId="{CE7E808A-6DE2-965F-01CF-10C3B0352597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55:20.569" v="166"/>
          <ac:spMkLst>
            <pc:docMk/>
            <pc:sldMk cId="3056116238" sldId="265"/>
            <ac:spMk id="4" creationId="{8862CDC7-94A1-7849-4170-9FF9B6CEAF92}"/>
          </ac:spMkLst>
        </pc:spChg>
        <pc:spChg chg="add del mod">
          <ac:chgData name="Bc. Marcela Lorenzová" userId="S::lorenzova@ssposbrno.cz::7bc5de6d-1b5a-4cf5-9f65-38cdb2cfce76" providerId="AD" clId="Web-{ACC976F2-9215-E27F-4549-07EDEBB51185}" dt="2022-05-22T20:01:23.932" v="184"/>
          <ac:spMkLst>
            <pc:docMk/>
            <pc:sldMk cId="3056116238" sldId="265"/>
            <ac:spMk id="8" creationId="{31DC9D6C-9B87-E3F0-6355-AB78F5422927}"/>
          </ac:spMkLst>
        </pc:spChg>
        <pc:spChg chg="add mod">
          <ac:chgData name="Bc. Marcela Lorenzová" userId="S::lorenzova@ssposbrno.cz::7bc5de6d-1b5a-4cf5-9f65-38cdb2cfce76" providerId="AD" clId="Web-{ACC976F2-9215-E27F-4549-07EDEBB51185}" dt="2022-05-22T20:07:50.357" v="280"/>
          <ac:spMkLst>
            <pc:docMk/>
            <pc:sldMk cId="3056116238" sldId="265"/>
            <ac:spMk id="11" creationId="{AAB5BD0B-B6BA-50B4-B3AD-756CEB13A6B6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55:13.210" v="165"/>
          <ac:picMkLst>
            <pc:docMk/>
            <pc:sldMk cId="3056116238" sldId="265"/>
            <ac:picMk id="5" creationId="{0C852C8D-117F-7643-1122-24EDE4FC8EDE}"/>
          </ac:picMkLst>
        </pc:picChg>
        <pc:picChg chg="add del mod ord">
          <ac:chgData name="Bc. Marcela Lorenzová" userId="S::lorenzova@ssposbrno.cz::7bc5de6d-1b5a-4cf5-9f65-38cdb2cfce76" providerId="AD" clId="Web-{ACC976F2-9215-E27F-4549-07EDEBB51185}" dt="2022-05-22T19:55:51.665" v="167"/>
          <ac:picMkLst>
            <pc:docMk/>
            <pc:sldMk cId="3056116238" sldId="265"/>
            <ac:picMk id="6" creationId="{6140EBFB-201A-335F-40E0-B0D2D870D4E1}"/>
          </ac:picMkLst>
        </pc:picChg>
        <pc:picChg chg="add del mod ord">
          <ac:chgData name="Bc. Marcela Lorenzová" userId="S::lorenzova@ssposbrno.cz::7bc5de6d-1b5a-4cf5-9f65-38cdb2cfce76" providerId="AD" clId="Web-{ACC976F2-9215-E27F-4549-07EDEBB51185}" dt="2022-05-22T20:07:50.357" v="280"/>
          <ac:picMkLst>
            <pc:docMk/>
            <pc:sldMk cId="3056116238" sldId="265"/>
            <ac:picMk id="9" creationId="{94A48E1F-E682-8019-8AC2-48D2F947EB64}"/>
          </ac:picMkLst>
        </pc:picChg>
      </pc:sldChg>
      <pc:sldChg chg="addSp delSp modSp new add del ord">
        <pc:chgData name="Bc. Marcela Lorenzová" userId="S::lorenzova@ssposbrno.cz::7bc5de6d-1b5a-4cf5-9f65-38cdb2cfce76" providerId="AD" clId="Web-{ACC976F2-9215-E27F-4549-07EDEBB51185}" dt="2022-05-22T20:11:57.167" v="282"/>
        <pc:sldMkLst>
          <pc:docMk/>
          <pc:sldMk cId="2738076092" sldId="266"/>
        </pc:sldMkLst>
        <pc:spChg chg="del">
          <ac:chgData name="Bc. Marcela Lorenzová" userId="S::lorenzova@ssposbrno.cz::7bc5de6d-1b5a-4cf5-9f65-38cdb2cfce76" providerId="AD" clId="Web-{ACC976F2-9215-E27F-4549-07EDEBB51185}" dt="2022-05-22T19:56:06.165" v="169"/>
          <ac:spMkLst>
            <pc:docMk/>
            <pc:sldMk cId="2738076092" sldId="266"/>
            <ac:spMk id="3" creationId="{D1BBEE84-15D2-0DE4-C8C1-9F68F9D881FB}"/>
          </ac:spMkLst>
        </pc:spChg>
        <pc:spChg chg="del">
          <ac:chgData name="Bc. Marcela Lorenzová" userId="S::lorenzova@ssposbrno.cz::7bc5de6d-1b5a-4cf5-9f65-38cdb2cfce76" providerId="AD" clId="Web-{ACC976F2-9215-E27F-4549-07EDEBB51185}" dt="2022-05-22T19:56:32.682" v="170"/>
          <ac:spMkLst>
            <pc:docMk/>
            <pc:sldMk cId="2738076092" sldId="266"/>
            <ac:spMk id="4" creationId="{BA1506FF-DCC2-8159-E195-B550ABB29D29}"/>
          </ac:spMkLst>
        </pc:spChg>
        <pc:spChg chg="add del mod">
          <ac:chgData name="Bc. Marcela Lorenzová" userId="S::lorenzova@ssposbrno.cz::7bc5de6d-1b5a-4cf5-9f65-38cdb2cfce76" providerId="AD" clId="Web-{ACC976F2-9215-E27F-4549-07EDEBB51185}" dt="2022-05-22T19:56:54.793" v="172"/>
          <ac:spMkLst>
            <pc:docMk/>
            <pc:sldMk cId="2738076092" sldId="266"/>
            <ac:spMk id="8" creationId="{4EC57B42-4ACE-7E0E-373E-F09319A86470}"/>
          </ac:spMkLst>
        </pc:spChg>
        <pc:spChg chg="add del mod">
          <ac:chgData name="Bc. Marcela Lorenzová" userId="S::lorenzova@ssposbrno.cz::7bc5de6d-1b5a-4cf5-9f65-38cdb2cfce76" providerId="AD" clId="Web-{ACC976F2-9215-E27F-4549-07EDEBB51185}" dt="2022-05-22T19:57:14.856" v="174"/>
          <ac:spMkLst>
            <pc:docMk/>
            <pc:sldMk cId="2738076092" sldId="266"/>
            <ac:spMk id="11" creationId="{9BBDC216-9A7B-BDD0-4213-B349E8D2FB57}"/>
          </ac:spMkLst>
        </pc:spChg>
        <pc:spChg chg="add del mod">
          <ac:chgData name="Bc. Marcela Lorenzová" userId="S::lorenzova@ssposbrno.cz::7bc5de6d-1b5a-4cf5-9f65-38cdb2cfce76" providerId="AD" clId="Web-{ACC976F2-9215-E27F-4549-07EDEBB51185}" dt="2022-05-22T20:00:30.991" v="182"/>
          <ac:spMkLst>
            <pc:docMk/>
            <pc:sldMk cId="2738076092" sldId="266"/>
            <ac:spMk id="14" creationId="{8E4D2D28-9B11-9BA3-73F9-3DF9F3ED779D}"/>
          </ac:spMkLst>
        </pc:spChg>
        <pc:spChg chg="add del mod">
          <ac:chgData name="Bc. Marcela Lorenzová" userId="S::lorenzova@ssposbrno.cz::7bc5de6d-1b5a-4cf5-9f65-38cdb2cfce76" providerId="AD" clId="Web-{ACC976F2-9215-E27F-4549-07EDEBB51185}" dt="2022-05-22T20:07:29.794" v="279"/>
          <ac:spMkLst>
            <pc:docMk/>
            <pc:sldMk cId="2738076092" sldId="266"/>
            <ac:spMk id="17" creationId="{DE97B5D5-1B6E-77FE-59F7-1BB173243D21}"/>
          </ac:spMkLst>
        </pc:spChg>
        <pc:picChg chg="add del mod ord">
          <ac:chgData name="Bc. Marcela Lorenzová" userId="S::lorenzova@ssposbrno.cz::7bc5de6d-1b5a-4cf5-9f65-38cdb2cfce76" providerId="AD" clId="Web-{ACC976F2-9215-E27F-4549-07EDEBB51185}" dt="2022-05-22T19:56:35.651" v="171"/>
          <ac:picMkLst>
            <pc:docMk/>
            <pc:sldMk cId="2738076092" sldId="266"/>
            <ac:picMk id="5" creationId="{6E20C787-1759-DC43-8317-156B8D107E25}"/>
          </ac:picMkLst>
        </pc:picChg>
        <pc:picChg chg="add del mod ord">
          <ac:chgData name="Bc. Marcela Lorenzová" userId="S::lorenzova@ssposbrno.cz::7bc5de6d-1b5a-4cf5-9f65-38cdb2cfce76" providerId="AD" clId="Web-{ACC976F2-9215-E27F-4549-07EDEBB51185}" dt="2022-05-22T19:57:25.044" v="175"/>
          <ac:picMkLst>
            <pc:docMk/>
            <pc:sldMk cId="2738076092" sldId="266"/>
            <ac:picMk id="6" creationId="{96AFD689-8202-38E8-EF8E-1D03AF968C70}"/>
          </ac:picMkLst>
        </pc:picChg>
        <pc:picChg chg="add del mod ord">
          <ac:chgData name="Bc. Marcela Lorenzová" userId="S::lorenzova@ssposbrno.cz::7bc5de6d-1b5a-4cf5-9f65-38cdb2cfce76" providerId="AD" clId="Web-{ACC976F2-9215-E27F-4549-07EDEBB51185}" dt="2022-05-22T19:57:00.043" v="173"/>
          <ac:picMkLst>
            <pc:docMk/>
            <pc:sldMk cId="2738076092" sldId="266"/>
            <ac:picMk id="9" creationId="{BB795ECB-02A1-87C8-950D-8109224BE8A3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19:57:14.856" v="174"/>
          <ac:picMkLst>
            <pc:docMk/>
            <pc:sldMk cId="2738076092" sldId="266"/>
            <ac:picMk id="12" creationId="{16238AFA-8015-3846-4AE4-94D413995EFB}"/>
          </ac:picMkLst>
        </pc:picChg>
        <pc:picChg chg="add del mod ord">
          <ac:chgData name="Bc. Marcela Lorenzová" userId="S::lorenzova@ssposbrno.cz::7bc5de6d-1b5a-4cf5-9f65-38cdb2cfce76" providerId="AD" clId="Web-{ACC976F2-9215-E27F-4549-07EDEBB51185}" dt="2022-05-22T20:07:17.371" v="278"/>
          <ac:picMkLst>
            <pc:docMk/>
            <pc:sldMk cId="2738076092" sldId="266"/>
            <ac:picMk id="15" creationId="{8587D811-0E0C-8172-A75C-11E302E58361}"/>
          </ac:picMkLst>
        </pc:picChg>
        <pc:picChg chg="add mod ord">
          <ac:chgData name="Bc. Marcela Lorenzová" userId="S::lorenzova@ssposbrno.cz::7bc5de6d-1b5a-4cf5-9f65-38cdb2cfce76" providerId="AD" clId="Web-{ACC976F2-9215-E27F-4549-07EDEBB51185}" dt="2022-05-22T20:07:29.794" v="279"/>
          <ac:picMkLst>
            <pc:docMk/>
            <pc:sldMk cId="2738076092" sldId="266"/>
            <ac:picMk id="18" creationId="{D9750E8C-A3D8-92D4-4C34-6486A924D273}"/>
          </ac:picMkLst>
        </pc:picChg>
      </pc:sldChg>
      <pc:sldChg chg="addSp delSp modSp new del ord">
        <pc:chgData name="Bc. Marcela Lorenzová" userId="S::lorenzova@ssposbrno.cz::7bc5de6d-1b5a-4cf5-9f65-38cdb2cfce76" providerId="AD" clId="Web-{ACC976F2-9215-E27F-4549-07EDEBB51185}" dt="2022-05-22T19:58:45.611" v="179"/>
        <pc:sldMkLst>
          <pc:docMk/>
          <pc:sldMk cId="1914411862" sldId="267"/>
        </pc:sldMkLst>
        <pc:spChg chg="del">
          <ac:chgData name="Bc. Marcela Lorenzová" userId="S::lorenzova@ssposbrno.cz::7bc5de6d-1b5a-4cf5-9f65-38cdb2cfce76" providerId="AD" clId="Web-{ACC976F2-9215-E27F-4549-07EDEBB51185}" dt="2022-05-22T19:58:26.782" v="177"/>
          <ac:spMkLst>
            <pc:docMk/>
            <pc:sldMk cId="1914411862" sldId="267"/>
            <ac:spMk id="3" creationId="{A91FFBEA-70D5-42B1-B320-D7845E7D071C}"/>
          </ac:spMkLst>
        </pc:spChg>
        <pc:picChg chg="add mod ord">
          <ac:chgData name="Bc. Marcela Lorenzová" userId="S::lorenzova@ssposbrno.cz::7bc5de6d-1b5a-4cf5-9f65-38cdb2cfce76" providerId="AD" clId="Web-{ACC976F2-9215-E27F-4549-07EDEBB51185}" dt="2022-05-22T19:58:26.782" v="177"/>
          <ac:picMkLst>
            <pc:docMk/>
            <pc:sldMk cId="1914411862" sldId="267"/>
            <ac:picMk id="5" creationId="{267D48EB-A5DE-03A9-A3D8-8BE51C966B48}"/>
          </ac:picMkLst>
        </pc:picChg>
      </pc:sldChg>
      <pc:sldChg chg="new">
        <pc:chgData name="Bc. Marcela Lorenzová" userId="S::lorenzova@ssposbrno.cz::7bc5de6d-1b5a-4cf5-9f65-38cdb2cfce76" providerId="AD" clId="Web-{ACC976F2-9215-E27F-4549-07EDEBB51185}" dt="2022-05-22T20:13:29.093" v="287"/>
        <pc:sldMkLst>
          <pc:docMk/>
          <pc:sldMk cId="2254408369" sldId="267"/>
        </pc:sldMkLst>
      </pc:sldChg>
      <pc:sldChg chg="modSp new ord">
        <pc:chgData name="Bc. Marcela Lorenzová" userId="S::lorenzova@ssposbrno.cz::7bc5de6d-1b5a-4cf5-9f65-38cdb2cfce76" providerId="AD" clId="Web-{ACC976F2-9215-E27F-4549-07EDEBB51185}" dt="2022-05-22T20:20:00.176" v="516"/>
        <pc:sldMkLst>
          <pc:docMk/>
          <pc:sldMk cId="2690167438" sldId="268"/>
        </pc:sldMkLst>
        <pc:spChg chg="mod">
          <ac:chgData name="Bc. Marcela Lorenzová" userId="S::lorenzova@ssposbrno.cz::7bc5de6d-1b5a-4cf5-9f65-38cdb2cfce76" providerId="AD" clId="Web-{ACC976F2-9215-E27F-4549-07EDEBB51185}" dt="2022-05-22T20:14:33.987" v="306" actId="20577"/>
          <ac:spMkLst>
            <pc:docMk/>
            <pc:sldMk cId="2690167438" sldId="268"/>
            <ac:spMk id="2" creationId="{F927BB9F-3334-5A60-5876-A70BA66DE3EE}"/>
          </ac:spMkLst>
        </pc:spChg>
        <pc:spChg chg="mod">
          <ac:chgData name="Bc. Marcela Lorenzová" userId="S::lorenzova@ssposbrno.cz::7bc5de6d-1b5a-4cf5-9f65-38cdb2cfce76" providerId="AD" clId="Web-{ACC976F2-9215-E27F-4549-07EDEBB51185}" dt="2022-05-22T20:19:57.113" v="515" actId="20577"/>
          <ac:spMkLst>
            <pc:docMk/>
            <pc:sldMk cId="2690167438" sldId="268"/>
            <ac:spMk id="3" creationId="{1A705C2A-3453-7E14-CEBB-5E1A6C944872}"/>
          </ac:spMkLst>
        </pc:spChg>
      </pc:sldChg>
    </pc:docChg>
  </pc:docChgLst>
  <pc:docChgLst>
    <pc:chgData name="Mgr. Ivona Procházková" userId="S::prochazkova@ssposbrno.cz::510507a5-5774-46dd-b3b2-c125c84b29f8" providerId="AD" clId="Web-{75E10105-67B0-06B6-C4ED-19B2F1194FFA}"/>
    <pc:docChg chg="modSld">
      <pc:chgData name="Mgr. Ivona Procházková" userId="S::prochazkova@ssposbrno.cz::510507a5-5774-46dd-b3b2-c125c84b29f8" providerId="AD" clId="Web-{75E10105-67B0-06B6-C4ED-19B2F1194FFA}" dt="2022-05-27T05:34:48.581" v="242" actId="20577"/>
      <pc:docMkLst>
        <pc:docMk/>
      </pc:docMkLst>
      <pc:sldChg chg="modSp">
        <pc:chgData name="Mgr. Ivona Procházková" userId="S::prochazkova@ssposbrno.cz::510507a5-5774-46dd-b3b2-c125c84b29f8" providerId="AD" clId="Web-{75E10105-67B0-06B6-C4ED-19B2F1194FFA}" dt="2022-05-27T05:33:15.529" v="230" actId="20577"/>
        <pc:sldMkLst>
          <pc:docMk/>
          <pc:sldMk cId="1640826535" sldId="257"/>
        </pc:sldMkLst>
        <pc:spChg chg="mod">
          <ac:chgData name="Mgr. Ivona Procházková" userId="S::prochazkova@ssposbrno.cz::510507a5-5774-46dd-b3b2-c125c84b29f8" providerId="AD" clId="Web-{75E10105-67B0-06B6-C4ED-19B2F1194FFA}" dt="2022-05-27T05:33:15.529" v="230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modSp">
        <pc:chgData name="Mgr. Ivona Procházková" userId="S::prochazkova@ssposbrno.cz::510507a5-5774-46dd-b3b2-c125c84b29f8" providerId="AD" clId="Web-{75E10105-67B0-06B6-C4ED-19B2F1194FFA}" dt="2022-05-27T05:24:23.515" v="61" actId="20577"/>
        <pc:sldMkLst>
          <pc:docMk/>
          <pc:sldMk cId="17865047" sldId="260"/>
        </pc:sldMkLst>
        <pc:spChg chg="mod">
          <ac:chgData name="Mgr. Ivona Procházková" userId="S::prochazkova@ssposbrno.cz::510507a5-5774-46dd-b3b2-c125c84b29f8" providerId="AD" clId="Web-{75E10105-67B0-06B6-C4ED-19B2F1194FFA}" dt="2022-05-27T05:24:23.515" v="61" actId="20577"/>
          <ac:spMkLst>
            <pc:docMk/>
            <pc:sldMk cId="17865047" sldId="260"/>
            <ac:spMk id="3" creationId="{81550F48-A755-FFDD-8F8B-79E9A7E5EB1D}"/>
          </ac:spMkLst>
        </pc:spChg>
      </pc:sldChg>
      <pc:sldChg chg="modSp">
        <pc:chgData name="Mgr. Ivona Procházková" userId="S::prochazkova@ssposbrno.cz::510507a5-5774-46dd-b3b2-c125c84b29f8" providerId="AD" clId="Web-{75E10105-67B0-06B6-C4ED-19B2F1194FFA}" dt="2022-05-27T05:28:30.748" v="114" actId="20577"/>
        <pc:sldMkLst>
          <pc:docMk/>
          <pc:sldMk cId="1129743438" sldId="261"/>
        </pc:sldMkLst>
        <pc:spChg chg="mod">
          <ac:chgData name="Mgr. Ivona Procházková" userId="S::prochazkova@ssposbrno.cz::510507a5-5774-46dd-b3b2-c125c84b29f8" providerId="AD" clId="Web-{75E10105-67B0-06B6-C4ED-19B2F1194FFA}" dt="2022-05-27T05:28:30.748" v="114" actId="20577"/>
          <ac:spMkLst>
            <pc:docMk/>
            <pc:sldMk cId="1129743438" sldId="261"/>
            <ac:spMk id="2" creationId="{897070C8-2FFC-5168-4C5A-E0D5623C74FF}"/>
          </ac:spMkLst>
        </pc:spChg>
      </pc:sldChg>
      <pc:sldChg chg="modSp">
        <pc:chgData name="Mgr. Ivona Procházková" userId="S::prochazkova@ssposbrno.cz::510507a5-5774-46dd-b3b2-c125c84b29f8" providerId="AD" clId="Web-{75E10105-67B0-06B6-C4ED-19B2F1194FFA}" dt="2022-05-27T05:28:51.233" v="117" actId="20577"/>
        <pc:sldMkLst>
          <pc:docMk/>
          <pc:sldMk cId="3286330053" sldId="262"/>
        </pc:sldMkLst>
        <pc:spChg chg="mod">
          <ac:chgData name="Mgr. Ivona Procházková" userId="S::prochazkova@ssposbrno.cz::510507a5-5774-46dd-b3b2-c125c84b29f8" providerId="AD" clId="Web-{75E10105-67B0-06B6-C4ED-19B2F1194FFA}" dt="2022-05-27T05:28:51.233" v="117" actId="20577"/>
          <ac:spMkLst>
            <pc:docMk/>
            <pc:sldMk cId="3286330053" sldId="262"/>
            <ac:spMk id="2" creationId="{985A5F1C-9AC4-749B-F9DC-1EDBA5C6ABB4}"/>
          </ac:spMkLst>
        </pc:spChg>
      </pc:sldChg>
      <pc:sldChg chg="modSp">
        <pc:chgData name="Mgr. Ivona Procházková" userId="S::prochazkova@ssposbrno.cz::510507a5-5774-46dd-b3b2-c125c84b29f8" providerId="AD" clId="Web-{75E10105-67B0-06B6-C4ED-19B2F1194FFA}" dt="2022-05-27T05:27:47.105" v="101" actId="20577"/>
        <pc:sldMkLst>
          <pc:docMk/>
          <pc:sldMk cId="2690167438" sldId="268"/>
        </pc:sldMkLst>
        <pc:spChg chg="mod">
          <ac:chgData name="Mgr. Ivona Procházková" userId="S::prochazkova@ssposbrno.cz::510507a5-5774-46dd-b3b2-c125c84b29f8" providerId="AD" clId="Web-{75E10105-67B0-06B6-C4ED-19B2F1194FFA}" dt="2022-05-27T05:24:45.969" v="64" actId="20577"/>
          <ac:spMkLst>
            <pc:docMk/>
            <pc:sldMk cId="2690167438" sldId="268"/>
            <ac:spMk id="2" creationId="{F927BB9F-3334-5A60-5876-A70BA66DE3EE}"/>
          </ac:spMkLst>
        </pc:spChg>
        <pc:spChg chg="mod">
          <ac:chgData name="Mgr. Ivona Procházková" userId="S::prochazkova@ssposbrno.cz::510507a5-5774-46dd-b3b2-c125c84b29f8" providerId="AD" clId="Web-{75E10105-67B0-06B6-C4ED-19B2F1194FFA}" dt="2022-05-27T05:27:47.105" v="101" actId="20577"/>
          <ac:spMkLst>
            <pc:docMk/>
            <pc:sldMk cId="2690167438" sldId="268"/>
            <ac:spMk id="3" creationId="{1A705C2A-3453-7E14-CEBB-5E1A6C944872}"/>
          </ac:spMkLst>
        </pc:spChg>
      </pc:sldChg>
      <pc:sldChg chg="modSp">
        <pc:chgData name="Mgr. Ivona Procházková" userId="S::prochazkova@ssposbrno.cz::510507a5-5774-46dd-b3b2-c125c84b29f8" providerId="AD" clId="Web-{75E10105-67B0-06B6-C4ED-19B2F1194FFA}" dt="2022-05-27T05:34:48.581" v="242" actId="20577"/>
        <pc:sldMkLst>
          <pc:docMk/>
          <pc:sldMk cId="3209543698" sldId="271"/>
        </pc:sldMkLst>
        <pc:spChg chg="mod">
          <ac:chgData name="Mgr. Ivona Procházková" userId="S::prochazkova@ssposbrno.cz::510507a5-5774-46dd-b3b2-c125c84b29f8" providerId="AD" clId="Web-{75E10105-67B0-06B6-C4ED-19B2F1194FFA}" dt="2022-05-27T05:34:48.581" v="242" actId="20577"/>
          <ac:spMkLst>
            <pc:docMk/>
            <pc:sldMk cId="3209543698" sldId="271"/>
            <ac:spMk id="3" creationId="{B8A9C5A8-71AE-D428-EC67-C08DED4C0C9E}"/>
          </ac:spMkLst>
        </pc:spChg>
      </pc:sldChg>
    </pc:docChg>
  </pc:docChgLst>
  <pc:docChgLst>
    <pc:chgData name="Bc. Marcela Lorenzová" userId="S::lorenzova@ssposbrno.cz::7bc5de6d-1b5a-4cf5-9f65-38cdb2cfce76" providerId="AD" clId="Web-{2847290C-B05F-83B7-7C41-E24759C3E2F9}"/>
    <pc:docChg chg="modSld">
      <pc:chgData name="Bc. Marcela Lorenzová" userId="S::lorenzova@ssposbrno.cz::7bc5de6d-1b5a-4cf5-9f65-38cdb2cfce76" providerId="AD" clId="Web-{2847290C-B05F-83B7-7C41-E24759C3E2F9}" dt="2022-05-23T09:40:17.203" v="120" actId="20577"/>
      <pc:docMkLst>
        <pc:docMk/>
      </pc:docMkLst>
      <pc:sldChg chg="modSp">
        <pc:chgData name="Bc. Marcela Lorenzová" userId="S::lorenzova@ssposbrno.cz::7bc5de6d-1b5a-4cf5-9f65-38cdb2cfce76" providerId="AD" clId="Web-{2847290C-B05F-83B7-7C41-E24759C3E2F9}" dt="2022-05-23T09:40:17.203" v="120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2847290C-B05F-83B7-7C41-E24759C3E2F9}" dt="2022-05-23T09:40:17.203" v="120" actId="20577"/>
          <ac:spMkLst>
            <pc:docMk/>
            <pc:sldMk cId="3799523001" sldId="256"/>
            <ac:spMk id="3" creationId="{00000000-0000-0000-0000-000000000000}"/>
          </ac:spMkLst>
        </pc:spChg>
      </pc:sldChg>
      <pc:sldChg chg="modSp">
        <pc:chgData name="Bc. Marcela Lorenzová" userId="S::lorenzova@ssposbrno.cz::7bc5de6d-1b5a-4cf5-9f65-38cdb2cfce76" providerId="AD" clId="Web-{2847290C-B05F-83B7-7C41-E24759C3E2F9}" dt="2022-05-23T09:33:05.833" v="40" actId="20577"/>
        <pc:sldMkLst>
          <pc:docMk/>
          <pc:sldMk cId="1640826535" sldId="257"/>
        </pc:sldMkLst>
        <pc:spChg chg="mod">
          <ac:chgData name="Bc. Marcela Lorenzová" userId="S::lorenzova@ssposbrno.cz::7bc5de6d-1b5a-4cf5-9f65-38cdb2cfce76" providerId="AD" clId="Web-{2847290C-B05F-83B7-7C41-E24759C3E2F9}" dt="2022-05-23T09:33:05.833" v="40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modSp">
        <pc:chgData name="Bc. Marcela Lorenzová" userId="S::lorenzova@ssposbrno.cz::7bc5de6d-1b5a-4cf5-9f65-38cdb2cfce76" providerId="AD" clId="Web-{2847290C-B05F-83B7-7C41-E24759C3E2F9}" dt="2022-05-23T09:38:03.445" v="109" actId="20577"/>
        <pc:sldMkLst>
          <pc:docMk/>
          <pc:sldMk cId="2690167438" sldId="268"/>
        </pc:sldMkLst>
        <pc:spChg chg="mod">
          <ac:chgData name="Bc. Marcela Lorenzová" userId="S::lorenzova@ssposbrno.cz::7bc5de6d-1b5a-4cf5-9f65-38cdb2cfce76" providerId="AD" clId="Web-{2847290C-B05F-83B7-7C41-E24759C3E2F9}" dt="2022-05-23T09:38:03.445" v="109" actId="20577"/>
          <ac:spMkLst>
            <pc:docMk/>
            <pc:sldMk cId="2690167438" sldId="268"/>
            <ac:spMk id="3" creationId="{1A705C2A-3453-7E14-CEBB-5E1A6C944872}"/>
          </ac:spMkLst>
        </pc:spChg>
      </pc:sldChg>
    </pc:docChg>
  </pc:docChgLst>
  <pc:docChgLst>
    <pc:chgData name="Bc. Marcela Lorenzová" userId="S::lorenzova@ssposbrno.cz::7bc5de6d-1b5a-4cf5-9f65-38cdb2cfce76" providerId="AD" clId="Web-{A251D76A-AF06-AE42-8314-327EE59BEA9A}"/>
    <pc:docChg chg="modSld">
      <pc:chgData name="Bc. Marcela Lorenzová" userId="S::lorenzova@ssposbrno.cz::7bc5de6d-1b5a-4cf5-9f65-38cdb2cfce76" providerId="AD" clId="Web-{A251D76A-AF06-AE42-8314-327EE59BEA9A}" dt="2022-05-27T06:43:28.326" v="6" actId="20577"/>
      <pc:docMkLst>
        <pc:docMk/>
      </pc:docMkLst>
      <pc:sldChg chg="modSp">
        <pc:chgData name="Bc. Marcela Lorenzová" userId="S::lorenzova@ssposbrno.cz::7bc5de6d-1b5a-4cf5-9f65-38cdb2cfce76" providerId="AD" clId="Web-{A251D76A-AF06-AE42-8314-327EE59BEA9A}" dt="2022-05-27T06:43:28.326" v="6" actId="20577"/>
        <pc:sldMkLst>
          <pc:docMk/>
          <pc:sldMk cId="1640826535" sldId="257"/>
        </pc:sldMkLst>
        <pc:spChg chg="mod">
          <ac:chgData name="Bc. Marcela Lorenzová" userId="S::lorenzova@ssposbrno.cz::7bc5de6d-1b5a-4cf5-9f65-38cdb2cfce76" providerId="AD" clId="Web-{A251D76A-AF06-AE42-8314-327EE59BEA9A}" dt="2022-05-27T06:43:28.326" v="6" actId="20577"/>
          <ac:spMkLst>
            <pc:docMk/>
            <pc:sldMk cId="1640826535" sldId="257"/>
            <ac:spMk id="3" creationId="{5A7A90A6-2325-74E4-4C86-6886BAA1FACC}"/>
          </ac:spMkLst>
        </pc:spChg>
      </pc:sldChg>
    </pc:docChg>
  </pc:docChgLst>
  <pc:docChgLst>
    <pc:chgData name="Mgr. Ivona Procházková" userId="S::prochazkova@ssposbrno.cz::510507a5-5774-46dd-b3b2-c125c84b29f8" providerId="AD" clId="Web-{3AAE558F-A851-4FBB-2E1D-C3240AAC2B18}"/>
    <pc:docChg chg="modSld">
      <pc:chgData name="Mgr. Ivona Procházková" userId="S::prochazkova@ssposbrno.cz::510507a5-5774-46dd-b3b2-c125c84b29f8" providerId="AD" clId="Web-{3AAE558F-A851-4FBB-2E1D-C3240AAC2B18}" dt="2022-05-25T05:42:16.237" v="15" actId="20577"/>
      <pc:docMkLst>
        <pc:docMk/>
      </pc:docMkLst>
      <pc:sldChg chg="modSp">
        <pc:chgData name="Mgr. Ivona Procházková" userId="S::prochazkova@ssposbrno.cz::510507a5-5774-46dd-b3b2-c125c84b29f8" providerId="AD" clId="Web-{3AAE558F-A851-4FBB-2E1D-C3240AAC2B18}" dt="2022-05-25T05:40:41.469" v="14" actId="20577"/>
        <pc:sldMkLst>
          <pc:docMk/>
          <pc:sldMk cId="1640826535" sldId="257"/>
        </pc:sldMkLst>
        <pc:spChg chg="mod">
          <ac:chgData name="Mgr. Ivona Procházková" userId="S::prochazkova@ssposbrno.cz::510507a5-5774-46dd-b3b2-c125c84b29f8" providerId="AD" clId="Web-{3AAE558F-A851-4FBB-2E1D-C3240AAC2B18}" dt="2022-05-25T05:40:41.469" v="14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modSp">
        <pc:chgData name="Mgr. Ivona Procházková" userId="S::prochazkova@ssposbrno.cz::510507a5-5774-46dd-b3b2-c125c84b29f8" providerId="AD" clId="Web-{3AAE558F-A851-4FBB-2E1D-C3240AAC2B18}" dt="2022-05-25T05:42:16.237" v="15" actId="20577"/>
        <pc:sldMkLst>
          <pc:docMk/>
          <pc:sldMk cId="3209543698" sldId="271"/>
        </pc:sldMkLst>
        <pc:spChg chg="mod">
          <ac:chgData name="Mgr. Ivona Procházková" userId="S::prochazkova@ssposbrno.cz::510507a5-5774-46dd-b3b2-c125c84b29f8" providerId="AD" clId="Web-{3AAE558F-A851-4FBB-2E1D-C3240AAC2B18}" dt="2022-05-25T05:42:16.237" v="15" actId="20577"/>
          <ac:spMkLst>
            <pc:docMk/>
            <pc:sldMk cId="3209543698" sldId="271"/>
            <ac:spMk id="3" creationId="{B8A9C5A8-71AE-D428-EC67-C08DED4C0C9E}"/>
          </ac:spMkLst>
        </pc:spChg>
      </pc:sldChg>
    </pc:docChg>
  </pc:docChgLst>
  <pc:docChgLst>
    <pc:chgData name="Mgr. Ivona Procházková" userId="S::prochazkova@ssposbrno.cz::510507a5-5774-46dd-b3b2-c125c84b29f8" providerId="AD" clId="Web-{1A5237C7-BE28-D29B-035B-D859DAC3681E}"/>
    <pc:docChg chg="modSld">
      <pc:chgData name="Mgr. Ivona Procházková" userId="S::prochazkova@ssposbrno.cz::510507a5-5774-46dd-b3b2-c125c84b29f8" providerId="AD" clId="Web-{1A5237C7-BE28-D29B-035B-D859DAC3681E}" dt="2022-05-27T05:46:50.071" v="19" actId="14100"/>
      <pc:docMkLst>
        <pc:docMk/>
      </pc:docMkLst>
      <pc:sldChg chg="modSp">
        <pc:chgData name="Mgr. Ivona Procházková" userId="S::prochazkova@ssposbrno.cz::510507a5-5774-46dd-b3b2-c125c84b29f8" providerId="AD" clId="Web-{1A5237C7-BE28-D29B-035B-D859DAC3681E}" dt="2022-05-27T05:45:46.865" v="2" actId="20577"/>
        <pc:sldMkLst>
          <pc:docMk/>
          <pc:sldMk cId="1640826535" sldId="257"/>
        </pc:sldMkLst>
        <pc:spChg chg="mod">
          <ac:chgData name="Mgr. Ivona Procházková" userId="S::prochazkova@ssposbrno.cz::510507a5-5774-46dd-b3b2-c125c84b29f8" providerId="AD" clId="Web-{1A5237C7-BE28-D29B-035B-D859DAC3681E}" dt="2022-05-27T05:45:46.865" v="2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modSp">
        <pc:chgData name="Mgr. Ivona Procházková" userId="S::prochazkova@ssposbrno.cz::510507a5-5774-46dd-b3b2-c125c84b29f8" providerId="AD" clId="Web-{1A5237C7-BE28-D29B-035B-D859DAC3681E}" dt="2022-05-27T05:46:32.539" v="15" actId="14100"/>
        <pc:sldMkLst>
          <pc:docMk/>
          <pc:sldMk cId="1129743438" sldId="261"/>
        </pc:sldMkLst>
        <pc:spChg chg="mod">
          <ac:chgData name="Mgr. Ivona Procházková" userId="S::prochazkova@ssposbrno.cz::510507a5-5774-46dd-b3b2-c125c84b29f8" providerId="AD" clId="Web-{1A5237C7-BE28-D29B-035B-D859DAC3681E}" dt="2022-05-27T05:46:32.539" v="15" actId="14100"/>
          <ac:spMkLst>
            <pc:docMk/>
            <pc:sldMk cId="1129743438" sldId="261"/>
            <ac:spMk id="2" creationId="{897070C8-2FFC-5168-4C5A-E0D5623C74FF}"/>
          </ac:spMkLst>
        </pc:spChg>
      </pc:sldChg>
      <pc:sldChg chg="modSp">
        <pc:chgData name="Mgr. Ivona Procházková" userId="S::prochazkova@ssposbrno.cz::510507a5-5774-46dd-b3b2-c125c84b29f8" providerId="AD" clId="Web-{1A5237C7-BE28-D29B-035B-D859DAC3681E}" dt="2022-05-27T05:46:39.524" v="17" actId="20577"/>
        <pc:sldMkLst>
          <pc:docMk/>
          <pc:sldMk cId="3286330053" sldId="262"/>
        </pc:sldMkLst>
        <pc:spChg chg="mod">
          <ac:chgData name="Mgr. Ivona Procházková" userId="S::prochazkova@ssposbrno.cz::510507a5-5774-46dd-b3b2-c125c84b29f8" providerId="AD" clId="Web-{1A5237C7-BE28-D29B-035B-D859DAC3681E}" dt="2022-05-27T05:46:39.524" v="17" actId="20577"/>
          <ac:spMkLst>
            <pc:docMk/>
            <pc:sldMk cId="3286330053" sldId="262"/>
            <ac:spMk id="2" creationId="{985A5F1C-9AC4-749B-F9DC-1EDBA5C6ABB4}"/>
          </ac:spMkLst>
        </pc:spChg>
      </pc:sldChg>
      <pc:sldChg chg="modSp">
        <pc:chgData name="Mgr. Ivona Procházková" userId="S::prochazkova@ssposbrno.cz::510507a5-5774-46dd-b3b2-c125c84b29f8" providerId="AD" clId="Web-{1A5237C7-BE28-D29B-035B-D859DAC3681E}" dt="2022-05-27T05:46:50.071" v="19" actId="14100"/>
        <pc:sldMkLst>
          <pc:docMk/>
          <pc:sldMk cId="3209543698" sldId="271"/>
        </pc:sldMkLst>
        <pc:spChg chg="mod">
          <ac:chgData name="Mgr. Ivona Procházková" userId="S::prochazkova@ssposbrno.cz::510507a5-5774-46dd-b3b2-c125c84b29f8" providerId="AD" clId="Web-{1A5237C7-BE28-D29B-035B-D859DAC3681E}" dt="2022-05-27T05:46:50.071" v="19" actId="14100"/>
          <ac:spMkLst>
            <pc:docMk/>
            <pc:sldMk cId="3209543698" sldId="271"/>
            <ac:spMk id="2" creationId="{16F23959-54CF-9A66-13B0-3B7B562884D2}"/>
          </ac:spMkLst>
        </pc:spChg>
      </pc:sldChg>
    </pc:docChg>
  </pc:docChgLst>
  <pc:docChgLst>
    <pc:chgData name="Bc. Marcela Lorenzová" userId="S::lorenzova@ssposbrno.cz::7bc5de6d-1b5a-4cf5-9f65-38cdb2cfce76" providerId="AD" clId="Web-{CBDA9979-F9BB-4B6F-89C6-2BF6E268910E}"/>
    <pc:docChg chg="addSld modSld sldOrd">
      <pc:chgData name="Bc. Marcela Lorenzová" userId="S::lorenzova@ssposbrno.cz::7bc5de6d-1b5a-4cf5-9f65-38cdb2cfce76" providerId="AD" clId="Web-{CBDA9979-F9BB-4B6F-89C6-2BF6E268910E}" dt="2022-05-20T20:48:54.377" v="293" actId="20577"/>
      <pc:docMkLst>
        <pc:docMk/>
      </pc:docMkLst>
      <pc:sldChg chg="modSp">
        <pc:chgData name="Bc. Marcela Lorenzová" userId="S::lorenzova@ssposbrno.cz::7bc5de6d-1b5a-4cf5-9f65-38cdb2cfce76" providerId="AD" clId="Web-{CBDA9979-F9BB-4B6F-89C6-2BF6E268910E}" dt="2022-05-20T20:36:06.787" v="33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CBDA9979-F9BB-4B6F-89C6-2BF6E268910E}" dt="2022-05-20T20:35:55.709" v="26" actId="20577"/>
          <ac:spMkLst>
            <pc:docMk/>
            <pc:sldMk cId="3799523001" sldId="256"/>
            <ac:spMk id="2" creationId="{00000000-0000-0000-0000-000000000000}"/>
          </ac:spMkLst>
        </pc:spChg>
        <pc:spChg chg="mod">
          <ac:chgData name="Bc. Marcela Lorenzová" userId="S::lorenzova@ssposbrno.cz::7bc5de6d-1b5a-4cf5-9f65-38cdb2cfce76" providerId="AD" clId="Web-{CBDA9979-F9BB-4B6F-89C6-2BF6E268910E}" dt="2022-05-20T20:36:06.787" v="33" actId="20577"/>
          <ac:spMkLst>
            <pc:docMk/>
            <pc:sldMk cId="3799523001" sldId="256"/>
            <ac:spMk id="3" creationId="{00000000-0000-0000-0000-000000000000}"/>
          </ac:spMkLst>
        </pc:spChg>
      </pc:sldChg>
      <pc:sldChg chg="modSp new">
        <pc:chgData name="Bc. Marcela Lorenzová" userId="S::lorenzova@ssposbrno.cz::7bc5de6d-1b5a-4cf5-9f65-38cdb2cfce76" providerId="AD" clId="Web-{CBDA9979-F9BB-4B6F-89C6-2BF6E268910E}" dt="2022-05-20T20:48:54.377" v="293" actId="20577"/>
        <pc:sldMkLst>
          <pc:docMk/>
          <pc:sldMk cId="1640826535" sldId="257"/>
        </pc:sldMkLst>
        <pc:spChg chg="mod">
          <ac:chgData name="Bc. Marcela Lorenzová" userId="S::lorenzova@ssposbrno.cz::7bc5de6d-1b5a-4cf5-9f65-38cdb2cfce76" providerId="AD" clId="Web-{CBDA9979-F9BB-4B6F-89C6-2BF6E268910E}" dt="2022-05-20T20:48:54.377" v="293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new">
        <pc:chgData name="Bc. Marcela Lorenzová" userId="S::lorenzova@ssposbrno.cz::7bc5de6d-1b5a-4cf5-9f65-38cdb2cfce76" providerId="AD" clId="Web-{CBDA9979-F9BB-4B6F-89C6-2BF6E268910E}" dt="2022-05-20T20:36:28.334" v="35"/>
        <pc:sldMkLst>
          <pc:docMk/>
          <pc:sldMk cId="1922959041" sldId="258"/>
        </pc:sldMkLst>
      </pc:sldChg>
      <pc:sldChg chg="addSp delSp modSp new">
        <pc:chgData name="Bc. Marcela Lorenzová" userId="S::lorenzova@ssposbrno.cz::7bc5de6d-1b5a-4cf5-9f65-38cdb2cfce76" providerId="AD" clId="Web-{CBDA9979-F9BB-4B6F-89C6-2BF6E268910E}" dt="2022-05-20T20:38:51.039" v="52" actId="20577"/>
        <pc:sldMkLst>
          <pc:docMk/>
          <pc:sldMk cId="3420057903" sldId="259"/>
        </pc:sldMkLst>
        <pc:spChg chg="mod">
          <ac:chgData name="Bc. Marcela Lorenzová" userId="S::lorenzova@ssposbrno.cz::7bc5de6d-1b5a-4cf5-9f65-38cdb2cfce76" providerId="AD" clId="Web-{CBDA9979-F9BB-4B6F-89C6-2BF6E268910E}" dt="2022-05-20T20:38:51.039" v="52" actId="20577"/>
          <ac:spMkLst>
            <pc:docMk/>
            <pc:sldMk cId="3420057903" sldId="259"/>
            <ac:spMk id="2" creationId="{84671948-F5FF-64E6-BEFD-685BF9835BD1}"/>
          </ac:spMkLst>
        </pc:spChg>
        <pc:spChg chg="del">
          <ac:chgData name="Bc. Marcela Lorenzová" userId="S::lorenzova@ssposbrno.cz::7bc5de6d-1b5a-4cf5-9f65-38cdb2cfce76" providerId="AD" clId="Web-{CBDA9979-F9BB-4B6F-89C6-2BF6E268910E}" dt="2022-05-20T20:38:19.742" v="37"/>
          <ac:spMkLst>
            <pc:docMk/>
            <pc:sldMk cId="3420057903" sldId="259"/>
            <ac:spMk id="3" creationId="{6621821E-3C54-3C4C-6884-0AC4FD87A194}"/>
          </ac:spMkLst>
        </pc:spChg>
        <pc:spChg chg="del">
          <ac:chgData name="Bc. Marcela Lorenzová" userId="S::lorenzova@ssposbrno.cz::7bc5de6d-1b5a-4cf5-9f65-38cdb2cfce76" providerId="AD" clId="Web-{CBDA9979-F9BB-4B6F-89C6-2BF6E268910E}" dt="2022-05-20T20:38:32.461" v="38"/>
          <ac:spMkLst>
            <pc:docMk/>
            <pc:sldMk cId="3420057903" sldId="259"/>
            <ac:spMk id="4" creationId="{10813F25-B9A1-2118-1A73-58DEBA32548B}"/>
          </ac:spMkLst>
        </pc:spChg>
        <pc:picChg chg="add mod ord">
          <ac:chgData name="Bc. Marcela Lorenzová" userId="S::lorenzova@ssposbrno.cz::7bc5de6d-1b5a-4cf5-9f65-38cdb2cfce76" providerId="AD" clId="Web-{CBDA9979-F9BB-4B6F-89C6-2BF6E268910E}" dt="2022-05-20T20:38:19.742" v="37"/>
          <ac:picMkLst>
            <pc:docMk/>
            <pc:sldMk cId="3420057903" sldId="259"/>
            <ac:picMk id="5" creationId="{95850DE6-AF61-7B73-6D95-15A1A08184CF}"/>
          </ac:picMkLst>
        </pc:picChg>
        <pc:picChg chg="add mod ord">
          <ac:chgData name="Bc. Marcela Lorenzová" userId="S::lorenzova@ssposbrno.cz::7bc5de6d-1b5a-4cf5-9f65-38cdb2cfce76" providerId="AD" clId="Web-{CBDA9979-F9BB-4B6F-89C6-2BF6E268910E}" dt="2022-05-20T20:38:32.461" v="38"/>
          <ac:picMkLst>
            <pc:docMk/>
            <pc:sldMk cId="3420057903" sldId="259"/>
            <ac:picMk id="6" creationId="{5F62853E-1A5C-E018-5751-1945039FED7D}"/>
          </ac:picMkLst>
        </pc:picChg>
      </pc:sldChg>
      <pc:sldChg chg="addSp delSp modSp new ord">
        <pc:chgData name="Bc. Marcela Lorenzová" userId="S::lorenzova@ssposbrno.cz::7bc5de6d-1b5a-4cf5-9f65-38cdb2cfce76" providerId="AD" clId="Web-{CBDA9979-F9BB-4B6F-89C6-2BF6E268910E}" dt="2022-05-20T20:42:41.856" v="135"/>
        <pc:sldMkLst>
          <pc:docMk/>
          <pc:sldMk cId="17865047" sldId="260"/>
        </pc:sldMkLst>
        <pc:spChg chg="mod">
          <ac:chgData name="Bc. Marcela Lorenzová" userId="S::lorenzova@ssposbrno.cz::7bc5de6d-1b5a-4cf5-9f65-38cdb2cfce76" providerId="AD" clId="Web-{CBDA9979-F9BB-4B6F-89C6-2BF6E268910E}" dt="2022-05-20T20:40:04.181" v="60" actId="20577"/>
          <ac:spMkLst>
            <pc:docMk/>
            <pc:sldMk cId="17865047" sldId="260"/>
            <ac:spMk id="2" creationId="{6A8CBB08-8BF1-5B89-AD80-8331AAB54F72}"/>
          </ac:spMkLst>
        </pc:spChg>
        <pc:spChg chg="mod">
          <ac:chgData name="Bc. Marcela Lorenzová" userId="S::lorenzova@ssposbrno.cz::7bc5de6d-1b5a-4cf5-9f65-38cdb2cfce76" providerId="AD" clId="Web-{CBDA9979-F9BB-4B6F-89C6-2BF6E268910E}" dt="2022-05-20T20:42:37.012" v="134" actId="20577"/>
          <ac:spMkLst>
            <pc:docMk/>
            <pc:sldMk cId="17865047" sldId="260"/>
            <ac:spMk id="3" creationId="{81550F48-A755-FFDD-8F8B-79E9A7E5EB1D}"/>
          </ac:spMkLst>
        </pc:spChg>
        <pc:spChg chg="del">
          <ac:chgData name="Bc. Marcela Lorenzová" userId="S::lorenzova@ssposbrno.cz::7bc5de6d-1b5a-4cf5-9f65-38cdb2cfce76" providerId="AD" clId="Web-{CBDA9979-F9BB-4B6F-89C6-2BF6E268910E}" dt="2022-05-20T20:39:56.618" v="54"/>
          <ac:spMkLst>
            <pc:docMk/>
            <pc:sldMk cId="17865047" sldId="260"/>
            <ac:spMk id="4" creationId="{D2A7F682-2B51-42BF-BE9E-CC48A67F4852}"/>
          </ac:spMkLst>
        </pc:spChg>
        <pc:picChg chg="add mod ord">
          <ac:chgData name="Bc. Marcela Lorenzová" userId="S::lorenzova@ssposbrno.cz::7bc5de6d-1b5a-4cf5-9f65-38cdb2cfce76" providerId="AD" clId="Web-{CBDA9979-F9BB-4B6F-89C6-2BF6E268910E}" dt="2022-05-20T20:39:56.618" v="54"/>
          <ac:picMkLst>
            <pc:docMk/>
            <pc:sldMk cId="17865047" sldId="260"/>
            <ac:picMk id="5" creationId="{80D302B9-172E-1F49-5C21-B7C1C356781A}"/>
          </ac:picMkLst>
        </pc:picChg>
      </pc:sldChg>
    </pc:docChg>
  </pc:docChgLst>
  <pc:docChgLst>
    <pc:chgData name="Bc. Marcela Lorenzová" userId="S::lorenzova@ssposbrno.cz::7bc5de6d-1b5a-4cf5-9f65-38cdb2cfce76" providerId="AD" clId="Web-{6B52F4B4-D723-E8BB-D814-A2408496AA47}"/>
    <pc:docChg chg="addSld delSld modSld sldOrd">
      <pc:chgData name="Bc. Marcela Lorenzová" userId="S::lorenzova@ssposbrno.cz::7bc5de6d-1b5a-4cf5-9f65-38cdb2cfce76" providerId="AD" clId="Web-{6B52F4B4-D723-E8BB-D814-A2408496AA47}" dt="2022-05-23T07:57:04.728" v="481" actId="20577"/>
      <pc:docMkLst>
        <pc:docMk/>
      </pc:docMkLst>
      <pc:sldChg chg="modSp">
        <pc:chgData name="Bc. Marcela Lorenzová" userId="S::lorenzova@ssposbrno.cz::7bc5de6d-1b5a-4cf5-9f65-38cdb2cfce76" providerId="AD" clId="Web-{6B52F4B4-D723-E8BB-D814-A2408496AA47}" dt="2022-05-23T07:50:14.892" v="440" actId="20577"/>
        <pc:sldMkLst>
          <pc:docMk/>
          <pc:sldMk cId="3799523001" sldId="256"/>
        </pc:sldMkLst>
        <pc:spChg chg="mod">
          <ac:chgData name="Bc. Marcela Lorenzová" userId="S::lorenzova@ssposbrno.cz::7bc5de6d-1b5a-4cf5-9f65-38cdb2cfce76" providerId="AD" clId="Web-{6B52F4B4-D723-E8BB-D814-A2408496AA47}" dt="2022-05-23T07:50:14.892" v="440" actId="20577"/>
          <ac:spMkLst>
            <pc:docMk/>
            <pc:sldMk cId="3799523001" sldId="256"/>
            <ac:spMk id="3" creationId="{00000000-0000-0000-0000-000000000000}"/>
          </ac:spMkLst>
        </pc:spChg>
      </pc:sldChg>
      <pc:sldChg chg="modSp">
        <pc:chgData name="Bc. Marcela Lorenzová" userId="S::lorenzova@ssposbrno.cz::7bc5de6d-1b5a-4cf5-9f65-38cdb2cfce76" providerId="AD" clId="Web-{6B52F4B4-D723-E8BB-D814-A2408496AA47}" dt="2022-05-23T07:56:47.791" v="475" actId="20577"/>
        <pc:sldMkLst>
          <pc:docMk/>
          <pc:sldMk cId="1640826535" sldId="257"/>
        </pc:sldMkLst>
        <pc:spChg chg="mod">
          <ac:chgData name="Bc. Marcela Lorenzová" userId="S::lorenzova@ssposbrno.cz::7bc5de6d-1b5a-4cf5-9f65-38cdb2cfce76" providerId="AD" clId="Web-{6B52F4B4-D723-E8BB-D814-A2408496AA47}" dt="2022-05-23T07:56:06.837" v="456" actId="20577"/>
          <ac:spMkLst>
            <pc:docMk/>
            <pc:sldMk cId="1640826535" sldId="257"/>
            <ac:spMk id="2" creationId="{B156B4D8-5513-15F7-293E-CCCDB104859D}"/>
          </ac:spMkLst>
        </pc:spChg>
        <pc:spChg chg="mod">
          <ac:chgData name="Bc. Marcela Lorenzová" userId="S::lorenzova@ssposbrno.cz::7bc5de6d-1b5a-4cf5-9f65-38cdb2cfce76" providerId="AD" clId="Web-{6B52F4B4-D723-E8BB-D814-A2408496AA47}" dt="2022-05-23T07:56:47.791" v="475" actId="20577"/>
          <ac:spMkLst>
            <pc:docMk/>
            <pc:sldMk cId="1640826535" sldId="257"/>
            <ac:spMk id="3" creationId="{5A7A90A6-2325-74E4-4C86-6886BAA1FACC}"/>
          </ac:spMkLst>
        </pc:spChg>
      </pc:sldChg>
      <pc:sldChg chg="del">
        <pc:chgData name="Bc. Marcela Lorenzová" userId="S::lorenzova@ssposbrno.cz::7bc5de6d-1b5a-4cf5-9f65-38cdb2cfce76" providerId="AD" clId="Web-{6B52F4B4-D723-E8BB-D814-A2408496AA47}" dt="2022-05-23T07:49:17.969" v="430"/>
        <pc:sldMkLst>
          <pc:docMk/>
          <pc:sldMk cId="1922959041" sldId="258"/>
        </pc:sldMkLst>
      </pc:sldChg>
      <pc:sldChg chg="modSp">
        <pc:chgData name="Bc. Marcela Lorenzová" userId="S::lorenzova@ssposbrno.cz::7bc5de6d-1b5a-4cf5-9f65-38cdb2cfce76" providerId="AD" clId="Web-{6B52F4B4-D723-E8BB-D814-A2408496AA47}" dt="2022-05-23T06:28:55.605" v="20" actId="20577"/>
        <pc:sldMkLst>
          <pc:docMk/>
          <pc:sldMk cId="3420057903" sldId="259"/>
        </pc:sldMkLst>
        <pc:spChg chg="mod">
          <ac:chgData name="Bc. Marcela Lorenzová" userId="S::lorenzova@ssposbrno.cz::7bc5de6d-1b5a-4cf5-9f65-38cdb2cfce76" providerId="AD" clId="Web-{6B52F4B4-D723-E8BB-D814-A2408496AA47}" dt="2022-05-23T06:28:55.605" v="20" actId="20577"/>
          <ac:spMkLst>
            <pc:docMk/>
            <pc:sldMk cId="3420057903" sldId="259"/>
            <ac:spMk id="2" creationId="{84671948-F5FF-64E6-BEFD-685BF9835BD1}"/>
          </ac:spMkLst>
        </pc:spChg>
      </pc:sldChg>
      <pc:sldChg chg="addSp delSp modSp mod setBg">
        <pc:chgData name="Bc. Marcela Lorenzová" userId="S::lorenzova@ssposbrno.cz::7bc5de6d-1b5a-4cf5-9f65-38cdb2cfce76" providerId="AD" clId="Web-{6B52F4B4-D723-E8BB-D814-A2408496AA47}" dt="2022-05-23T07:09:30.570" v="107"/>
        <pc:sldMkLst>
          <pc:docMk/>
          <pc:sldMk cId="3286330053" sldId="262"/>
        </pc:sldMkLst>
        <pc:spChg chg="mod ord">
          <ac:chgData name="Bc. Marcela Lorenzová" userId="S::lorenzova@ssposbrno.cz::7bc5de6d-1b5a-4cf5-9f65-38cdb2cfce76" providerId="AD" clId="Web-{6B52F4B4-D723-E8BB-D814-A2408496AA47}" dt="2022-05-23T07:09:30.570" v="107"/>
          <ac:spMkLst>
            <pc:docMk/>
            <pc:sldMk cId="3286330053" sldId="262"/>
            <ac:spMk id="2" creationId="{985A5F1C-9AC4-749B-F9DC-1EDBA5C6ABB4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6.294" v="99"/>
          <ac:spMkLst>
            <pc:docMk/>
            <pc:sldMk cId="3286330053" sldId="262"/>
            <ac:spMk id="11" creationId="{197C305C-0E98-44D5-A930-21F23CC52F93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6.294" v="99"/>
          <ac:spMkLst>
            <pc:docMk/>
            <pc:sldMk cId="3286330053" sldId="262"/>
            <ac:spMk id="13" creationId="{A3473CF9-37EB-43E7-89EF-D2D1C53D1DAC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6.294" v="99"/>
          <ac:spMkLst>
            <pc:docMk/>
            <pc:sldMk cId="3286330053" sldId="262"/>
            <ac:spMk id="15" creationId="{586B4EF9-43BA-4655-A6FF-1D8E21574C95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9.716" v="101"/>
          <ac:spMkLst>
            <pc:docMk/>
            <pc:sldMk cId="3286330053" sldId="262"/>
            <ac:spMk id="17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9.716" v="101"/>
          <ac:spMkLst>
            <pc:docMk/>
            <pc:sldMk cId="3286330053" sldId="262"/>
            <ac:spMk id="18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6:19.716" v="101"/>
          <ac:spMkLst>
            <pc:docMk/>
            <pc:sldMk cId="3286330053" sldId="262"/>
            <ac:spMk id="19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05.867" v="103"/>
          <ac:spMkLst>
            <pc:docMk/>
            <pc:sldMk cId="3286330053" sldId="262"/>
            <ac:spMk id="21" creationId="{FFCDD23B-75C8-427B-BD08-53C8156CD7C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05.867" v="103"/>
          <ac:spMkLst>
            <pc:docMk/>
            <pc:sldMk cId="3286330053" sldId="262"/>
            <ac:spMk id="22" creationId="{AFFC87AC-C919-4FE5-BAC3-39509E001152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05.867" v="103"/>
          <ac:spMkLst>
            <pc:docMk/>
            <pc:sldMk cId="3286330053" sldId="262"/>
            <ac:spMk id="23" creationId="{AB5E08C4-8CDD-4623-A5B8-E998C6DEE3B7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05.867" v="103"/>
          <ac:spMkLst>
            <pc:docMk/>
            <pc:sldMk cId="3286330053" sldId="262"/>
            <ac:spMk id="24" creationId="{15F33878-D502-4FFA-8ACE-F2AECDB2A23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25.086" v="105"/>
          <ac:spMkLst>
            <pc:docMk/>
            <pc:sldMk cId="3286330053" sldId="262"/>
            <ac:spMk id="26" creationId="{197C305C-0E98-44D5-A930-21F23CC52F93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25.086" v="105"/>
          <ac:spMkLst>
            <pc:docMk/>
            <pc:sldMk cId="3286330053" sldId="262"/>
            <ac:spMk id="27" creationId="{A3473CF9-37EB-43E7-89EF-D2D1C53D1DAC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25.086" v="105"/>
          <ac:spMkLst>
            <pc:docMk/>
            <pc:sldMk cId="3286330053" sldId="262"/>
            <ac:spMk id="28" creationId="{586B4EF9-43BA-4655-A6FF-1D8E21574C95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30.570" v="107"/>
          <ac:spMkLst>
            <pc:docMk/>
            <pc:sldMk cId="3286330053" sldId="262"/>
            <ac:spMk id="30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30.570" v="107"/>
          <ac:spMkLst>
            <pc:docMk/>
            <pc:sldMk cId="3286330053" sldId="262"/>
            <ac:spMk id="31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09:30.570" v="107"/>
          <ac:spMkLst>
            <pc:docMk/>
            <pc:sldMk cId="3286330053" sldId="262"/>
            <ac:spMk id="32" creationId="{79F40191-0F44-4FD1-82CC-ACB507C14BE6}"/>
          </ac:spMkLst>
        </pc:spChg>
        <pc:picChg chg="mod ord">
          <ac:chgData name="Bc. Marcela Lorenzová" userId="S::lorenzova@ssposbrno.cz::7bc5de6d-1b5a-4cf5-9f65-38cdb2cfce76" providerId="AD" clId="Web-{6B52F4B4-D723-E8BB-D814-A2408496AA47}" dt="2022-05-23T07:09:30.570" v="107"/>
          <ac:picMkLst>
            <pc:docMk/>
            <pc:sldMk cId="3286330053" sldId="262"/>
            <ac:picMk id="5" creationId="{A81CAB24-2072-D060-1555-16AA2017965E}"/>
          </ac:picMkLst>
        </pc:picChg>
        <pc:picChg chg="mod ord">
          <ac:chgData name="Bc. Marcela Lorenzová" userId="S::lorenzova@ssposbrno.cz::7bc5de6d-1b5a-4cf5-9f65-38cdb2cfce76" providerId="AD" clId="Web-{6B52F4B4-D723-E8BB-D814-A2408496AA47}" dt="2022-05-23T07:09:30.570" v="107"/>
          <ac:picMkLst>
            <pc:docMk/>
            <pc:sldMk cId="3286330053" sldId="262"/>
            <ac:picMk id="6" creationId="{8E218332-2AFA-E482-5D7F-89E3F5EEA7A6}"/>
          </ac:picMkLst>
        </pc:picChg>
      </pc:sldChg>
      <pc:sldChg chg="addSp delSp modSp mod ord setBg">
        <pc:chgData name="Bc. Marcela Lorenzová" userId="S::lorenzova@ssposbrno.cz::7bc5de6d-1b5a-4cf5-9f65-38cdb2cfce76" providerId="AD" clId="Web-{6B52F4B4-D723-E8BB-D814-A2408496AA47}" dt="2022-05-23T07:11:04.212" v="125"/>
        <pc:sldMkLst>
          <pc:docMk/>
          <pc:sldMk cId="1494143269" sldId="263"/>
        </pc:sldMkLst>
        <pc:spChg chg="mod ord">
          <ac:chgData name="Bc. Marcela Lorenzová" userId="S::lorenzova@ssposbrno.cz::7bc5de6d-1b5a-4cf5-9f65-38cdb2cfce76" providerId="AD" clId="Web-{6B52F4B4-D723-E8BB-D814-A2408496AA47}" dt="2022-05-23T07:10:53.572" v="122"/>
          <ac:spMkLst>
            <pc:docMk/>
            <pc:sldMk cId="1494143269" sldId="263"/>
            <ac:spMk id="2" creationId="{41D35A36-0487-C7BE-188C-516A7E7B655E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56.714" v="93"/>
          <ac:spMkLst>
            <pc:docMk/>
            <pc:sldMk cId="1494143269" sldId="263"/>
            <ac:spMk id="8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56.714" v="93"/>
          <ac:spMkLst>
            <pc:docMk/>
            <pc:sldMk cId="1494143269" sldId="263"/>
            <ac:spMk id="9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56.714" v="93"/>
          <ac:spMkLst>
            <pc:docMk/>
            <pc:sldMk cId="1494143269" sldId="263"/>
            <ac:spMk id="10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45.730" v="91"/>
          <ac:spMkLst>
            <pc:docMk/>
            <pc:sldMk cId="1494143269" sldId="263"/>
            <ac:spMk id="11" creationId="{197C305C-0E98-44D5-A930-21F23CC52F93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3.572" v="122"/>
          <ac:spMkLst>
            <pc:docMk/>
            <pc:sldMk cId="1494143269" sldId="263"/>
            <ac:spMk id="12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45.730" v="91"/>
          <ac:spMkLst>
            <pc:docMk/>
            <pc:sldMk cId="1494143269" sldId="263"/>
            <ac:spMk id="13" creationId="{A3473CF9-37EB-43E7-89EF-D2D1C53D1DAC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3.572" v="122"/>
          <ac:spMkLst>
            <pc:docMk/>
            <pc:sldMk cId="1494143269" sldId="263"/>
            <ac:spMk id="14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4:45.730" v="91"/>
          <ac:spMkLst>
            <pc:docMk/>
            <pc:sldMk cId="1494143269" sldId="263"/>
            <ac:spMk id="15" creationId="{586B4EF9-43BA-4655-A6FF-1D8E21574C95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3.572" v="122"/>
          <ac:spMkLst>
            <pc:docMk/>
            <pc:sldMk cId="1494143269" sldId="263"/>
            <ac:spMk id="16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10.180" v="112"/>
          <ac:spMkLst>
            <pc:docMk/>
            <pc:sldMk cId="1494143269" sldId="263"/>
            <ac:spMk id="20" creationId="{6AF8B9F9-9B35-F58B-A11F-D7088763E185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10.180" v="112"/>
          <ac:spMkLst>
            <pc:docMk/>
            <pc:sldMk cId="1494143269" sldId="263"/>
            <ac:spMk id="23" creationId="{9D3A9E89-033E-4C4A-8C41-416DABFFD307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10.180" v="112"/>
          <ac:spMkLst>
            <pc:docMk/>
            <pc:sldMk cId="1494143269" sldId="263"/>
            <ac:spMk id="25" creationId="{86293361-111E-427D-8E5B-256944AC8395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22.790" v="114"/>
          <ac:spMkLst>
            <pc:docMk/>
            <pc:sldMk cId="1494143269" sldId="263"/>
            <ac:spMk id="31" creationId="{9B57D9A5-B0E6-43E8-854F-D4931B715AD7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10.180" v="112"/>
          <ac:spMkLst>
            <pc:docMk/>
            <pc:sldMk cId="1494143269" sldId="263"/>
            <ac:spMk id="49" creationId="{78907291-9D6D-4740-81DB-441477BCA279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22.790" v="114"/>
          <ac:spMkLst>
            <pc:docMk/>
            <pc:sldMk cId="1494143269" sldId="263"/>
            <ac:spMk id="51" creationId="{C5278130-DFE0-457B-8698-88DF69019DDE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22.790" v="114"/>
          <ac:spMkLst>
            <pc:docMk/>
            <pc:sldMk cId="1494143269" sldId="263"/>
            <ac:spMk id="52" creationId="{2F99531B-1681-4D6E-BECB-18325B33A618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22.790" v="114"/>
          <ac:spMkLst>
            <pc:docMk/>
            <pc:sldMk cId="1494143269" sldId="263"/>
            <ac:spMk id="53" creationId="{B908E8DC-1025-4FCC-873D-DC5C2ADEF3B2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22.790" v="114"/>
          <ac:spMkLst>
            <pc:docMk/>
            <pc:sldMk cId="1494143269" sldId="263"/>
            <ac:spMk id="54" creationId="{69B82DC7-CAC9-D9D5-6FA2-72F3BBC6423A}"/>
          </ac:spMkLst>
        </pc:spChg>
        <pc:grpChg chg="add del">
          <ac:chgData name="Bc. Marcela Lorenzová" userId="S::lorenzova@ssposbrno.cz::7bc5de6d-1b5a-4cf5-9f65-38cdb2cfce76" providerId="AD" clId="Web-{6B52F4B4-D723-E8BB-D814-A2408496AA47}" dt="2022-05-23T07:10:10.180" v="112"/>
          <ac:grpSpMkLst>
            <pc:docMk/>
            <pc:sldMk cId="1494143269" sldId="263"/>
            <ac:grpSpMk id="27" creationId="{A41D73DD-160B-4885-A9CF-94EADD70D421}"/>
          </ac:grpSpMkLst>
        </pc:grpChg>
        <pc:picChg chg="mod ord">
          <ac:chgData name="Bc. Marcela Lorenzová" userId="S::lorenzova@ssposbrno.cz::7bc5de6d-1b5a-4cf5-9f65-38cdb2cfce76" providerId="AD" clId="Web-{6B52F4B4-D723-E8BB-D814-A2408496AA47}" dt="2022-05-23T07:10:53.572" v="122"/>
          <ac:picMkLst>
            <pc:docMk/>
            <pc:sldMk cId="1494143269" sldId="263"/>
            <ac:picMk id="5" creationId="{7D9E66EC-0FE8-7508-8559-D78EEB84BBED}"/>
          </ac:picMkLst>
        </pc:picChg>
        <pc:picChg chg="mod ord">
          <ac:chgData name="Bc. Marcela Lorenzová" userId="S::lorenzova@ssposbrno.cz::7bc5de6d-1b5a-4cf5-9f65-38cdb2cfce76" providerId="AD" clId="Web-{6B52F4B4-D723-E8BB-D814-A2408496AA47}" dt="2022-05-23T07:10:53.572" v="122"/>
          <ac:picMkLst>
            <pc:docMk/>
            <pc:sldMk cId="1494143269" sldId="263"/>
            <ac:picMk id="6" creationId="{7B0690C4-B89E-9E98-4D4D-08CC0F606212}"/>
          </ac:picMkLst>
        </pc:picChg>
        <pc:cxnChg chg="add del">
          <ac:chgData name="Bc. Marcela Lorenzová" userId="S::lorenzova@ssposbrno.cz::7bc5de6d-1b5a-4cf5-9f65-38cdb2cfce76" providerId="AD" clId="Web-{6B52F4B4-D723-E8BB-D814-A2408496AA47}" dt="2022-05-23T07:10:22.790" v="114"/>
          <ac:cxnSpMkLst>
            <pc:docMk/>
            <pc:sldMk cId="1494143269" sldId="263"/>
            <ac:cxnSpMk id="29" creationId="{F085D7B9-E066-4923-8CB7-294BF306296A}"/>
          </ac:cxnSpMkLst>
        </pc:cxnChg>
        <pc:cxnChg chg="add del">
          <ac:chgData name="Bc. Marcela Lorenzová" userId="S::lorenzova@ssposbrno.cz::7bc5de6d-1b5a-4cf5-9f65-38cdb2cfce76" providerId="AD" clId="Web-{6B52F4B4-D723-E8BB-D814-A2408496AA47}" dt="2022-05-23T07:10:22.790" v="114"/>
          <ac:cxnSpMkLst>
            <pc:docMk/>
            <pc:sldMk cId="1494143269" sldId="263"/>
            <ac:cxnSpMk id="33" creationId="{25443840-A796-4C43-8DC1-1B738EFEC522}"/>
          </ac:cxnSpMkLst>
        </pc:cxnChg>
      </pc:sldChg>
      <pc:sldChg chg="addSp delSp modSp mod ord setBg">
        <pc:chgData name="Bc. Marcela Lorenzová" userId="S::lorenzova@ssposbrno.cz::7bc5de6d-1b5a-4cf5-9f65-38cdb2cfce76" providerId="AD" clId="Web-{6B52F4B4-D723-E8BB-D814-A2408496AA47}" dt="2022-05-23T07:11:07.994" v="126"/>
        <pc:sldMkLst>
          <pc:docMk/>
          <pc:sldMk cId="1469359638" sldId="264"/>
        </pc:sldMkLst>
        <pc:spChg chg="mod ord">
          <ac:chgData name="Bc. Marcela Lorenzová" userId="S::lorenzova@ssposbrno.cz::7bc5de6d-1b5a-4cf5-9f65-38cdb2cfce76" providerId="AD" clId="Web-{6B52F4B4-D723-E8BB-D814-A2408496AA47}" dt="2022-05-23T07:11:00.978" v="124"/>
          <ac:spMkLst>
            <pc:docMk/>
            <pc:sldMk cId="1469359638" sldId="264"/>
            <ac:spMk id="2" creationId="{2571747C-8326-309D-82F3-9E6AC375503C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1:00.978" v="124"/>
          <ac:spMkLst>
            <pc:docMk/>
            <pc:sldMk cId="1469359638" sldId="264"/>
            <ac:spMk id="8" creationId="{76E192A2-3ED3-4081-8A86-A22B5114178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1:00.978" v="124"/>
          <ac:spMkLst>
            <pc:docMk/>
            <pc:sldMk cId="1469359638" sldId="264"/>
            <ac:spMk id="9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56.745" v="88"/>
          <ac:spMkLst>
            <pc:docMk/>
            <pc:sldMk cId="1469359638" sldId="264"/>
            <ac:spMk id="10" creationId="{9D07EE7E-B27A-C610-B26B-3B5951EC94EA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1:00.978" v="124"/>
          <ac:spMkLst>
            <pc:docMk/>
            <pc:sldMk cId="1469359638" sldId="264"/>
            <ac:spMk id="11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56.745" v="88"/>
          <ac:spMkLst>
            <pc:docMk/>
            <pc:sldMk cId="1469359638" sldId="264"/>
            <ac:spMk id="13" creationId="{C5278130-DFE0-457B-8698-88DF69019DDE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56.745" v="88"/>
          <ac:spMkLst>
            <pc:docMk/>
            <pc:sldMk cId="1469359638" sldId="264"/>
            <ac:spMk id="15" creationId="{2F99531B-1681-4D6E-BECB-18325B33A618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5:27.699" v="95"/>
          <ac:spMkLst>
            <pc:docMk/>
            <pc:sldMk cId="1469359638" sldId="264"/>
            <ac:spMk id="16" creationId="{FB5B0058-AF13-4859-B429-4EDDE2A26F7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56.745" v="88"/>
          <ac:spMkLst>
            <pc:docMk/>
            <pc:sldMk cId="1469359638" sldId="264"/>
            <ac:spMk id="17" creationId="{B908E8DC-1025-4FCC-873D-DC5C2ADEF3B2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5:27.699" v="95"/>
          <ac:spMkLst>
            <pc:docMk/>
            <pc:sldMk cId="1469359638" sldId="264"/>
            <ac:spMk id="18" creationId="{0277405F-0B4F-4418-B773-1B38814125B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7.415" v="123"/>
          <ac:spMkLst>
            <pc:docMk/>
            <pc:sldMk cId="1469359638" sldId="264"/>
            <ac:spMk id="20" creationId="{79F40191-0F44-4FD1-82CC-ACB507C14BE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56.745" v="88"/>
          <ac:spMkLst>
            <pc:docMk/>
            <pc:sldMk cId="1469359638" sldId="264"/>
            <ac:spMk id="21" creationId="{9B57D9A5-B0E6-43E8-854F-D4931B715AD7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7.415" v="123"/>
          <ac:spMkLst>
            <pc:docMk/>
            <pc:sldMk cId="1469359638" sldId="264"/>
            <ac:spMk id="22" creationId="{A061BA2E-A388-41C5-B73A-B0FEB6B1029D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7:10:57.415" v="123"/>
          <ac:spMkLst>
            <pc:docMk/>
            <pc:sldMk cId="1469359638" sldId="264"/>
            <ac:spMk id="24" creationId="{76E192A2-3ED3-4081-8A86-A22B5114178F}"/>
          </ac:spMkLst>
        </pc:spChg>
        <pc:picChg chg="mod ord">
          <ac:chgData name="Bc. Marcela Lorenzová" userId="S::lorenzova@ssposbrno.cz::7bc5de6d-1b5a-4cf5-9f65-38cdb2cfce76" providerId="AD" clId="Web-{6B52F4B4-D723-E8BB-D814-A2408496AA47}" dt="2022-05-23T07:11:00.978" v="124"/>
          <ac:picMkLst>
            <pc:docMk/>
            <pc:sldMk cId="1469359638" sldId="264"/>
            <ac:picMk id="5" creationId="{E7A7880E-7C33-3376-AB5E-DF1E7E015C10}"/>
          </ac:picMkLst>
        </pc:picChg>
        <pc:picChg chg="mod ord">
          <ac:chgData name="Bc. Marcela Lorenzová" userId="S::lorenzova@ssposbrno.cz::7bc5de6d-1b5a-4cf5-9f65-38cdb2cfce76" providerId="AD" clId="Web-{6B52F4B4-D723-E8BB-D814-A2408496AA47}" dt="2022-05-23T07:11:00.978" v="124"/>
          <ac:picMkLst>
            <pc:docMk/>
            <pc:sldMk cId="1469359638" sldId="264"/>
            <ac:picMk id="6" creationId="{61A49172-9B8A-4482-D3B0-832333BC5FCE}"/>
          </ac:picMkLst>
        </pc:picChg>
        <pc:cxnChg chg="add del">
          <ac:chgData name="Bc. Marcela Lorenzová" userId="S::lorenzova@ssposbrno.cz::7bc5de6d-1b5a-4cf5-9f65-38cdb2cfce76" providerId="AD" clId="Web-{6B52F4B4-D723-E8BB-D814-A2408496AA47}" dt="2022-05-23T06:53:56.745" v="88"/>
          <ac:cxnSpMkLst>
            <pc:docMk/>
            <pc:sldMk cId="1469359638" sldId="264"/>
            <ac:cxnSpMk id="19" creationId="{F085D7B9-E066-4923-8CB7-294BF306296A}"/>
          </ac:cxnSpMkLst>
        </pc:cxnChg>
        <pc:cxnChg chg="add del">
          <ac:chgData name="Bc. Marcela Lorenzová" userId="S::lorenzova@ssposbrno.cz::7bc5de6d-1b5a-4cf5-9f65-38cdb2cfce76" providerId="AD" clId="Web-{6B52F4B4-D723-E8BB-D814-A2408496AA47}" dt="2022-05-23T06:53:56.745" v="88"/>
          <ac:cxnSpMkLst>
            <pc:docMk/>
            <pc:sldMk cId="1469359638" sldId="264"/>
            <ac:cxnSpMk id="23" creationId="{25443840-A796-4C43-8DC1-1B738EFEC522}"/>
          </ac:cxnSpMkLst>
        </pc:cxnChg>
      </pc:sldChg>
      <pc:sldChg chg="addSp delSp modSp mod ord setBg modClrScheme addAnim delAnim setClrOvrMap delDesignElem chgLayout">
        <pc:chgData name="Bc. Marcela Lorenzová" userId="S::lorenzova@ssposbrno.cz::7bc5de6d-1b5a-4cf5-9f65-38cdb2cfce76" providerId="AD" clId="Web-{6B52F4B4-D723-E8BB-D814-A2408496AA47}" dt="2022-05-23T07:24:10.677" v="354" actId="20577"/>
        <pc:sldMkLst>
          <pc:docMk/>
          <pc:sldMk cId="3056116238" sldId="265"/>
        </pc:sldMkLst>
        <pc:spChg chg="mod ord">
          <ac:chgData name="Bc. Marcela Lorenzová" userId="S::lorenzova@ssposbrno.cz::7bc5de6d-1b5a-4cf5-9f65-38cdb2cfce76" providerId="AD" clId="Web-{6B52F4B4-D723-E8BB-D814-A2408496AA47}" dt="2022-05-23T07:24:10.677" v="354" actId="20577"/>
          <ac:spMkLst>
            <pc:docMk/>
            <pc:sldMk cId="3056116238" sldId="265"/>
            <ac:spMk id="2" creationId="{1583C524-B273-64FB-7784-9094A86B5FE9}"/>
          </ac:spMkLst>
        </pc:spChg>
        <pc:spChg chg="add mod ord">
          <ac:chgData name="Bc. Marcela Lorenzová" userId="S::lorenzova@ssposbrno.cz::7bc5de6d-1b5a-4cf5-9f65-38cdb2cfce76" providerId="AD" clId="Web-{6B52F4B4-D723-E8BB-D814-A2408496AA47}" dt="2022-05-23T07:23:44.348" v="346" actId="1076"/>
          <ac:spMkLst>
            <pc:docMk/>
            <pc:sldMk cId="3056116238" sldId="265"/>
            <ac:spMk id="4" creationId="{41B30B5A-AB61-55A9-D7DD-C766E9801F3F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1:09.102" v="65"/>
          <ac:spMkLst>
            <pc:docMk/>
            <pc:sldMk cId="3056116238" sldId="265"/>
            <ac:spMk id="10" creationId="{D009D6D5-DAC2-4A8B-A17A-E206B9012D09}"/>
          </ac:spMkLst>
        </pc:spChg>
        <pc:spChg chg="del">
          <ac:chgData name="Bc. Marcela Lorenzová" userId="S::lorenzova@ssposbrno.cz::7bc5de6d-1b5a-4cf5-9f65-38cdb2cfce76" providerId="AD" clId="Web-{6B52F4B4-D723-E8BB-D814-A2408496AA47}" dt="2022-05-23T06:50:50.570" v="63"/>
          <ac:spMkLst>
            <pc:docMk/>
            <pc:sldMk cId="3056116238" sldId="265"/>
            <ac:spMk id="11" creationId="{AAB5BD0B-B6BA-50B4-B3AD-756CEB13A6B6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26.291" v="86"/>
          <ac:spMkLst>
            <pc:docMk/>
            <pc:sldMk cId="3056116238" sldId="265"/>
            <ac:spMk id="12" creationId="{F13C74B1-5B17-4795-BED0-7140497B445A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26.291" v="86"/>
          <ac:spMkLst>
            <pc:docMk/>
            <pc:sldMk cId="3056116238" sldId="265"/>
            <ac:spMk id="13" creationId="{D4974D33-8DC5-464E-8C6D-BE58F0669C17}"/>
          </ac:spMkLst>
        </pc:spChg>
        <pc:spChg chg="add del">
          <ac:chgData name="Bc. Marcela Lorenzová" userId="S::lorenzova@ssposbrno.cz::7bc5de6d-1b5a-4cf5-9f65-38cdb2cfce76" providerId="AD" clId="Web-{6B52F4B4-D723-E8BB-D814-A2408496AA47}" dt="2022-05-23T06:53:26.291" v="86"/>
          <ac:spMkLst>
            <pc:docMk/>
            <pc:sldMk cId="3056116238" sldId="265"/>
            <ac:spMk id="18" creationId="{E49CC64F-7275-4E33-961B-0C5CDC439875}"/>
          </ac:spMkLst>
        </pc:spChg>
        <pc:picChg chg="del">
          <ac:chgData name="Bc. Marcela Lorenzová" userId="S::lorenzova@ssposbrno.cz::7bc5de6d-1b5a-4cf5-9f65-38cdb2cfce76" providerId="AD" clId="Web-{6B52F4B4-D723-E8BB-D814-A2408496AA47}" dt="2022-05-23T06:50:46.758" v="62"/>
          <ac:picMkLst>
            <pc:docMk/>
            <pc:sldMk cId="3056116238" sldId="265"/>
            <ac:picMk id="5" creationId="{0C852C8D-117F-7643-1122-24EDE4FC8EDE}"/>
          </ac:picMkLst>
        </pc:picChg>
        <pc:picChg chg="add mod ord">
          <ac:chgData name="Bc. Marcela Lorenzová" userId="S::lorenzova@ssposbrno.cz::7bc5de6d-1b5a-4cf5-9f65-38cdb2cfce76" providerId="AD" clId="Web-{6B52F4B4-D723-E8BB-D814-A2408496AA47}" dt="2022-05-23T06:53:26.291" v="86"/>
          <ac:picMkLst>
            <pc:docMk/>
            <pc:sldMk cId="3056116238" sldId="265"/>
            <ac:picMk id="6" creationId="{86736B36-B6CB-9198-A7AE-FE7ADCD425AC}"/>
          </ac:picMkLst>
        </pc:picChg>
      </pc:sldChg>
      <pc:sldChg chg="del">
        <pc:chgData name="Bc. Marcela Lorenzová" userId="S::lorenzova@ssposbrno.cz::7bc5de6d-1b5a-4cf5-9f65-38cdb2cfce76" providerId="AD" clId="Web-{6B52F4B4-D723-E8BB-D814-A2408496AA47}" dt="2022-05-23T06:49:30.132" v="34"/>
        <pc:sldMkLst>
          <pc:docMk/>
          <pc:sldMk cId="2738076092" sldId="266"/>
        </pc:sldMkLst>
      </pc:sldChg>
      <pc:sldChg chg="del ord">
        <pc:chgData name="Bc. Marcela Lorenzová" userId="S::lorenzova@ssposbrno.cz::7bc5de6d-1b5a-4cf5-9f65-38cdb2cfce76" providerId="AD" clId="Web-{6B52F4B4-D723-E8BB-D814-A2408496AA47}" dt="2022-05-23T07:49:09.547" v="427"/>
        <pc:sldMkLst>
          <pc:docMk/>
          <pc:sldMk cId="2254408369" sldId="267"/>
        </pc:sldMkLst>
      </pc:sldChg>
      <pc:sldChg chg="modSp ord">
        <pc:chgData name="Bc. Marcela Lorenzová" userId="S::lorenzova@ssposbrno.cz::7bc5de6d-1b5a-4cf5-9f65-38cdb2cfce76" providerId="AD" clId="Web-{6B52F4B4-D723-E8BB-D814-A2408496AA47}" dt="2022-05-23T07:57:04.728" v="481" actId="20577"/>
        <pc:sldMkLst>
          <pc:docMk/>
          <pc:sldMk cId="2690167438" sldId="268"/>
        </pc:sldMkLst>
        <pc:spChg chg="mod">
          <ac:chgData name="Bc. Marcela Lorenzová" userId="S::lorenzova@ssposbrno.cz::7bc5de6d-1b5a-4cf5-9f65-38cdb2cfce76" providerId="AD" clId="Web-{6B52F4B4-D723-E8BB-D814-A2408496AA47}" dt="2022-05-23T07:57:04.728" v="481" actId="20577"/>
          <ac:spMkLst>
            <pc:docMk/>
            <pc:sldMk cId="2690167438" sldId="268"/>
            <ac:spMk id="3" creationId="{1A705C2A-3453-7E14-CEBB-5E1A6C944872}"/>
          </ac:spMkLst>
        </pc:spChg>
      </pc:sldChg>
      <pc:sldChg chg="new del">
        <pc:chgData name="Bc. Marcela Lorenzová" userId="S::lorenzova@ssposbrno.cz::7bc5de6d-1b5a-4cf5-9f65-38cdb2cfce76" providerId="AD" clId="Web-{6B52F4B4-D723-E8BB-D814-A2408496AA47}" dt="2022-05-23T07:49:14.688" v="429"/>
        <pc:sldMkLst>
          <pc:docMk/>
          <pc:sldMk cId="181901125" sldId="269"/>
        </pc:sldMkLst>
      </pc:sldChg>
      <pc:sldChg chg="new del">
        <pc:chgData name="Bc. Marcela Lorenzová" userId="S::lorenzova@ssposbrno.cz::7bc5de6d-1b5a-4cf5-9f65-38cdb2cfce76" providerId="AD" clId="Web-{6B52F4B4-D723-E8BB-D814-A2408496AA47}" dt="2022-05-23T07:49:12.235" v="428"/>
        <pc:sldMkLst>
          <pc:docMk/>
          <pc:sldMk cId="2816251480" sldId="270"/>
        </pc:sldMkLst>
      </pc:sldChg>
      <pc:sldChg chg="modSp new ord">
        <pc:chgData name="Bc. Marcela Lorenzová" userId="S::lorenzova@ssposbrno.cz::7bc5de6d-1b5a-4cf5-9f65-38cdb2cfce76" providerId="AD" clId="Web-{6B52F4B4-D723-E8BB-D814-A2408496AA47}" dt="2022-05-23T07:49:06.657" v="426" actId="20577"/>
        <pc:sldMkLst>
          <pc:docMk/>
          <pc:sldMk cId="3209543698" sldId="271"/>
        </pc:sldMkLst>
        <pc:spChg chg="mod">
          <ac:chgData name="Bc. Marcela Lorenzová" userId="S::lorenzova@ssposbrno.cz::7bc5de6d-1b5a-4cf5-9f65-38cdb2cfce76" providerId="AD" clId="Web-{6B52F4B4-D723-E8BB-D814-A2408496AA47}" dt="2022-05-23T07:20:42.611" v="315" actId="20577"/>
          <ac:spMkLst>
            <pc:docMk/>
            <pc:sldMk cId="3209543698" sldId="271"/>
            <ac:spMk id="2" creationId="{16F23959-54CF-9A66-13B0-3B7B562884D2}"/>
          </ac:spMkLst>
        </pc:spChg>
        <pc:spChg chg="mod">
          <ac:chgData name="Bc. Marcela Lorenzová" userId="S::lorenzova@ssposbrno.cz::7bc5de6d-1b5a-4cf5-9f65-38cdb2cfce76" providerId="AD" clId="Web-{6B52F4B4-D723-E8BB-D814-A2408496AA47}" dt="2022-05-23T07:49:06.657" v="426" actId="20577"/>
          <ac:spMkLst>
            <pc:docMk/>
            <pc:sldMk cId="3209543698" sldId="271"/>
            <ac:spMk id="3" creationId="{B8A9C5A8-71AE-D428-EC67-C08DED4C0C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27.05.2022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ODBARVOVÁNÍ VLASŮ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Zesvětlování </a:t>
            </a:r>
            <a:r>
              <a:rPr lang="cs-CZ" dirty="0" smtClean="0">
                <a:cs typeface="Calibri"/>
              </a:rPr>
              <a:t>- dorůstajících </a:t>
            </a:r>
            <a:r>
              <a:rPr lang="cs-CZ" dirty="0">
                <a:cs typeface="Calibri"/>
              </a:rPr>
              <a:t>vlasů</a:t>
            </a:r>
            <a:endParaRPr lang="cs-CZ" dirty="0"/>
          </a:p>
        </p:txBody>
      </p:sp>
      <p:pic>
        <p:nvPicPr>
          <p:cNvPr id="4" name="Google Shape;86;p1"/>
          <p:cNvPicPr preferRelativeResize="0"/>
          <p:nvPr/>
        </p:nvPicPr>
        <p:blipFill>
          <a:blip r:embed="rId2" cstate="print">
            <a:alphaModFix/>
          </a:blip>
          <a:stretch>
            <a:fillRect/>
          </a:stretch>
        </p:blipFill>
        <p:spPr>
          <a:xfrm>
            <a:off x="2333700" y="62000"/>
            <a:ext cx="9310423" cy="968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Google Shape;87;p1"/>
          <p:cNvPicPr preferRelativeResize="0"/>
          <p:nvPr/>
        </p:nvPicPr>
        <p:blipFill>
          <a:blip r:embed="rId3" cstate="print">
            <a:alphaModFix/>
          </a:blip>
          <a:stretch>
            <a:fillRect/>
          </a:stretch>
        </p:blipFill>
        <p:spPr>
          <a:xfrm>
            <a:off x="408475" y="157774"/>
            <a:ext cx="1209897" cy="7018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799523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B156B4D8-5513-15F7-293E-CCCDB1048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Zesvětlování vlasů - odbarvování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5A7A90A6-2325-74E4-4C86-6886BAA1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Je proces chemický, při kterém dochází k zesvětlování tmavších  vlasů na světlejší tón o 5 a  i více odstínů</a:t>
            </a:r>
          </a:p>
          <a:p>
            <a:r>
              <a:rPr lang="cs-CZ" dirty="0">
                <a:cs typeface="Calibri"/>
              </a:rPr>
              <a:t>Provádíme odbarvovacím práškem + </a:t>
            </a:r>
            <a:r>
              <a:rPr lang="cs-CZ" dirty="0" err="1">
                <a:cs typeface="Calibri"/>
              </a:rPr>
              <a:t>lotionem</a:t>
            </a:r>
            <a:r>
              <a:rPr lang="cs-CZ" dirty="0">
                <a:cs typeface="Calibri"/>
              </a:rPr>
              <a:t> - nejčastěji  6 %  podle kvality vlasů a potřeby zesvětlení (můžeme zvolit i nižší koncentraci, vyšší jen v případě, kdy výrobce tuto možnost uvádí)</a:t>
            </a:r>
          </a:p>
          <a:p>
            <a:r>
              <a:rPr lang="cs-CZ" dirty="0" err="1">
                <a:cs typeface="Calibri"/>
              </a:rPr>
              <a:t>Lotion</a:t>
            </a:r>
            <a:r>
              <a:rPr lang="cs-CZ" dirty="0">
                <a:cs typeface="Calibri"/>
              </a:rPr>
              <a:t> volíme podle přírodní hloubky odstínu vlasů a požadovaného zesvětlení </a:t>
            </a:r>
          </a:p>
          <a:p>
            <a:r>
              <a:rPr lang="cs-CZ" dirty="0">
                <a:cs typeface="Calibri"/>
              </a:rPr>
              <a:t>Poměr míchání dle návodu výrobce 1:1 a půl, nebo 1:2</a:t>
            </a:r>
          </a:p>
        </p:txBody>
      </p:sp>
    </p:spTree>
    <p:extLst>
      <p:ext uri="{BB962C8B-B14F-4D97-AF65-F5344CB8AC3E}">
        <p14:creationId xmlns="" xmlns:p14="http://schemas.microsoft.com/office/powerpoint/2010/main" val="164082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6A8CBB08-8BF1-5B89-AD80-8331AAB54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    Pomůcky a materiál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81550F48-A755-FFDD-8F8B-79E9A7E5EB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 b="1" dirty="0">
                <a:cs typeface="Calibri"/>
              </a:rPr>
              <a:t>Pomůcky</a:t>
            </a:r>
            <a:r>
              <a:rPr lang="cs-CZ" dirty="0">
                <a:cs typeface="Calibri"/>
              </a:rPr>
              <a:t>: </a:t>
            </a:r>
          </a:p>
          <a:p>
            <a:r>
              <a:rPr lang="cs-CZ" dirty="0">
                <a:cs typeface="Calibri"/>
              </a:rPr>
              <a:t>Váha </a:t>
            </a:r>
          </a:p>
          <a:p>
            <a:r>
              <a:rPr lang="cs-CZ" dirty="0">
                <a:cs typeface="Calibri"/>
              </a:rPr>
              <a:t>Miska</a:t>
            </a:r>
          </a:p>
          <a:p>
            <a:r>
              <a:rPr lang="cs-CZ" dirty="0">
                <a:cs typeface="Calibri"/>
              </a:rPr>
              <a:t>Rukavice</a:t>
            </a:r>
          </a:p>
          <a:p>
            <a:r>
              <a:rPr lang="cs-CZ" dirty="0">
                <a:cs typeface="Calibri"/>
              </a:rPr>
              <a:t>Štětec</a:t>
            </a:r>
          </a:p>
          <a:p>
            <a:r>
              <a:rPr lang="cs-CZ" b="1" dirty="0">
                <a:cs typeface="Calibri"/>
              </a:rPr>
              <a:t>Materiál</a:t>
            </a:r>
            <a:r>
              <a:rPr lang="cs-CZ" dirty="0">
                <a:cs typeface="Calibri"/>
              </a:rPr>
              <a:t>:</a:t>
            </a:r>
          </a:p>
          <a:p>
            <a:r>
              <a:rPr lang="cs-CZ" dirty="0">
                <a:cs typeface="Calibri"/>
              </a:rPr>
              <a:t>Odbarvovací prášek</a:t>
            </a:r>
          </a:p>
          <a:p>
            <a:r>
              <a:rPr lang="cs-CZ" dirty="0" err="1">
                <a:cs typeface="Calibri"/>
              </a:rPr>
              <a:t>Lotion</a:t>
            </a:r>
            <a:r>
              <a:rPr lang="cs-CZ" dirty="0">
                <a:cs typeface="Calibri"/>
              </a:rPr>
              <a:t> </a:t>
            </a:r>
          </a:p>
          <a:p>
            <a:r>
              <a:rPr lang="cs-CZ" dirty="0">
                <a:cs typeface="Calibri"/>
              </a:rPr>
              <a:t>Krém na kontury</a:t>
            </a:r>
          </a:p>
          <a:p>
            <a:endParaRPr lang="cs-CZ" dirty="0">
              <a:cs typeface="Calibri"/>
            </a:endParaRPr>
          </a:p>
        </p:txBody>
      </p:sp>
      <p:pic>
        <p:nvPicPr>
          <p:cNvPr id="5" name="Obrázek 5" descr="Obsah obrázku stůl, hrníček, nápoj, přeplněné&#10;&#10;Popis se vygeneroval automaticky.">
            <a:extLst>
              <a:ext uri="{FF2B5EF4-FFF2-40B4-BE49-F238E27FC236}">
                <a16:creationId xmlns="" xmlns:a16="http://schemas.microsoft.com/office/drawing/2014/main" id="{80D302B9-172E-1F49-5C21-B7C1C35678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72200" y="2058194"/>
            <a:ext cx="5181600" cy="3886200"/>
          </a:xfrm>
        </p:spPr>
      </p:pic>
    </p:spTree>
    <p:extLst>
      <p:ext uri="{BB962C8B-B14F-4D97-AF65-F5344CB8AC3E}">
        <p14:creationId xmlns="" xmlns:p14="http://schemas.microsoft.com/office/powerpoint/2010/main" val="17865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F927BB9F-3334-5A60-5876-A70BA66DE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cs typeface="Calibri Light"/>
              </a:rPr>
              <a:t>           Technologický postup zesvětlování -                odbarvování</a:t>
            </a:r>
            <a:endParaRPr lang="cs-CZ">
              <a:cs typeface="Calibri Light" panose="020F0302020204030204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1A705C2A-3453-7E14-CEBB-5E1A6C944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847" y="1713567"/>
            <a:ext cx="10515600" cy="44858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dirty="0">
                <a:cs typeface="Calibri"/>
              </a:rPr>
              <a:t>Domluva se zákaznicí</a:t>
            </a:r>
          </a:p>
          <a:p>
            <a:r>
              <a:rPr lang="cs-CZ" dirty="0">
                <a:cs typeface="Calibri"/>
              </a:rPr>
              <a:t>Prostření ochranného prádla - ručník, igelitová pláštěnky, ubrousek</a:t>
            </a:r>
          </a:p>
          <a:p>
            <a:r>
              <a:rPr lang="cs-CZ" dirty="0">
                <a:cs typeface="Calibri"/>
              </a:rPr>
              <a:t>Natření kontury ochranným krémem</a:t>
            </a:r>
          </a:p>
          <a:p>
            <a:r>
              <a:rPr lang="cs-CZ" dirty="0">
                <a:cs typeface="Calibri"/>
              </a:rPr>
              <a:t>Rozčesání vlasů - diagnóza</a:t>
            </a:r>
          </a:p>
          <a:p>
            <a:r>
              <a:rPr lang="cs-CZ" dirty="0">
                <a:cs typeface="Calibri"/>
              </a:rPr>
              <a:t>Rozdělení na partie - křížová pěšinka</a:t>
            </a:r>
          </a:p>
          <a:p>
            <a:r>
              <a:rPr lang="cs-CZ" dirty="0">
                <a:cs typeface="Calibri"/>
              </a:rPr>
              <a:t>Začínáme nanášet od temene hlavy pěšinky za uchem a na </a:t>
            </a:r>
            <a:r>
              <a:rPr lang="cs-CZ" dirty="0" err="1">
                <a:cs typeface="Calibri"/>
              </a:rPr>
              <a:t>tylní</a:t>
            </a:r>
            <a:r>
              <a:rPr lang="cs-CZ" dirty="0">
                <a:cs typeface="Calibri"/>
              </a:rPr>
              <a:t> partii, pěšinky asi 1cm široké</a:t>
            </a:r>
          </a:p>
          <a:p>
            <a:r>
              <a:rPr lang="cs-CZ" dirty="0">
                <a:cs typeface="Calibri"/>
              </a:rPr>
              <a:t>Potom naneseme partie spánkové, temenní - přípravek nanášíme  pouze </a:t>
            </a:r>
            <a:r>
              <a:rPr lang="cs-CZ" dirty="0" smtClean="0">
                <a:cs typeface="Calibri"/>
              </a:rPr>
              <a:t>             na </a:t>
            </a:r>
            <a:r>
              <a:rPr lang="cs-CZ" dirty="0" err="1">
                <a:cs typeface="Calibri"/>
              </a:rPr>
              <a:t>odrosty</a:t>
            </a:r>
            <a:r>
              <a:rPr lang="cs-CZ" dirty="0">
                <a:cs typeface="Calibri"/>
              </a:rPr>
              <a:t> </a:t>
            </a:r>
            <a:endParaRPr lang="cs-CZ" dirty="0"/>
          </a:p>
          <a:p>
            <a:r>
              <a:rPr lang="cs-CZ" dirty="0">
                <a:cs typeface="Calibri"/>
              </a:rPr>
              <a:t>Přípravek aplikujeme v silné vrstvě, aby dostatečně prosytil vlasy</a:t>
            </a:r>
          </a:p>
          <a:p>
            <a:r>
              <a:rPr lang="cs-CZ" dirty="0">
                <a:cs typeface="Calibri"/>
              </a:rPr>
              <a:t>Kontrola a přetření kontury, kontrola partií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90167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84671948-F5FF-64E6-BEFD-685BF9835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Rozdělení křížovou pěšinkou</a:t>
            </a:r>
            <a:endParaRPr lang="cs-CZ" dirty="0"/>
          </a:p>
        </p:txBody>
      </p:sp>
      <p:pic>
        <p:nvPicPr>
          <p:cNvPr id="5" name="Obrázek 5" descr="Obsah obrázku pes, interiér, hledání, zírající&#10;&#10;Popis se vygeneroval automaticky.">
            <a:extLst>
              <a:ext uri="{FF2B5EF4-FFF2-40B4-BE49-F238E27FC236}">
                <a16:creationId xmlns="" xmlns:a16="http://schemas.microsoft.com/office/drawing/2014/main" id="{95850DE6-AF61-7B73-6D95-15A1A08184C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80601" y="1825625"/>
            <a:ext cx="3896797" cy="4351338"/>
          </a:xfrm>
        </p:spPr>
      </p:pic>
      <p:pic>
        <p:nvPicPr>
          <p:cNvPr id="6" name="Obrázek 6" descr="Obsah obrázku interiér, zírající&#10;&#10;Popis se vygeneroval automaticky.">
            <a:extLst>
              <a:ext uri="{FF2B5EF4-FFF2-40B4-BE49-F238E27FC236}">
                <a16:creationId xmlns="" xmlns:a16="http://schemas.microsoft.com/office/drawing/2014/main" id="{5F62853E-1A5C-E018-5751-1945039FED7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793345" y="1825625"/>
            <a:ext cx="3939309" cy="4351338"/>
          </a:xfrm>
        </p:spPr>
      </p:pic>
    </p:spTree>
    <p:extLst>
      <p:ext uri="{BB962C8B-B14F-4D97-AF65-F5344CB8AC3E}">
        <p14:creationId xmlns="" xmlns:p14="http://schemas.microsoft.com/office/powerpoint/2010/main" val="3420057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897070C8-2FFC-5168-4C5A-E0D5623C7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56159" cy="1347974"/>
          </a:xfrm>
        </p:spPr>
        <p:txBody>
          <a:bodyPr>
            <a:normAutofit/>
          </a:bodyPr>
          <a:lstStyle/>
          <a:p>
            <a:r>
              <a:rPr lang="cs-CZ" dirty="0">
                <a:cs typeface="Calibri Light"/>
              </a:rPr>
              <a:t>Nanesení obloukové pěšinky, dotření </a:t>
            </a:r>
            <a:r>
              <a:rPr lang="cs-CZ" dirty="0" err="1">
                <a:cs typeface="Calibri Light"/>
              </a:rPr>
              <a:t>tylní</a:t>
            </a:r>
            <a:r>
              <a:rPr lang="cs-CZ" dirty="0">
                <a:cs typeface="Calibri Light"/>
              </a:rPr>
              <a:t> partie, nanášíme </a:t>
            </a:r>
            <a:r>
              <a:rPr lang="cs-CZ" dirty="0" err="1">
                <a:cs typeface="Calibri Light"/>
              </a:rPr>
              <a:t>odrosty</a:t>
            </a:r>
            <a:endParaRPr lang="cs-CZ" dirty="0" err="1"/>
          </a:p>
        </p:txBody>
      </p:sp>
      <p:pic>
        <p:nvPicPr>
          <p:cNvPr id="5" name="Obrázek 5" descr="Obsah obrázku pes, savci, opálení&#10;&#10;Popis se vygeneroval automaticky.">
            <a:extLst>
              <a:ext uri="{FF2B5EF4-FFF2-40B4-BE49-F238E27FC236}">
                <a16:creationId xmlns="" xmlns:a16="http://schemas.microsoft.com/office/drawing/2014/main" id="{6EA0A263-09CD-9AF8-64DE-43936085E16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pes, osoba&#10;&#10;Popis se vygeneroval automaticky.">
            <a:extLst>
              <a:ext uri="{FF2B5EF4-FFF2-40B4-BE49-F238E27FC236}">
                <a16:creationId xmlns="" xmlns:a16="http://schemas.microsoft.com/office/drawing/2014/main" id="{63857C0F-FB18-1DF0-7D38-980B4493D3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1129743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985A5F1C-9AC4-749B-F9DC-1EDBA5C6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cs typeface="Calibri Light"/>
              </a:rPr>
              <a:t>                 Nanesení partie </a:t>
            </a:r>
            <a:r>
              <a:rPr lang="cs-CZ" dirty="0" err="1">
                <a:cs typeface="Calibri Light"/>
              </a:rPr>
              <a:t>tylní</a:t>
            </a:r>
            <a:r>
              <a:rPr lang="cs-CZ" dirty="0">
                <a:cs typeface="Calibri Light"/>
              </a:rPr>
              <a:t> a spánkové -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        od středové pěšinky na temeni hlavy k uchu</a:t>
            </a:r>
            <a:endParaRPr lang="cs-CZ" dirty="0"/>
          </a:p>
        </p:txBody>
      </p:sp>
      <p:pic>
        <p:nvPicPr>
          <p:cNvPr id="5" name="Obrázek 5" descr="Obsah obrázku osoba, příčesek&#10;&#10;Popis se vygeneroval automaticky.">
            <a:extLst>
              <a:ext uri="{FF2B5EF4-FFF2-40B4-BE49-F238E27FC236}">
                <a16:creationId xmlns="" xmlns:a16="http://schemas.microsoft.com/office/drawing/2014/main" id="{A81CAB24-2072-D060-1555-16AA201796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>
            <a:extLst>
              <a:ext uri="{FF2B5EF4-FFF2-40B4-BE49-F238E27FC236}">
                <a16:creationId xmlns="" xmlns:a16="http://schemas.microsoft.com/office/drawing/2014/main" id="{8E218332-2AFA-E482-5D7F-89E3F5EEA7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843650" y="1825625"/>
            <a:ext cx="3838700" cy="4351338"/>
          </a:xfrm>
        </p:spPr>
      </p:pic>
    </p:spTree>
    <p:extLst>
      <p:ext uri="{BB962C8B-B14F-4D97-AF65-F5344CB8AC3E}">
        <p14:creationId xmlns="" xmlns:p14="http://schemas.microsoft.com/office/powerpoint/2010/main" val="3286330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16F23959-54CF-9A66-13B0-3B7B5628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607924" cy="1347974"/>
          </a:xfrm>
        </p:spPr>
        <p:txBody>
          <a:bodyPr/>
          <a:lstStyle/>
          <a:p>
            <a:pPr algn="ctr"/>
            <a:r>
              <a:rPr lang="cs-CZ" dirty="0">
                <a:cs typeface="Calibri Light"/>
              </a:rPr>
              <a:t>        Působení přípravku na vlasech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="" xmlns:a16="http://schemas.microsoft.com/office/drawing/2014/main" id="{B8A9C5A8-71AE-D428-EC67-C08DED4C0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 dirty="0">
                <a:cs typeface="Calibri"/>
              </a:rPr>
              <a:t>Po nanesení odbarvovacího roztoku necháme působit až do 50 minut</a:t>
            </a:r>
          </a:p>
          <a:p>
            <a:r>
              <a:rPr lang="cs-CZ" dirty="0">
                <a:cs typeface="Calibri"/>
              </a:rPr>
              <a:t>Během odbarvování provádíme kontrolu působení přípravku a kontrolu zesvětlování</a:t>
            </a:r>
          </a:p>
          <a:p>
            <a:r>
              <a:rPr lang="cs-CZ" dirty="0">
                <a:cs typeface="Calibri"/>
              </a:rPr>
              <a:t>Po uplynutí doby působení a zesvětlení vlasy umyjeme</a:t>
            </a:r>
          </a:p>
          <a:p>
            <a:r>
              <a:rPr lang="cs-CZ" dirty="0">
                <a:cs typeface="Calibri"/>
              </a:rPr>
              <a:t>Použijeme šampon na narušený </a:t>
            </a:r>
            <a:r>
              <a:rPr lang="cs-CZ" dirty="0" smtClean="0">
                <a:cs typeface="Calibri"/>
              </a:rPr>
              <a:t>vlas </a:t>
            </a:r>
            <a:r>
              <a:rPr lang="cs-CZ" dirty="0">
                <a:cs typeface="Calibri"/>
              </a:rPr>
              <a:t>nebo </a:t>
            </a:r>
            <a:r>
              <a:rPr lang="cs-CZ" dirty="0" smtClean="0">
                <a:cs typeface="Calibri"/>
              </a:rPr>
              <a:t>šampon </a:t>
            </a:r>
            <a:r>
              <a:rPr lang="cs-CZ" dirty="0">
                <a:cs typeface="Calibri"/>
              </a:rPr>
              <a:t>stříbrný na vybělení odstínu</a:t>
            </a:r>
          </a:p>
          <a:p>
            <a:r>
              <a:rPr lang="cs-CZ" dirty="0">
                <a:cs typeface="Calibri"/>
              </a:rPr>
              <a:t>Po umytí dáme regeneraci povrchovou, nebo můžeme i hloubkovou</a:t>
            </a:r>
          </a:p>
          <a:p>
            <a:r>
              <a:rPr lang="cs-CZ" dirty="0">
                <a:cs typeface="Calibri"/>
              </a:rPr>
              <a:t>Na ošetření aplikujeme i regeneraci </a:t>
            </a:r>
            <a:r>
              <a:rPr lang="cs-CZ" dirty="0" err="1">
                <a:cs typeface="Calibri"/>
              </a:rPr>
              <a:t>bezoplachovou</a:t>
            </a:r>
            <a:r>
              <a:rPr lang="cs-CZ" dirty="0">
                <a:cs typeface="Calibri"/>
              </a:rPr>
              <a:t> </a:t>
            </a:r>
          </a:p>
          <a:p>
            <a:r>
              <a:rPr lang="cs-CZ" dirty="0">
                <a:cs typeface="Calibri"/>
              </a:rPr>
              <a:t>V případě, že po </a:t>
            </a:r>
            <a:r>
              <a:rPr lang="cs-CZ" dirty="0" smtClean="0">
                <a:cs typeface="Calibri"/>
              </a:rPr>
              <a:t>odbarvování </a:t>
            </a:r>
            <a:r>
              <a:rPr lang="cs-CZ" dirty="0">
                <a:cs typeface="Calibri"/>
              </a:rPr>
              <a:t>provádíme tónování nebo přeliv, vlas regenerujeme až poté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9543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41D35A36-0487-C7BE-188C-516A7E7B6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                    Odstín vlasů po umytí</a:t>
            </a:r>
            <a:endParaRPr lang="cs-CZ" dirty="0"/>
          </a:p>
        </p:txBody>
      </p:sp>
      <p:pic>
        <p:nvPicPr>
          <p:cNvPr id="5" name="Obrázek 5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7D9E66EC-0FE8-7508-8559-D78EEB84BBE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interiér&#10;&#10;Popis se vygeneroval automaticky.">
            <a:extLst>
              <a:ext uri="{FF2B5EF4-FFF2-40B4-BE49-F238E27FC236}">
                <a16:creationId xmlns="" xmlns:a16="http://schemas.microsoft.com/office/drawing/2014/main" id="{7B0690C4-B89E-9E98-4D4D-08CC0F6062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6586538" y="2369741"/>
            <a:ext cx="4352925" cy="3264693"/>
          </a:xfrm>
        </p:spPr>
      </p:pic>
    </p:spTree>
    <p:extLst>
      <p:ext uri="{BB962C8B-B14F-4D97-AF65-F5344CB8AC3E}">
        <p14:creationId xmlns="" xmlns:p14="http://schemas.microsoft.com/office/powerpoint/2010/main" val="1494143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2571747C-8326-309D-82F3-9E6AC3755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Konečná úprava  - </a:t>
            </a:r>
            <a:br>
              <a:rPr lang="cs-CZ" dirty="0">
                <a:cs typeface="Calibri Light"/>
              </a:rPr>
            </a:br>
            <a:r>
              <a:rPr lang="cs-CZ" dirty="0">
                <a:cs typeface="Calibri Light"/>
              </a:rPr>
              <a:t>                 výsledný odstín po vyfoukání</a:t>
            </a:r>
            <a:endParaRPr lang="cs-CZ" dirty="0"/>
          </a:p>
        </p:txBody>
      </p:sp>
      <p:pic>
        <p:nvPicPr>
          <p:cNvPr id="5" name="Obrázek 5" descr="Obsah obrázku interiér, sukně&#10;&#10;Popis se vygeneroval automaticky.">
            <a:extLst>
              <a:ext uri="{FF2B5EF4-FFF2-40B4-BE49-F238E27FC236}">
                <a16:creationId xmlns="" xmlns:a16="http://schemas.microsoft.com/office/drawing/2014/main" id="{E7A7880E-7C33-3376-AB5E-DF1E7E015C1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252538" y="2369741"/>
            <a:ext cx="4352925" cy="3264693"/>
          </a:xfrm>
        </p:spPr>
      </p:pic>
      <p:pic>
        <p:nvPicPr>
          <p:cNvPr id="6" name="Obrázek 6" descr="Obsah obrázku hnědá, zírající&#10;&#10;Popis se vygeneroval automaticky.">
            <a:extLst>
              <a:ext uri="{FF2B5EF4-FFF2-40B4-BE49-F238E27FC236}">
                <a16:creationId xmlns="" xmlns:a16="http://schemas.microsoft.com/office/drawing/2014/main" id="{61A49172-9B8A-4482-D3B0-832333BC5F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207978" y="1825625"/>
            <a:ext cx="3110043" cy="4351338"/>
          </a:xfrm>
        </p:spPr>
      </p:pic>
    </p:spTree>
    <p:extLst>
      <p:ext uri="{BB962C8B-B14F-4D97-AF65-F5344CB8AC3E}">
        <p14:creationId xmlns="" xmlns:p14="http://schemas.microsoft.com/office/powerpoint/2010/main" val="1469359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0">
            <a:extLst>
              <a:ext uri="{FF2B5EF4-FFF2-40B4-BE49-F238E27FC236}">
                <a16:creationId xmlns="" xmlns:a16="http://schemas.microsoft.com/office/drawing/2014/main" id="{F13C74B1-5B17-4795-BED0-7140497B445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="" xmlns:a16="http://schemas.microsoft.com/office/drawing/2014/main" id="{1583C524-B273-64FB-7784-9094A86B5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726" y="104143"/>
            <a:ext cx="4405472" cy="24730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/>
            </a:r>
            <a:br>
              <a:rPr lang="en-US" sz="4200" dirty="0"/>
            </a:br>
            <a:r>
              <a:rPr lang="en-US" sz="4200" dirty="0"/>
              <a:t>Konečná  </a:t>
            </a:r>
            <a:r>
              <a:rPr lang="en-US" sz="4200" dirty="0" err="1"/>
              <a:t>úprava</a:t>
            </a:r>
            <a:r>
              <a:rPr lang="en-US" sz="4200" dirty="0"/>
              <a:t> </a:t>
            </a:r>
            <a:r>
              <a:rPr lang="en-US" sz="4200" dirty="0" err="1"/>
              <a:t>modelky</a:t>
            </a:r>
            <a:r>
              <a:rPr lang="en-US" sz="4200" dirty="0"/>
              <a:t> po </a:t>
            </a:r>
            <a:r>
              <a:rPr lang="en-US" sz="4200" dirty="0" err="1"/>
              <a:t>vyfoukání</a:t>
            </a:r>
            <a:endParaRPr lang="en-US" sz="4200" dirty="0" err="1">
              <a:cs typeface="Calibri Light"/>
            </a:endParaRPr>
          </a:p>
        </p:txBody>
      </p:sp>
      <p:sp>
        <p:nvSpPr>
          <p:cNvPr id="13" name="sketchy line">
            <a:extLst>
              <a:ext uri="{FF2B5EF4-FFF2-40B4-BE49-F238E27FC236}">
                <a16:creationId xmlns="" xmlns:a16="http://schemas.microsoft.com/office/drawing/2014/main" id="{D4974D33-8DC5-464E-8C6D-BE58F0669C1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=""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Zástupný obsah 3">
            <a:extLst>
              <a:ext uri="{FF2B5EF4-FFF2-40B4-BE49-F238E27FC236}">
                <a16:creationId xmlns="" xmlns:a16="http://schemas.microsoft.com/office/drawing/2014/main" id="{41B30B5A-AB61-55A9-D7DD-C766E9801F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079" y="3954447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 err="1">
                <a:cs typeface="Calibri"/>
              </a:rPr>
              <a:t>Odstín</a:t>
            </a:r>
            <a:r>
              <a:rPr lang="en-US" sz="2200" dirty="0">
                <a:cs typeface="Calibri"/>
              </a:rPr>
              <a:t> </a:t>
            </a:r>
            <a:r>
              <a:rPr lang="en-US" sz="2200" dirty="0" err="1">
                <a:cs typeface="Calibri"/>
              </a:rPr>
              <a:t>vlasů</a:t>
            </a:r>
            <a:r>
              <a:rPr lang="en-US" sz="2200" dirty="0">
                <a:cs typeface="Calibri"/>
              </a:rPr>
              <a:t> v </a:t>
            </a:r>
            <a:r>
              <a:rPr lang="en-US" sz="2200" dirty="0" err="1">
                <a:cs typeface="Calibri"/>
              </a:rPr>
              <a:t>platinové</a:t>
            </a:r>
            <a:r>
              <a:rPr lang="en-US" sz="2200" dirty="0">
                <a:cs typeface="Calibri"/>
              </a:rPr>
              <a:t> blond</a:t>
            </a:r>
            <a:endParaRPr lang="en-US" sz="2200" dirty="0"/>
          </a:p>
        </p:txBody>
      </p:sp>
      <p:pic>
        <p:nvPicPr>
          <p:cNvPr id="6" name="Obrázek 6" descr="Obsah obrázku osoba, příčesek, vlasy&#10;&#10;Popis se vygeneroval automaticky.">
            <a:extLst>
              <a:ext uri="{FF2B5EF4-FFF2-40B4-BE49-F238E27FC236}">
                <a16:creationId xmlns="" xmlns:a16="http://schemas.microsoft.com/office/drawing/2014/main" id="{86736B36-B6CB-9198-A7AE-FE7ADCD425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2069" r="-2" b="1287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="" xmlns:p14="http://schemas.microsoft.com/office/powerpoint/2010/main" val="3056116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Fotografie: vlastní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108</Words>
  <Application>Microsoft Office PowerPoint</Application>
  <PresentationFormat>Vlastní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ODBARVOVÁNÍ VLASŮ</vt:lpstr>
      <vt:lpstr>  Zesvětlování vlasů - odbarvování</vt:lpstr>
      <vt:lpstr>                      Pomůcky a materiál</vt:lpstr>
      <vt:lpstr>           Technologický postup zesvětlování -                odbarvování</vt:lpstr>
      <vt:lpstr>            Rozdělení křížovou pěšinkou</vt:lpstr>
      <vt:lpstr>Nanesení obloukové pěšinky, dotření tylní partie, nanášíme odrosty</vt:lpstr>
      <vt:lpstr>                 Nanesení partie tylní a spánkové -          od středové pěšinky na temeni hlavy k uchu</vt:lpstr>
      <vt:lpstr>        Působení přípravku na vlasech</vt:lpstr>
      <vt:lpstr>                    Odstín vlasů po umytí</vt:lpstr>
      <vt:lpstr>Konečná úprava  -                   výsledný odstín po vyfoukání</vt:lpstr>
      <vt:lpstr> Konečná  úprava modelky po vyfoukání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User</cp:lastModifiedBy>
  <cp:revision>530</cp:revision>
  <dcterms:created xsi:type="dcterms:W3CDTF">2022-05-20T20:34:58Z</dcterms:created>
  <dcterms:modified xsi:type="dcterms:W3CDTF">2022-05-27T14:49:41Z</dcterms:modified>
</cp:coreProperties>
</file>