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changesInfos/changesInfo1.xml" ContentType="application/vnd.ms-powerpoint.changesinfo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63" r:id="rId6"/>
    <p:sldId id="259" r:id="rId7"/>
    <p:sldId id="264" r:id="rId8"/>
    <p:sldId id="265" r:id="rId9"/>
    <p:sldId id="266" r:id="rId10"/>
    <p:sldId id="267" r:id="rId11"/>
    <p:sldId id="268" r:id="rId12"/>
    <p:sldId id="269" r:id="rId13"/>
    <p:sldId id="271" r:id="rId14"/>
    <p:sldId id="272" r:id="rId15"/>
    <p:sldId id="273" r:id="rId16"/>
    <p:sldId id="274" r:id="rId17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EA0A8E-C837-B7F9-9278-E3109AED6394}" v="68" dt="2022-05-22T19:23:04.286"/>
    <p1510:client id="{0F45A571-C7A8-3052-A155-DBDD1C4A2FB0}" v="780" dt="2022-05-16T20:06:20.413"/>
    <p1510:client id="{5DA0C570-C714-44EE-53C6-CE50E179F2E4}" v="79" dt="2022-05-20T20:33:20.426"/>
    <p1510:client id="{6AFE3A97-048F-65CB-43E2-95D1A9BDB071}" v="9" dt="2022-05-24T08:43:35.697"/>
    <p1510:client id="{880C7E18-B85B-5F62-687A-7A3B557A3C4A}" v="212" dt="2022-05-25T06:45:24.281"/>
    <p1510:client id="{9960FF95-58F1-4FD3-9A6D-B9A00D88319A}" v="147" dt="2022-05-23T18:35:45.055"/>
    <p1510:client id="{99661177-2D87-59E6-BFAB-9AE8E31D99D3}" v="54" dt="2022-05-27T05:44:56.853"/>
    <p1510:client id="{A6DC3410-0495-DA2D-CED5-1BFAF1A8D57D}" v="122" dt="2022-05-17T05:51:58.997"/>
    <p1510:client id="{B7D2BA98-4515-4A41-A319-4ACAA3EC1A46}" v="126" dt="2022-05-16T19:16:33.3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00" d="100"/>
          <a:sy n="100" d="100"/>
        </p:scale>
        <p:origin x="-954" y="-312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c. Marcela Lorenzová" userId="S::lorenzova@ssposbrno.cz::7bc5de6d-1b5a-4cf5-9f65-38cdb2cfce76" providerId="AD" clId="Web-{5DA0C570-C714-44EE-53C6-CE50E179F2E4}"/>
    <pc:docChg chg="modSld">
      <pc:chgData name="Bc. Marcela Lorenzová" userId="S::lorenzova@ssposbrno.cz::7bc5de6d-1b5a-4cf5-9f65-38cdb2cfce76" providerId="AD" clId="Web-{5DA0C570-C714-44EE-53C6-CE50E179F2E4}" dt="2022-05-20T20:33:20.426" v="68"/>
      <pc:docMkLst>
        <pc:docMk/>
      </pc:docMkLst>
      <pc:sldChg chg="modSp">
        <pc:chgData name="Bc. Marcela Lorenzová" userId="S::lorenzova@ssposbrno.cz::7bc5de6d-1b5a-4cf5-9f65-38cdb2cfce76" providerId="AD" clId="Web-{5DA0C570-C714-44EE-53C6-CE50E179F2E4}" dt="2022-05-20T20:08:56.812" v="38" actId="20577"/>
        <pc:sldMkLst>
          <pc:docMk/>
          <pc:sldMk cId="3092146150" sldId="259"/>
        </pc:sldMkLst>
        <pc:spChg chg="mod">
          <ac:chgData name="Bc. Marcela Lorenzová" userId="S::lorenzova@ssposbrno.cz::7bc5de6d-1b5a-4cf5-9f65-38cdb2cfce76" providerId="AD" clId="Web-{5DA0C570-C714-44EE-53C6-CE50E179F2E4}" dt="2022-05-20T20:08:56.812" v="38" actId="20577"/>
          <ac:spMkLst>
            <pc:docMk/>
            <pc:sldMk cId="3092146150" sldId="259"/>
            <ac:spMk id="3" creationId="{01F7EECE-3775-7168-0F6F-A21DE4C26B1C}"/>
          </ac:spMkLst>
        </pc:spChg>
      </pc:sldChg>
      <pc:sldChg chg="addSp delSp modSp">
        <pc:chgData name="Bc. Marcela Lorenzová" userId="S::lorenzova@ssposbrno.cz::7bc5de6d-1b5a-4cf5-9f65-38cdb2cfce76" providerId="AD" clId="Web-{5DA0C570-C714-44EE-53C6-CE50E179F2E4}" dt="2022-05-20T20:15:07.289" v="42"/>
        <pc:sldMkLst>
          <pc:docMk/>
          <pc:sldMk cId="978607202" sldId="262"/>
        </pc:sldMkLst>
        <pc:spChg chg="add del mod">
          <ac:chgData name="Bc. Marcela Lorenzová" userId="S::lorenzova@ssposbrno.cz::7bc5de6d-1b5a-4cf5-9f65-38cdb2cfce76" providerId="AD" clId="Web-{5DA0C570-C714-44EE-53C6-CE50E179F2E4}" dt="2022-05-20T20:12:52.441" v="40"/>
          <ac:spMkLst>
            <pc:docMk/>
            <pc:sldMk cId="978607202" sldId="262"/>
            <ac:spMk id="4" creationId="{A51F4C40-5F35-ED94-2CA5-E6A139265B13}"/>
          </ac:spMkLst>
        </pc:spChg>
        <pc:spChg chg="add del mod">
          <ac:chgData name="Bc. Marcela Lorenzová" userId="S::lorenzova@ssposbrno.cz::7bc5de6d-1b5a-4cf5-9f65-38cdb2cfce76" providerId="AD" clId="Web-{5DA0C570-C714-44EE-53C6-CE50E179F2E4}" dt="2022-05-20T20:15:07.289" v="42"/>
          <ac:spMkLst>
            <pc:docMk/>
            <pc:sldMk cId="978607202" sldId="262"/>
            <ac:spMk id="9" creationId="{B1957E2E-CA48-7115-D1C5-B7966928C659}"/>
          </ac:spMkLst>
        </pc:spChg>
        <pc:picChg chg="del">
          <ac:chgData name="Bc. Marcela Lorenzová" userId="S::lorenzova@ssposbrno.cz::7bc5de6d-1b5a-4cf5-9f65-38cdb2cfce76" providerId="AD" clId="Web-{5DA0C570-C714-44EE-53C6-CE50E179F2E4}" dt="2022-05-20T20:11:17.205" v="39"/>
          <ac:picMkLst>
            <pc:docMk/>
            <pc:sldMk cId="978607202" sldId="262"/>
            <ac:picMk id="6" creationId="{C9298CB1-B6BB-3F7D-F710-538A0A730BC2}"/>
          </ac:picMkLst>
        </pc:picChg>
        <pc:picChg chg="add del mod ord">
          <ac:chgData name="Bc. Marcela Lorenzová" userId="S::lorenzova@ssposbrno.cz::7bc5de6d-1b5a-4cf5-9f65-38cdb2cfce76" providerId="AD" clId="Web-{5DA0C570-C714-44EE-53C6-CE50E179F2E4}" dt="2022-05-20T20:15:03.008" v="41"/>
          <ac:picMkLst>
            <pc:docMk/>
            <pc:sldMk cId="978607202" sldId="262"/>
            <ac:picMk id="7" creationId="{C88EFB7F-890A-A112-9C3E-D0E6603306BB}"/>
          </ac:picMkLst>
        </pc:picChg>
        <pc:picChg chg="add mod ord">
          <ac:chgData name="Bc. Marcela Lorenzová" userId="S::lorenzova@ssposbrno.cz::7bc5de6d-1b5a-4cf5-9f65-38cdb2cfce76" providerId="AD" clId="Web-{5DA0C570-C714-44EE-53C6-CE50E179F2E4}" dt="2022-05-20T20:15:07.289" v="42"/>
          <ac:picMkLst>
            <pc:docMk/>
            <pc:sldMk cId="978607202" sldId="262"/>
            <ac:picMk id="10" creationId="{BF9EE1BB-DC0D-DEA9-C1BF-D957F03D4CA4}"/>
          </ac:picMkLst>
        </pc:picChg>
      </pc:sldChg>
      <pc:sldChg chg="addSp delSp modSp">
        <pc:chgData name="Bc. Marcela Lorenzová" userId="S::lorenzova@ssposbrno.cz::7bc5de6d-1b5a-4cf5-9f65-38cdb2cfce76" providerId="AD" clId="Web-{5DA0C570-C714-44EE-53C6-CE50E179F2E4}" dt="2022-05-20T20:16:40.150" v="46"/>
        <pc:sldMkLst>
          <pc:docMk/>
          <pc:sldMk cId="60428559" sldId="264"/>
        </pc:sldMkLst>
        <pc:spChg chg="add del mod">
          <ac:chgData name="Bc. Marcela Lorenzová" userId="S::lorenzova@ssposbrno.cz::7bc5de6d-1b5a-4cf5-9f65-38cdb2cfce76" providerId="AD" clId="Web-{5DA0C570-C714-44EE-53C6-CE50E179F2E4}" dt="2022-05-20T20:15:33.977" v="44"/>
          <ac:spMkLst>
            <pc:docMk/>
            <pc:sldMk cId="60428559" sldId="264"/>
            <ac:spMk id="4" creationId="{D5DE9287-E2A0-E248-0364-29826344E572}"/>
          </ac:spMkLst>
        </pc:spChg>
        <pc:spChg chg="add del mod">
          <ac:chgData name="Bc. Marcela Lorenzová" userId="S::lorenzova@ssposbrno.cz::7bc5de6d-1b5a-4cf5-9f65-38cdb2cfce76" providerId="AD" clId="Web-{5DA0C570-C714-44EE-53C6-CE50E179F2E4}" dt="2022-05-20T20:16:40.150" v="46"/>
          <ac:spMkLst>
            <pc:docMk/>
            <pc:sldMk cId="60428559" sldId="264"/>
            <ac:spMk id="9" creationId="{863B21A5-B0F5-B0B8-42D4-35FF1926719D}"/>
          </ac:spMkLst>
        </pc:spChg>
        <pc:picChg chg="del">
          <ac:chgData name="Bc. Marcela Lorenzová" userId="S::lorenzova@ssposbrno.cz::7bc5de6d-1b5a-4cf5-9f65-38cdb2cfce76" providerId="AD" clId="Web-{5DA0C570-C714-44EE-53C6-CE50E179F2E4}" dt="2022-05-20T20:15:16.664" v="43"/>
          <ac:picMkLst>
            <pc:docMk/>
            <pc:sldMk cId="60428559" sldId="264"/>
            <ac:picMk id="5" creationId="{68CA18B3-7330-F704-91C8-34A4D9394336}"/>
          </ac:picMkLst>
        </pc:picChg>
        <pc:picChg chg="del">
          <ac:chgData name="Bc. Marcela Lorenzová" userId="S::lorenzova@ssposbrno.cz::7bc5de6d-1b5a-4cf5-9f65-38cdb2cfce76" providerId="AD" clId="Web-{5DA0C570-C714-44EE-53C6-CE50E179F2E4}" dt="2022-05-20T20:15:39.055" v="45"/>
          <ac:picMkLst>
            <pc:docMk/>
            <pc:sldMk cId="60428559" sldId="264"/>
            <ac:picMk id="6" creationId="{1688805A-1291-DB37-80B5-5C5411F1524B}"/>
          </ac:picMkLst>
        </pc:picChg>
        <pc:picChg chg="add mod ord">
          <ac:chgData name="Bc. Marcela Lorenzová" userId="S::lorenzova@ssposbrno.cz::7bc5de6d-1b5a-4cf5-9f65-38cdb2cfce76" providerId="AD" clId="Web-{5DA0C570-C714-44EE-53C6-CE50E179F2E4}" dt="2022-05-20T20:15:33.977" v="44"/>
          <ac:picMkLst>
            <pc:docMk/>
            <pc:sldMk cId="60428559" sldId="264"/>
            <ac:picMk id="7" creationId="{75E9A871-31FE-C803-DAE3-6F429895347F}"/>
          </ac:picMkLst>
        </pc:picChg>
        <pc:picChg chg="add mod ord">
          <ac:chgData name="Bc. Marcela Lorenzová" userId="S::lorenzova@ssposbrno.cz::7bc5de6d-1b5a-4cf5-9f65-38cdb2cfce76" providerId="AD" clId="Web-{5DA0C570-C714-44EE-53C6-CE50E179F2E4}" dt="2022-05-20T20:16:40.150" v="46"/>
          <ac:picMkLst>
            <pc:docMk/>
            <pc:sldMk cId="60428559" sldId="264"/>
            <ac:picMk id="10" creationId="{5ED533CD-1501-7C65-5297-35015BF117E2}"/>
          </ac:picMkLst>
        </pc:picChg>
      </pc:sldChg>
      <pc:sldChg chg="addSp delSp modSp">
        <pc:chgData name="Bc. Marcela Lorenzová" userId="S::lorenzova@ssposbrno.cz::7bc5de6d-1b5a-4cf5-9f65-38cdb2cfce76" providerId="AD" clId="Web-{5DA0C570-C714-44EE-53C6-CE50E179F2E4}" dt="2022-05-20T20:19:40.717" v="50"/>
        <pc:sldMkLst>
          <pc:docMk/>
          <pc:sldMk cId="4170107118" sldId="265"/>
        </pc:sldMkLst>
        <pc:spChg chg="add del mod">
          <ac:chgData name="Bc. Marcela Lorenzová" userId="S::lorenzova@ssposbrno.cz::7bc5de6d-1b5a-4cf5-9f65-38cdb2cfce76" providerId="AD" clId="Web-{5DA0C570-C714-44EE-53C6-CE50E179F2E4}" dt="2022-05-20T20:19:40.717" v="50"/>
          <ac:spMkLst>
            <pc:docMk/>
            <pc:sldMk cId="4170107118" sldId="265"/>
            <ac:spMk id="6" creationId="{CC34BD81-61E6-9387-28A7-9851674616FF}"/>
          </ac:spMkLst>
        </pc:spChg>
        <pc:spChg chg="add del mod">
          <ac:chgData name="Bc. Marcela Lorenzová" userId="S::lorenzova@ssposbrno.cz::7bc5de6d-1b5a-4cf5-9f65-38cdb2cfce76" providerId="AD" clId="Web-{5DA0C570-C714-44EE-53C6-CE50E179F2E4}" dt="2022-05-20T20:18:33.638" v="49"/>
          <ac:spMkLst>
            <pc:docMk/>
            <pc:sldMk cId="4170107118" sldId="265"/>
            <ac:spMk id="10" creationId="{E13F1288-E6C4-FB2D-889A-1F416C6FB3C6}"/>
          </ac:spMkLst>
        </pc:spChg>
        <pc:picChg chg="del">
          <ac:chgData name="Bc. Marcela Lorenzová" userId="S::lorenzova@ssposbrno.cz::7bc5de6d-1b5a-4cf5-9f65-38cdb2cfce76" providerId="AD" clId="Web-{5DA0C570-C714-44EE-53C6-CE50E179F2E4}" dt="2022-05-20T20:16:59.619" v="47"/>
          <ac:picMkLst>
            <pc:docMk/>
            <pc:sldMk cId="4170107118" sldId="265"/>
            <ac:picMk id="7" creationId="{D64DA421-FACC-DD2D-9242-E4378BCD1BDD}"/>
          </ac:picMkLst>
        </pc:picChg>
        <pc:picChg chg="del">
          <ac:chgData name="Bc. Marcela Lorenzová" userId="S::lorenzova@ssposbrno.cz::7bc5de6d-1b5a-4cf5-9f65-38cdb2cfce76" providerId="AD" clId="Web-{5DA0C570-C714-44EE-53C6-CE50E179F2E4}" dt="2022-05-20T20:17:04.197" v="48"/>
          <ac:picMkLst>
            <pc:docMk/>
            <pc:sldMk cId="4170107118" sldId="265"/>
            <ac:picMk id="8" creationId="{F9AAF76A-215A-C9E0-1CC5-49B4783A54FE}"/>
          </ac:picMkLst>
        </pc:picChg>
        <pc:picChg chg="add mod ord">
          <ac:chgData name="Bc. Marcela Lorenzová" userId="S::lorenzova@ssposbrno.cz::7bc5de6d-1b5a-4cf5-9f65-38cdb2cfce76" providerId="AD" clId="Web-{5DA0C570-C714-44EE-53C6-CE50E179F2E4}" dt="2022-05-20T20:18:33.638" v="49"/>
          <ac:picMkLst>
            <pc:docMk/>
            <pc:sldMk cId="4170107118" sldId="265"/>
            <ac:picMk id="11" creationId="{DD435569-8B74-A183-069F-8574D4CC8066}"/>
          </ac:picMkLst>
        </pc:picChg>
        <pc:picChg chg="add mod ord">
          <ac:chgData name="Bc. Marcela Lorenzová" userId="S::lorenzova@ssposbrno.cz::7bc5de6d-1b5a-4cf5-9f65-38cdb2cfce76" providerId="AD" clId="Web-{5DA0C570-C714-44EE-53C6-CE50E179F2E4}" dt="2022-05-20T20:19:40.717" v="50"/>
          <ac:picMkLst>
            <pc:docMk/>
            <pc:sldMk cId="4170107118" sldId="265"/>
            <ac:picMk id="12" creationId="{1394B028-D56F-A69F-9A10-FAB229BE2D9F}"/>
          </ac:picMkLst>
        </pc:picChg>
      </pc:sldChg>
      <pc:sldChg chg="addSp delSp modSp">
        <pc:chgData name="Bc. Marcela Lorenzová" userId="S::lorenzova@ssposbrno.cz::7bc5de6d-1b5a-4cf5-9f65-38cdb2cfce76" providerId="AD" clId="Web-{5DA0C570-C714-44EE-53C6-CE50E179F2E4}" dt="2022-05-20T20:30:04.562" v="64"/>
        <pc:sldMkLst>
          <pc:docMk/>
          <pc:sldMk cId="4070030242" sldId="268"/>
        </pc:sldMkLst>
        <pc:spChg chg="add del mod">
          <ac:chgData name="Bc. Marcela Lorenzová" userId="S::lorenzova@ssposbrno.cz::7bc5de6d-1b5a-4cf5-9f65-38cdb2cfce76" providerId="AD" clId="Web-{5DA0C570-C714-44EE-53C6-CE50E179F2E4}" dt="2022-05-20T20:26:28.901" v="58"/>
          <ac:spMkLst>
            <pc:docMk/>
            <pc:sldMk cId="4070030242" sldId="268"/>
            <ac:spMk id="4" creationId="{F3D6A94C-112C-AE87-3D89-548A85B25BEE}"/>
          </ac:spMkLst>
        </pc:spChg>
        <pc:spChg chg="add del mod">
          <ac:chgData name="Bc. Marcela Lorenzová" userId="S::lorenzova@ssposbrno.cz::7bc5de6d-1b5a-4cf5-9f65-38cdb2cfce76" providerId="AD" clId="Web-{5DA0C570-C714-44EE-53C6-CE50E179F2E4}" dt="2022-05-20T20:29:00.280" v="62"/>
          <ac:spMkLst>
            <pc:docMk/>
            <pc:sldMk cId="4070030242" sldId="268"/>
            <ac:spMk id="9" creationId="{0D0E91F8-8D6C-E670-BEF8-8B10F5A4FE73}"/>
          </ac:spMkLst>
        </pc:spChg>
        <pc:spChg chg="add del mod">
          <ac:chgData name="Bc. Marcela Lorenzová" userId="S::lorenzova@ssposbrno.cz::7bc5de6d-1b5a-4cf5-9f65-38cdb2cfce76" providerId="AD" clId="Web-{5DA0C570-C714-44EE-53C6-CE50E179F2E4}" dt="2022-05-20T20:30:04.562" v="64"/>
          <ac:spMkLst>
            <pc:docMk/>
            <pc:sldMk cId="4070030242" sldId="268"/>
            <ac:spMk id="12" creationId="{DA61CB9A-E991-D5B7-D3F5-52FF484D09BB}"/>
          </ac:spMkLst>
        </pc:spChg>
        <pc:picChg chg="del">
          <ac:chgData name="Bc. Marcela Lorenzová" userId="S::lorenzova@ssposbrno.cz::7bc5de6d-1b5a-4cf5-9f65-38cdb2cfce76" providerId="AD" clId="Web-{5DA0C570-C714-44EE-53C6-CE50E179F2E4}" dt="2022-05-20T20:28:56.420" v="61"/>
          <ac:picMkLst>
            <pc:docMk/>
            <pc:sldMk cId="4070030242" sldId="268"/>
            <ac:picMk id="5" creationId="{F3118755-BE76-43E7-D1D9-0D43E634B796}"/>
          </ac:picMkLst>
        </pc:picChg>
        <pc:picChg chg="del">
          <ac:chgData name="Bc. Marcela Lorenzová" userId="S::lorenzova@ssposbrno.cz::7bc5de6d-1b5a-4cf5-9f65-38cdb2cfce76" providerId="AD" clId="Web-{5DA0C570-C714-44EE-53C6-CE50E179F2E4}" dt="2022-05-20T20:24:56.072" v="57"/>
          <ac:picMkLst>
            <pc:docMk/>
            <pc:sldMk cId="4070030242" sldId="268"/>
            <ac:picMk id="6" creationId="{09B0F1DF-8BB1-7E49-CB0C-29FCC8C407E4}"/>
          </ac:picMkLst>
        </pc:picChg>
        <pc:picChg chg="add mod ord">
          <ac:chgData name="Bc. Marcela Lorenzová" userId="S::lorenzova@ssposbrno.cz::7bc5de6d-1b5a-4cf5-9f65-38cdb2cfce76" providerId="AD" clId="Web-{5DA0C570-C714-44EE-53C6-CE50E179F2E4}" dt="2022-05-20T20:26:28.901" v="58"/>
          <ac:picMkLst>
            <pc:docMk/>
            <pc:sldMk cId="4070030242" sldId="268"/>
            <ac:picMk id="7" creationId="{91A72817-E7B6-FFFB-CEB6-A364F73B6214}"/>
          </ac:picMkLst>
        </pc:picChg>
        <pc:picChg chg="add del mod ord">
          <ac:chgData name="Bc. Marcela Lorenzová" userId="S::lorenzova@ssposbrno.cz::7bc5de6d-1b5a-4cf5-9f65-38cdb2cfce76" providerId="AD" clId="Web-{5DA0C570-C714-44EE-53C6-CE50E179F2E4}" dt="2022-05-20T20:29:11.264" v="63"/>
          <ac:picMkLst>
            <pc:docMk/>
            <pc:sldMk cId="4070030242" sldId="268"/>
            <ac:picMk id="10" creationId="{1B2FADC6-41BE-EE4B-02CD-EBAA3C161DA1}"/>
          </ac:picMkLst>
        </pc:picChg>
        <pc:picChg chg="add mod ord">
          <ac:chgData name="Bc. Marcela Lorenzová" userId="S::lorenzova@ssposbrno.cz::7bc5de6d-1b5a-4cf5-9f65-38cdb2cfce76" providerId="AD" clId="Web-{5DA0C570-C714-44EE-53C6-CE50E179F2E4}" dt="2022-05-20T20:30:04.562" v="64"/>
          <ac:picMkLst>
            <pc:docMk/>
            <pc:sldMk cId="4070030242" sldId="268"/>
            <ac:picMk id="13" creationId="{03172064-3B15-270C-4579-CDDF049121C8}"/>
          </ac:picMkLst>
        </pc:picChg>
      </pc:sldChg>
      <pc:sldChg chg="addSp delSp modSp">
        <pc:chgData name="Bc. Marcela Lorenzová" userId="S::lorenzova@ssposbrno.cz::7bc5de6d-1b5a-4cf5-9f65-38cdb2cfce76" providerId="AD" clId="Web-{5DA0C570-C714-44EE-53C6-CE50E179F2E4}" dt="2022-05-20T20:33:20.426" v="68"/>
        <pc:sldMkLst>
          <pc:docMk/>
          <pc:sldMk cId="133659647" sldId="269"/>
        </pc:sldMkLst>
        <pc:spChg chg="add del mod">
          <ac:chgData name="Bc. Marcela Lorenzová" userId="S::lorenzova@ssposbrno.cz::7bc5de6d-1b5a-4cf5-9f65-38cdb2cfce76" providerId="AD" clId="Web-{5DA0C570-C714-44EE-53C6-CE50E179F2E4}" dt="2022-05-20T20:21:35.485" v="52"/>
          <ac:spMkLst>
            <pc:docMk/>
            <pc:sldMk cId="133659647" sldId="269"/>
            <ac:spMk id="4" creationId="{12A0F49D-DED2-3EDB-4BC9-808ABC1160C5}"/>
          </ac:spMkLst>
        </pc:spChg>
        <pc:spChg chg="add del mod">
          <ac:chgData name="Bc. Marcela Lorenzová" userId="S::lorenzova@ssposbrno.cz::7bc5de6d-1b5a-4cf5-9f65-38cdb2cfce76" providerId="AD" clId="Web-{5DA0C570-C714-44EE-53C6-CE50E179F2E4}" dt="2022-05-20T20:28:29.060" v="60"/>
          <ac:spMkLst>
            <pc:docMk/>
            <pc:sldMk cId="133659647" sldId="269"/>
            <ac:spMk id="9" creationId="{659EB869-E489-3CA1-9F88-59344241B7BB}"/>
          </ac:spMkLst>
        </pc:spChg>
        <pc:spChg chg="add del mod">
          <ac:chgData name="Bc. Marcela Lorenzová" userId="S::lorenzova@ssposbrno.cz::7bc5de6d-1b5a-4cf5-9f65-38cdb2cfce76" providerId="AD" clId="Web-{5DA0C570-C714-44EE-53C6-CE50E179F2E4}" dt="2022-05-20T20:32:00.455" v="66"/>
          <ac:spMkLst>
            <pc:docMk/>
            <pc:sldMk cId="133659647" sldId="269"/>
            <ac:spMk id="12" creationId="{5797992A-B26D-F800-F43E-A20481D201AA}"/>
          </ac:spMkLst>
        </pc:spChg>
        <pc:spChg chg="add del mod">
          <ac:chgData name="Bc. Marcela Lorenzová" userId="S::lorenzova@ssposbrno.cz::7bc5de6d-1b5a-4cf5-9f65-38cdb2cfce76" providerId="AD" clId="Web-{5DA0C570-C714-44EE-53C6-CE50E179F2E4}" dt="2022-05-20T20:33:20.426" v="68"/>
          <ac:spMkLst>
            <pc:docMk/>
            <pc:sldMk cId="133659647" sldId="269"/>
            <ac:spMk id="15" creationId="{E458ECB5-7B67-43B3-67DA-0AB2A5CAB638}"/>
          </ac:spMkLst>
        </pc:spChg>
        <pc:picChg chg="del">
          <ac:chgData name="Bc. Marcela Lorenzová" userId="S::lorenzova@ssposbrno.cz::7bc5de6d-1b5a-4cf5-9f65-38cdb2cfce76" providerId="AD" clId="Web-{5DA0C570-C714-44EE-53C6-CE50E179F2E4}" dt="2022-05-20T20:26:44.886" v="59"/>
          <ac:picMkLst>
            <pc:docMk/>
            <pc:sldMk cId="133659647" sldId="269"/>
            <ac:picMk id="5" creationId="{2C3033CA-3F41-A2F3-1AEB-A1EF1B344CA2}"/>
          </ac:picMkLst>
        </pc:picChg>
        <pc:picChg chg="del">
          <ac:chgData name="Bc. Marcela Lorenzová" userId="S::lorenzova@ssposbrno.cz::7bc5de6d-1b5a-4cf5-9f65-38cdb2cfce76" providerId="AD" clId="Web-{5DA0C570-C714-44EE-53C6-CE50E179F2E4}" dt="2022-05-20T20:21:11.282" v="51"/>
          <ac:picMkLst>
            <pc:docMk/>
            <pc:sldMk cId="133659647" sldId="269"/>
            <ac:picMk id="6" creationId="{E16D0B77-DC06-AEA1-84FB-EA593075AAEB}"/>
          </ac:picMkLst>
        </pc:picChg>
        <pc:picChg chg="add mod ord">
          <ac:chgData name="Bc. Marcela Lorenzová" userId="S::lorenzova@ssposbrno.cz::7bc5de6d-1b5a-4cf5-9f65-38cdb2cfce76" providerId="AD" clId="Web-{5DA0C570-C714-44EE-53C6-CE50E179F2E4}" dt="2022-05-20T20:21:35.485" v="52"/>
          <ac:picMkLst>
            <pc:docMk/>
            <pc:sldMk cId="133659647" sldId="269"/>
            <ac:picMk id="7" creationId="{575F4E79-6E4D-FAB7-9D7A-0D497D44F590}"/>
          </ac:picMkLst>
        </pc:picChg>
        <pc:picChg chg="add del mod ord">
          <ac:chgData name="Bc. Marcela Lorenzová" userId="S::lorenzova@ssposbrno.cz::7bc5de6d-1b5a-4cf5-9f65-38cdb2cfce76" providerId="AD" clId="Web-{5DA0C570-C714-44EE-53C6-CE50E179F2E4}" dt="2022-05-20T20:31:55.236" v="65"/>
          <ac:picMkLst>
            <pc:docMk/>
            <pc:sldMk cId="133659647" sldId="269"/>
            <ac:picMk id="10" creationId="{F6A32FFC-6BFC-2BF6-415A-C536C5859DED}"/>
          </ac:picMkLst>
        </pc:picChg>
        <pc:picChg chg="add del mod ord">
          <ac:chgData name="Bc. Marcela Lorenzová" userId="S::lorenzova@ssposbrno.cz::7bc5de6d-1b5a-4cf5-9f65-38cdb2cfce76" providerId="AD" clId="Web-{5DA0C570-C714-44EE-53C6-CE50E179F2E4}" dt="2022-05-20T20:32:11.831" v="67"/>
          <ac:picMkLst>
            <pc:docMk/>
            <pc:sldMk cId="133659647" sldId="269"/>
            <ac:picMk id="13" creationId="{EDDA5659-518F-A648-7EC5-57CD0FE9EB9D}"/>
          </ac:picMkLst>
        </pc:picChg>
        <pc:picChg chg="add mod ord">
          <ac:chgData name="Bc. Marcela Lorenzová" userId="S::lorenzova@ssposbrno.cz::7bc5de6d-1b5a-4cf5-9f65-38cdb2cfce76" providerId="AD" clId="Web-{5DA0C570-C714-44EE-53C6-CE50E179F2E4}" dt="2022-05-20T20:33:20.426" v="68"/>
          <ac:picMkLst>
            <pc:docMk/>
            <pc:sldMk cId="133659647" sldId="269"/>
            <ac:picMk id="16" creationId="{F784D4AB-C912-85CB-81AA-9D0787AC1520}"/>
          </ac:picMkLst>
        </pc:picChg>
      </pc:sldChg>
      <pc:sldChg chg="addSp delSp modSp">
        <pc:chgData name="Bc. Marcela Lorenzová" userId="S::lorenzova@ssposbrno.cz::7bc5de6d-1b5a-4cf5-9f65-38cdb2cfce76" providerId="AD" clId="Web-{5DA0C570-C714-44EE-53C6-CE50E179F2E4}" dt="2022-05-20T20:23:03.804" v="54"/>
        <pc:sldMkLst>
          <pc:docMk/>
          <pc:sldMk cId="2133103702" sldId="271"/>
        </pc:sldMkLst>
        <pc:spChg chg="add del mod">
          <ac:chgData name="Bc. Marcela Lorenzová" userId="S::lorenzova@ssposbrno.cz::7bc5de6d-1b5a-4cf5-9f65-38cdb2cfce76" providerId="AD" clId="Web-{5DA0C570-C714-44EE-53C6-CE50E179F2E4}" dt="2022-05-20T20:23:03.804" v="54"/>
          <ac:spMkLst>
            <pc:docMk/>
            <pc:sldMk cId="2133103702" sldId="271"/>
            <ac:spMk id="4" creationId="{F3795DC9-9738-AF80-CF6F-59BB290F1685}"/>
          </ac:spMkLst>
        </pc:spChg>
        <pc:picChg chg="del">
          <ac:chgData name="Bc. Marcela Lorenzová" userId="S::lorenzova@ssposbrno.cz::7bc5de6d-1b5a-4cf5-9f65-38cdb2cfce76" providerId="AD" clId="Web-{5DA0C570-C714-44EE-53C6-CE50E179F2E4}" dt="2022-05-20T20:21:47.084" v="53"/>
          <ac:picMkLst>
            <pc:docMk/>
            <pc:sldMk cId="2133103702" sldId="271"/>
            <ac:picMk id="6" creationId="{18CB993D-89DB-BA32-61BA-69D117CDDB2F}"/>
          </ac:picMkLst>
        </pc:picChg>
        <pc:picChg chg="add mod ord">
          <ac:chgData name="Bc. Marcela Lorenzová" userId="S::lorenzova@ssposbrno.cz::7bc5de6d-1b5a-4cf5-9f65-38cdb2cfce76" providerId="AD" clId="Web-{5DA0C570-C714-44EE-53C6-CE50E179F2E4}" dt="2022-05-20T20:23:03.804" v="54"/>
          <ac:picMkLst>
            <pc:docMk/>
            <pc:sldMk cId="2133103702" sldId="271"/>
            <ac:picMk id="8" creationId="{1FCD046F-60C8-C0C1-730B-D10E4F6B4167}"/>
          </ac:picMkLst>
        </pc:picChg>
      </pc:sldChg>
      <pc:sldChg chg="addSp delSp modSp">
        <pc:chgData name="Bc. Marcela Lorenzová" userId="S::lorenzova@ssposbrno.cz::7bc5de6d-1b5a-4cf5-9f65-38cdb2cfce76" providerId="AD" clId="Web-{5DA0C570-C714-44EE-53C6-CE50E179F2E4}" dt="2022-05-20T20:24:18.821" v="56"/>
        <pc:sldMkLst>
          <pc:docMk/>
          <pc:sldMk cId="2962620506" sldId="273"/>
        </pc:sldMkLst>
        <pc:spChg chg="add del mod">
          <ac:chgData name="Bc. Marcela Lorenzová" userId="S::lorenzova@ssposbrno.cz::7bc5de6d-1b5a-4cf5-9f65-38cdb2cfce76" providerId="AD" clId="Web-{5DA0C570-C714-44EE-53C6-CE50E179F2E4}" dt="2022-05-20T20:24:18.821" v="56"/>
          <ac:spMkLst>
            <pc:docMk/>
            <pc:sldMk cId="2962620506" sldId="273"/>
            <ac:spMk id="6" creationId="{7B1BA795-89FA-72FA-A281-5134945DAFD0}"/>
          </ac:spMkLst>
        </pc:spChg>
        <pc:picChg chg="del">
          <ac:chgData name="Bc. Marcela Lorenzová" userId="S::lorenzova@ssposbrno.cz::7bc5de6d-1b5a-4cf5-9f65-38cdb2cfce76" providerId="AD" clId="Web-{5DA0C570-C714-44EE-53C6-CE50E179F2E4}" dt="2022-05-20T20:23:31.179" v="55"/>
          <ac:picMkLst>
            <pc:docMk/>
            <pc:sldMk cId="2962620506" sldId="273"/>
            <ac:picMk id="5" creationId="{7726B961-E3A7-C4B6-0528-08D2953930C1}"/>
          </ac:picMkLst>
        </pc:picChg>
        <pc:picChg chg="add mod ord">
          <ac:chgData name="Bc. Marcela Lorenzová" userId="S::lorenzova@ssposbrno.cz::7bc5de6d-1b5a-4cf5-9f65-38cdb2cfce76" providerId="AD" clId="Web-{5DA0C570-C714-44EE-53C6-CE50E179F2E4}" dt="2022-05-20T20:24:18.821" v="56"/>
          <ac:picMkLst>
            <pc:docMk/>
            <pc:sldMk cId="2962620506" sldId="273"/>
            <ac:picMk id="7" creationId="{060F3B9B-F543-4ECD-3E61-8BC3A6ECF2D8}"/>
          </ac:picMkLst>
        </pc:picChg>
      </pc:sldChg>
    </pc:docChg>
  </pc:docChgLst>
  <pc:docChgLst>
    <pc:chgData name="Bc. Marcela Lorenzová" userId="S::lorenzova@ssposbrno.cz::7bc5de6d-1b5a-4cf5-9f65-38cdb2cfce76" providerId="AD" clId="Web-{B7D2BA98-4515-4A41-A319-4ACAA3EC1A46}"/>
    <pc:docChg chg="addSld modSld">
      <pc:chgData name="Bc. Marcela Lorenzová" userId="S::lorenzova@ssposbrno.cz::7bc5de6d-1b5a-4cf5-9f65-38cdb2cfce76" providerId="AD" clId="Web-{B7D2BA98-4515-4A41-A319-4ACAA3EC1A46}" dt="2022-05-16T19:16:33.330" v="124"/>
      <pc:docMkLst>
        <pc:docMk/>
      </pc:docMkLst>
      <pc:sldChg chg="modSp">
        <pc:chgData name="Bc. Marcela Lorenzová" userId="S::lorenzova@ssposbrno.cz::7bc5de6d-1b5a-4cf5-9f65-38cdb2cfce76" providerId="AD" clId="Web-{B7D2BA98-4515-4A41-A319-4ACAA3EC1A46}" dt="2022-05-16T19:08:20.616" v="13" actId="20577"/>
        <pc:sldMkLst>
          <pc:docMk/>
          <pc:sldMk cId="3799523001" sldId="256"/>
        </pc:sldMkLst>
        <pc:spChg chg="mod">
          <ac:chgData name="Bc. Marcela Lorenzová" userId="S::lorenzova@ssposbrno.cz::7bc5de6d-1b5a-4cf5-9f65-38cdb2cfce76" providerId="AD" clId="Web-{B7D2BA98-4515-4A41-A319-4ACAA3EC1A46}" dt="2022-05-16T19:08:20.616" v="13" actId="20577"/>
          <ac:spMkLst>
            <pc:docMk/>
            <pc:sldMk cId="3799523001" sldId="256"/>
            <ac:spMk id="2" creationId="{00000000-0000-0000-0000-000000000000}"/>
          </ac:spMkLst>
        </pc:spChg>
      </pc:sldChg>
      <pc:sldChg chg="modSp new">
        <pc:chgData name="Bc. Marcela Lorenzová" userId="S::lorenzova@ssposbrno.cz::7bc5de6d-1b5a-4cf5-9f65-38cdb2cfce76" providerId="AD" clId="Web-{B7D2BA98-4515-4A41-A319-4ACAA3EC1A46}" dt="2022-05-16T19:14:36.921" v="102" actId="20577"/>
        <pc:sldMkLst>
          <pc:docMk/>
          <pc:sldMk cId="2516975390" sldId="257"/>
        </pc:sldMkLst>
        <pc:spChg chg="mod">
          <ac:chgData name="Bc. Marcela Lorenzová" userId="S::lorenzova@ssposbrno.cz::7bc5de6d-1b5a-4cf5-9f65-38cdb2cfce76" providerId="AD" clId="Web-{B7D2BA98-4515-4A41-A319-4ACAA3EC1A46}" dt="2022-05-16T19:14:36.921" v="102" actId="20577"/>
          <ac:spMkLst>
            <pc:docMk/>
            <pc:sldMk cId="2516975390" sldId="257"/>
            <ac:spMk id="3" creationId="{FE7A1F3E-8642-9F4D-A0DF-2FE6002CDFA4}"/>
          </ac:spMkLst>
        </pc:spChg>
      </pc:sldChg>
      <pc:sldChg chg="addSp modSp new mod modClrScheme chgLayout">
        <pc:chgData name="Bc. Marcela Lorenzová" userId="S::lorenzova@ssposbrno.cz::7bc5de6d-1b5a-4cf5-9f65-38cdb2cfce76" providerId="AD" clId="Web-{B7D2BA98-4515-4A41-A319-4ACAA3EC1A46}" dt="2022-05-16T19:16:33.330" v="124"/>
        <pc:sldMkLst>
          <pc:docMk/>
          <pc:sldMk cId="3541773480" sldId="258"/>
        </pc:sldMkLst>
        <pc:spChg chg="mod ord">
          <ac:chgData name="Bc. Marcela Lorenzová" userId="S::lorenzova@ssposbrno.cz::7bc5de6d-1b5a-4cf5-9f65-38cdb2cfce76" providerId="AD" clId="Web-{B7D2BA98-4515-4A41-A319-4ACAA3EC1A46}" dt="2022-05-16T19:16:33.330" v="124"/>
          <ac:spMkLst>
            <pc:docMk/>
            <pc:sldMk cId="3541773480" sldId="258"/>
            <ac:spMk id="2" creationId="{C122CCAC-CA63-77E3-45DF-B6D50EA46468}"/>
          </ac:spMkLst>
        </pc:spChg>
        <pc:spChg chg="mod ord">
          <ac:chgData name="Bc. Marcela Lorenzová" userId="S::lorenzova@ssposbrno.cz::7bc5de6d-1b5a-4cf5-9f65-38cdb2cfce76" providerId="AD" clId="Web-{B7D2BA98-4515-4A41-A319-4ACAA3EC1A46}" dt="2022-05-16T19:16:33.330" v="124"/>
          <ac:spMkLst>
            <pc:docMk/>
            <pc:sldMk cId="3541773480" sldId="258"/>
            <ac:spMk id="3" creationId="{3E6D3194-5148-916B-2976-A6102300A2D1}"/>
          </ac:spMkLst>
        </pc:spChg>
        <pc:spChg chg="add mod ord">
          <ac:chgData name="Bc. Marcela Lorenzová" userId="S::lorenzova@ssposbrno.cz::7bc5de6d-1b5a-4cf5-9f65-38cdb2cfce76" providerId="AD" clId="Web-{B7D2BA98-4515-4A41-A319-4ACAA3EC1A46}" dt="2022-05-16T19:16:33.330" v="124"/>
          <ac:spMkLst>
            <pc:docMk/>
            <pc:sldMk cId="3541773480" sldId="258"/>
            <ac:spMk id="4" creationId="{5147FD8E-65CB-A865-20E2-DC9AC4DDECA1}"/>
          </ac:spMkLst>
        </pc:spChg>
      </pc:sldChg>
      <pc:sldChg chg="new">
        <pc:chgData name="Bc. Marcela Lorenzová" userId="S::lorenzova@ssposbrno.cz::7bc5de6d-1b5a-4cf5-9f65-38cdb2cfce76" providerId="AD" clId="Web-{B7D2BA98-4515-4A41-A319-4ACAA3EC1A46}" dt="2022-05-16T19:15:58.391" v="120"/>
        <pc:sldMkLst>
          <pc:docMk/>
          <pc:sldMk cId="3092146150" sldId="259"/>
        </pc:sldMkLst>
      </pc:sldChg>
      <pc:sldChg chg="new">
        <pc:chgData name="Bc. Marcela Lorenzová" userId="S::lorenzova@ssposbrno.cz::7bc5de6d-1b5a-4cf5-9f65-38cdb2cfce76" providerId="AD" clId="Web-{B7D2BA98-4515-4A41-A319-4ACAA3EC1A46}" dt="2022-05-16T19:16:00.641" v="121"/>
        <pc:sldMkLst>
          <pc:docMk/>
          <pc:sldMk cId="285407941" sldId="260"/>
        </pc:sldMkLst>
      </pc:sldChg>
      <pc:sldChg chg="new">
        <pc:chgData name="Bc. Marcela Lorenzová" userId="S::lorenzova@ssposbrno.cz::7bc5de6d-1b5a-4cf5-9f65-38cdb2cfce76" providerId="AD" clId="Web-{B7D2BA98-4515-4A41-A319-4ACAA3EC1A46}" dt="2022-05-16T19:16:08.235" v="122"/>
        <pc:sldMkLst>
          <pc:docMk/>
          <pc:sldMk cId="1891222741" sldId="261"/>
        </pc:sldMkLst>
      </pc:sldChg>
      <pc:sldChg chg="new">
        <pc:chgData name="Bc. Marcela Lorenzová" userId="S::lorenzova@ssposbrno.cz::7bc5de6d-1b5a-4cf5-9f65-38cdb2cfce76" providerId="AD" clId="Web-{B7D2BA98-4515-4A41-A319-4ACAA3EC1A46}" dt="2022-05-16T19:16:15.110" v="123"/>
        <pc:sldMkLst>
          <pc:docMk/>
          <pc:sldMk cId="978607202" sldId="262"/>
        </pc:sldMkLst>
      </pc:sldChg>
    </pc:docChg>
  </pc:docChgLst>
  <pc:docChgLst>
    <pc:chgData name="Mgr. Ivona Procházková" userId="S::prochazkova@ssposbrno.cz::510507a5-5774-46dd-b3b2-c125c84b29f8" providerId="AD" clId="Web-{99661177-2D87-59E6-BFAB-9AE8E31D99D3}"/>
    <pc:docChg chg="modSld">
      <pc:chgData name="Mgr. Ivona Procházková" userId="S::prochazkova@ssposbrno.cz::510507a5-5774-46dd-b3b2-c125c84b29f8" providerId="AD" clId="Web-{99661177-2D87-59E6-BFAB-9AE8E31D99D3}" dt="2022-05-27T05:44:56.853" v="41"/>
      <pc:docMkLst>
        <pc:docMk/>
      </pc:docMkLst>
      <pc:sldChg chg="modSp">
        <pc:chgData name="Mgr. Ivona Procházková" userId="S::prochazkova@ssposbrno.cz::510507a5-5774-46dd-b3b2-c125c84b29f8" providerId="AD" clId="Web-{99661177-2D87-59E6-BFAB-9AE8E31D99D3}" dt="2022-05-27T05:38:00.937" v="2" actId="20577"/>
        <pc:sldMkLst>
          <pc:docMk/>
          <pc:sldMk cId="2516975390" sldId="257"/>
        </pc:sldMkLst>
        <pc:spChg chg="mod">
          <ac:chgData name="Mgr. Ivona Procházková" userId="S::prochazkova@ssposbrno.cz::510507a5-5774-46dd-b3b2-c125c84b29f8" providerId="AD" clId="Web-{99661177-2D87-59E6-BFAB-9AE8E31D99D3}" dt="2022-05-27T05:38:00.937" v="2" actId="20577"/>
          <ac:spMkLst>
            <pc:docMk/>
            <pc:sldMk cId="2516975390" sldId="257"/>
            <ac:spMk id="3" creationId="{FE7A1F3E-8642-9F4D-A0DF-2FE6002CDFA4}"/>
          </ac:spMkLst>
        </pc:spChg>
      </pc:sldChg>
      <pc:sldChg chg="modSp">
        <pc:chgData name="Mgr. Ivona Procházková" userId="S::prochazkova@ssposbrno.cz::510507a5-5774-46dd-b3b2-c125c84b29f8" providerId="AD" clId="Web-{99661177-2D87-59E6-BFAB-9AE8E31D99D3}" dt="2022-05-27T05:42:27.048" v="25" actId="20577"/>
        <pc:sldMkLst>
          <pc:docMk/>
          <pc:sldMk cId="3092146150" sldId="259"/>
        </pc:sldMkLst>
        <pc:spChg chg="mod">
          <ac:chgData name="Mgr. Ivona Procházková" userId="S::prochazkova@ssposbrno.cz::510507a5-5774-46dd-b3b2-c125c84b29f8" providerId="AD" clId="Web-{99661177-2D87-59E6-BFAB-9AE8E31D99D3}" dt="2022-05-27T05:42:27.048" v="25" actId="20577"/>
          <ac:spMkLst>
            <pc:docMk/>
            <pc:sldMk cId="3092146150" sldId="259"/>
            <ac:spMk id="2" creationId="{FA72BD3F-E7B0-17F6-AA73-3E92158B3C29}"/>
          </ac:spMkLst>
        </pc:spChg>
        <pc:spChg chg="mod">
          <ac:chgData name="Mgr. Ivona Procházková" userId="S::prochazkova@ssposbrno.cz::510507a5-5774-46dd-b3b2-c125c84b29f8" providerId="AD" clId="Web-{99661177-2D87-59E6-BFAB-9AE8E31D99D3}" dt="2022-05-27T05:38:48.611" v="8" actId="20577"/>
          <ac:spMkLst>
            <pc:docMk/>
            <pc:sldMk cId="3092146150" sldId="259"/>
            <ac:spMk id="3" creationId="{01F7EECE-3775-7168-0F6F-A21DE4C26B1C}"/>
          </ac:spMkLst>
        </pc:spChg>
      </pc:sldChg>
      <pc:sldChg chg="modSp">
        <pc:chgData name="Mgr. Ivona Procházková" userId="S::prochazkova@ssposbrno.cz::510507a5-5774-46dd-b3b2-c125c84b29f8" providerId="AD" clId="Web-{99661177-2D87-59E6-BFAB-9AE8E31D99D3}" dt="2022-05-27T05:43:12.707" v="27" actId="20577"/>
        <pc:sldMkLst>
          <pc:docMk/>
          <pc:sldMk cId="978607202" sldId="262"/>
        </pc:sldMkLst>
        <pc:spChg chg="mod">
          <ac:chgData name="Mgr. Ivona Procházková" userId="S::prochazkova@ssposbrno.cz::510507a5-5774-46dd-b3b2-c125c84b29f8" providerId="AD" clId="Web-{99661177-2D87-59E6-BFAB-9AE8E31D99D3}" dt="2022-05-27T05:43:12.707" v="27" actId="20577"/>
          <ac:spMkLst>
            <pc:docMk/>
            <pc:sldMk cId="978607202" sldId="262"/>
            <ac:spMk id="2" creationId="{A66E6EE1-FD29-7B15-545D-46454068DBA2}"/>
          </ac:spMkLst>
        </pc:spChg>
      </pc:sldChg>
      <pc:sldChg chg="modSp">
        <pc:chgData name="Mgr. Ivona Procházková" userId="S::prochazkova@ssposbrno.cz::510507a5-5774-46dd-b3b2-c125c84b29f8" providerId="AD" clId="Web-{99661177-2D87-59E6-BFAB-9AE8E31D99D3}" dt="2022-05-27T05:41:56.090" v="20" actId="20577"/>
        <pc:sldMkLst>
          <pc:docMk/>
          <pc:sldMk cId="4170107118" sldId="265"/>
        </pc:sldMkLst>
        <pc:spChg chg="mod">
          <ac:chgData name="Mgr. Ivona Procházková" userId="S::prochazkova@ssposbrno.cz::510507a5-5774-46dd-b3b2-c125c84b29f8" providerId="AD" clId="Web-{99661177-2D87-59E6-BFAB-9AE8E31D99D3}" dt="2022-05-27T05:41:56.090" v="20" actId="20577"/>
          <ac:spMkLst>
            <pc:docMk/>
            <pc:sldMk cId="4170107118" sldId="265"/>
            <ac:spMk id="2" creationId="{7767BBD0-ED27-77A7-87C2-00A474896D99}"/>
          </ac:spMkLst>
        </pc:spChg>
        <pc:spChg chg="mod">
          <ac:chgData name="Mgr. Ivona Procházková" userId="S::prochazkova@ssposbrno.cz::510507a5-5774-46dd-b3b2-c125c84b29f8" providerId="AD" clId="Web-{99661177-2D87-59E6-BFAB-9AE8E31D99D3}" dt="2022-05-27T05:39:25.598" v="16" actId="20577"/>
          <ac:spMkLst>
            <pc:docMk/>
            <pc:sldMk cId="4170107118" sldId="265"/>
            <ac:spMk id="3" creationId="{0DC3D1AA-9CC1-C997-2DCA-DBBA80152673}"/>
          </ac:spMkLst>
        </pc:spChg>
        <pc:spChg chg="mod">
          <ac:chgData name="Mgr. Ivona Procházková" userId="S::prochazkova@ssposbrno.cz::510507a5-5774-46dd-b3b2-c125c84b29f8" providerId="AD" clId="Web-{99661177-2D87-59E6-BFAB-9AE8E31D99D3}" dt="2022-05-27T05:39:36.661" v="19" actId="20577"/>
          <ac:spMkLst>
            <pc:docMk/>
            <pc:sldMk cId="4170107118" sldId="265"/>
            <ac:spMk id="5" creationId="{3ED9C62C-15D7-15DB-C966-FF4FF26D0887}"/>
          </ac:spMkLst>
        </pc:spChg>
      </pc:sldChg>
      <pc:sldChg chg="modSp">
        <pc:chgData name="Mgr. Ivona Procházková" userId="S::prochazkova@ssposbrno.cz::510507a5-5774-46dd-b3b2-c125c84b29f8" providerId="AD" clId="Web-{99661177-2D87-59E6-BFAB-9AE8E31D99D3}" dt="2022-05-27T05:44:14.944" v="31" actId="14100"/>
        <pc:sldMkLst>
          <pc:docMk/>
          <pc:sldMk cId="2296426133" sldId="267"/>
        </pc:sldMkLst>
        <pc:spChg chg="mod">
          <ac:chgData name="Mgr. Ivona Procházková" userId="S::prochazkova@ssposbrno.cz::510507a5-5774-46dd-b3b2-c125c84b29f8" providerId="AD" clId="Web-{99661177-2D87-59E6-BFAB-9AE8E31D99D3}" dt="2022-05-27T05:44:14.944" v="31" actId="14100"/>
          <ac:spMkLst>
            <pc:docMk/>
            <pc:sldMk cId="2296426133" sldId="267"/>
            <ac:spMk id="2" creationId="{2D02F3CB-AAC1-E62A-47BD-80F55A83396C}"/>
          </ac:spMkLst>
        </pc:spChg>
      </pc:sldChg>
      <pc:sldChg chg="modSp">
        <pc:chgData name="Mgr. Ivona Procházková" userId="S::prochazkova@ssposbrno.cz::510507a5-5774-46dd-b3b2-c125c84b29f8" providerId="AD" clId="Web-{99661177-2D87-59E6-BFAB-9AE8E31D99D3}" dt="2022-05-27T05:44:38.930" v="33" actId="20577"/>
        <pc:sldMkLst>
          <pc:docMk/>
          <pc:sldMk cId="133659647" sldId="269"/>
        </pc:sldMkLst>
        <pc:spChg chg="mod">
          <ac:chgData name="Mgr. Ivona Procházková" userId="S::prochazkova@ssposbrno.cz::510507a5-5774-46dd-b3b2-c125c84b29f8" providerId="AD" clId="Web-{99661177-2D87-59E6-BFAB-9AE8E31D99D3}" dt="2022-05-27T05:44:38.930" v="33" actId="20577"/>
          <ac:spMkLst>
            <pc:docMk/>
            <pc:sldMk cId="133659647" sldId="269"/>
            <ac:spMk id="2" creationId="{19FF8C58-DC77-9070-76D6-F5D871878F03}"/>
          </ac:spMkLst>
        </pc:spChg>
      </pc:sldChg>
      <pc:sldChg chg="delSp modSp">
        <pc:chgData name="Mgr. Ivona Procházková" userId="S::prochazkova@ssposbrno.cz::510507a5-5774-46dd-b3b2-c125c84b29f8" providerId="AD" clId="Web-{99661177-2D87-59E6-BFAB-9AE8E31D99D3}" dt="2022-05-27T05:44:56.853" v="41"/>
        <pc:sldMkLst>
          <pc:docMk/>
          <pc:sldMk cId="2133103702" sldId="271"/>
        </pc:sldMkLst>
        <pc:spChg chg="del mod">
          <ac:chgData name="Mgr. Ivona Procházková" userId="S::prochazkova@ssposbrno.cz::510507a5-5774-46dd-b3b2-c125c84b29f8" providerId="AD" clId="Web-{99661177-2D87-59E6-BFAB-9AE8E31D99D3}" dt="2022-05-27T05:44:56.853" v="41"/>
          <ac:spMkLst>
            <pc:docMk/>
            <pc:sldMk cId="2133103702" sldId="271"/>
            <ac:spMk id="7" creationId="{A2149A7A-2201-BA26-617E-1824AB84306D}"/>
          </ac:spMkLst>
        </pc:spChg>
      </pc:sldChg>
    </pc:docChg>
  </pc:docChgLst>
  <pc:docChgLst>
    <pc:chgData name="Mgr. Ivona Procházková" userId="S::prochazkova@ssposbrno.cz::510507a5-5774-46dd-b3b2-c125c84b29f8" providerId="AD" clId="Web-{6AFE3A97-048F-65CB-43E2-95D1A9BDB071}"/>
    <pc:docChg chg="modSld">
      <pc:chgData name="Mgr. Ivona Procházková" userId="S::prochazkova@ssposbrno.cz::510507a5-5774-46dd-b3b2-c125c84b29f8" providerId="AD" clId="Web-{6AFE3A97-048F-65CB-43E2-95D1A9BDB071}" dt="2022-05-24T08:43:33.088" v="3" actId="20577"/>
      <pc:docMkLst>
        <pc:docMk/>
      </pc:docMkLst>
      <pc:sldChg chg="modSp">
        <pc:chgData name="Mgr. Ivona Procházková" userId="S::prochazkova@ssposbrno.cz::510507a5-5774-46dd-b3b2-c125c84b29f8" providerId="AD" clId="Web-{6AFE3A97-048F-65CB-43E2-95D1A9BDB071}" dt="2022-05-24T08:43:33.088" v="3" actId="20577"/>
        <pc:sldMkLst>
          <pc:docMk/>
          <pc:sldMk cId="2759739144" sldId="263"/>
        </pc:sldMkLst>
        <pc:spChg chg="mod">
          <ac:chgData name="Mgr. Ivona Procházková" userId="S::prochazkova@ssposbrno.cz::510507a5-5774-46dd-b3b2-c125c84b29f8" providerId="AD" clId="Web-{6AFE3A97-048F-65CB-43E2-95D1A9BDB071}" dt="2022-05-24T08:43:33.088" v="3" actId="20577"/>
          <ac:spMkLst>
            <pc:docMk/>
            <pc:sldMk cId="2759739144" sldId="263"/>
            <ac:spMk id="7" creationId="{D0E2B224-3498-8B5C-6FC2-4EDB797DBDD6}"/>
          </ac:spMkLst>
        </pc:spChg>
      </pc:sldChg>
    </pc:docChg>
  </pc:docChgLst>
  <pc:docChgLst>
    <pc:chgData name="Bc. Marcela Lorenzová" userId="S::lorenzova@ssposbrno.cz::7bc5de6d-1b5a-4cf5-9f65-38cdb2cfce76" providerId="AD" clId="Web-{880C7E18-B85B-5F62-687A-7A3B557A3C4A}"/>
    <pc:docChg chg="addSld delSld modSld">
      <pc:chgData name="Bc. Marcela Lorenzová" userId="S::lorenzova@ssposbrno.cz::7bc5de6d-1b5a-4cf5-9f65-38cdb2cfce76" providerId="AD" clId="Web-{880C7E18-B85B-5F62-687A-7A3B557A3C4A}" dt="2022-05-25T06:45:24.281" v="206" actId="20577"/>
      <pc:docMkLst>
        <pc:docMk/>
      </pc:docMkLst>
      <pc:sldChg chg="modSp">
        <pc:chgData name="Bc. Marcela Lorenzová" userId="S::lorenzova@ssposbrno.cz::7bc5de6d-1b5a-4cf5-9f65-38cdb2cfce76" providerId="AD" clId="Web-{880C7E18-B85B-5F62-687A-7A3B557A3C4A}" dt="2022-05-25T05:43:07.753" v="27" actId="20577"/>
        <pc:sldMkLst>
          <pc:docMk/>
          <pc:sldMk cId="3799523001" sldId="256"/>
        </pc:sldMkLst>
        <pc:spChg chg="mod">
          <ac:chgData name="Bc. Marcela Lorenzová" userId="S::lorenzova@ssposbrno.cz::7bc5de6d-1b5a-4cf5-9f65-38cdb2cfce76" providerId="AD" clId="Web-{880C7E18-B85B-5F62-687A-7A3B557A3C4A}" dt="2022-05-25T05:42:57.065" v="16" actId="20577"/>
          <ac:spMkLst>
            <pc:docMk/>
            <pc:sldMk cId="3799523001" sldId="256"/>
            <ac:spMk id="2" creationId="{00000000-0000-0000-0000-000000000000}"/>
          </ac:spMkLst>
        </pc:spChg>
        <pc:spChg chg="mod">
          <ac:chgData name="Bc. Marcela Lorenzová" userId="S::lorenzova@ssposbrno.cz::7bc5de6d-1b5a-4cf5-9f65-38cdb2cfce76" providerId="AD" clId="Web-{880C7E18-B85B-5F62-687A-7A3B557A3C4A}" dt="2022-05-25T05:43:07.753" v="27" actId="20577"/>
          <ac:spMkLst>
            <pc:docMk/>
            <pc:sldMk cId="3799523001" sldId="256"/>
            <ac:spMk id="3" creationId="{00000000-0000-0000-0000-000000000000}"/>
          </ac:spMkLst>
        </pc:spChg>
      </pc:sldChg>
      <pc:sldChg chg="modSp">
        <pc:chgData name="Bc. Marcela Lorenzová" userId="S::lorenzova@ssposbrno.cz::7bc5de6d-1b5a-4cf5-9f65-38cdb2cfce76" providerId="AD" clId="Web-{880C7E18-B85B-5F62-687A-7A3B557A3C4A}" dt="2022-05-25T05:50:15.185" v="163" actId="20577"/>
        <pc:sldMkLst>
          <pc:docMk/>
          <pc:sldMk cId="2516975390" sldId="257"/>
        </pc:sldMkLst>
        <pc:spChg chg="mod">
          <ac:chgData name="Bc. Marcela Lorenzová" userId="S::lorenzova@ssposbrno.cz::7bc5de6d-1b5a-4cf5-9f65-38cdb2cfce76" providerId="AD" clId="Web-{880C7E18-B85B-5F62-687A-7A3B557A3C4A}" dt="2022-05-25T05:50:15.185" v="163" actId="20577"/>
          <ac:spMkLst>
            <pc:docMk/>
            <pc:sldMk cId="2516975390" sldId="257"/>
            <ac:spMk id="3" creationId="{FE7A1F3E-8642-9F4D-A0DF-2FE6002CDFA4}"/>
          </ac:spMkLst>
        </pc:spChg>
      </pc:sldChg>
      <pc:sldChg chg="modSp add del">
        <pc:chgData name="Bc. Marcela Lorenzová" userId="S::lorenzova@ssposbrno.cz::7bc5de6d-1b5a-4cf5-9f65-38cdb2cfce76" providerId="AD" clId="Web-{880C7E18-B85B-5F62-687A-7A3B557A3C4A}" dt="2022-05-25T06:25:32.006" v="167" actId="20577"/>
        <pc:sldMkLst>
          <pc:docMk/>
          <pc:sldMk cId="2759739144" sldId="263"/>
        </pc:sldMkLst>
        <pc:spChg chg="mod">
          <ac:chgData name="Bc. Marcela Lorenzová" userId="S::lorenzova@ssposbrno.cz::7bc5de6d-1b5a-4cf5-9f65-38cdb2cfce76" providerId="AD" clId="Web-{880C7E18-B85B-5F62-687A-7A3B557A3C4A}" dt="2022-05-25T06:25:32.006" v="167" actId="20577"/>
          <ac:spMkLst>
            <pc:docMk/>
            <pc:sldMk cId="2759739144" sldId="263"/>
            <ac:spMk id="7" creationId="{D0E2B224-3498-8B5C-6FC2-4EDB797DBDD6}"/>
          </ac:spMkLst>
        </pc:spChg>
      </pc:sldChg>
      <pc:sldChg chg="modSp">
        <pc:chgData name="Bc. Marcela Lorenzová" userId="S::lorenzova@ssposbrno.cz::7bc5de6d-1b5a-4cf5-9f65-38cdb2cfce76" providerId="AD" clId="Web-{880C7E18-B85B-5F62-687A-7A3B557A3C4A}" dt="2022-05-25T06:43:43.216" v="171" actId="20577"/>
        <pc:sldMkLst>
          <pc:docMk/>
          <pc:sldMk cId="4170107118" sldId="265"/>
        </pc:sldMkLst>
        <pc:spChg chg="mod">
          <ac:chgData name="Bc. Marcela Lorenzová" userId="S::lorenzova@ssposbrno.cz::7bc5de6d-1b5a-4cf5-9f65-38cdb2cfce76" providerId="AD" clId="Web-{880C7E18-B85B-5F62-687A-7A3B557A3C4A}" dt="2022-05-25T06:43:43.216" v="171" actId="20577"/>
          <ac:spMkLst>
            <pc:docMk/>
            <pc:sldMk cId="4170107118" sldId="265"/>
            <ac:spMk id="3" creationId="{0DC3D1AA-9CC1-C997-2DCA-DBBA80152673}"/>
          </ac:spMkLst>
        </pc:spChg>
        <pc:spChg chg="mod">
          <ac:chgData name="Bc. Marcela Lorenzová" userId="S::lorenzova@ssposbrno.cz::7bc5de6d-1b5a-4cf5-9f65-38cdb2cfce76" providerId="AD" clId="Web-{880C7E18-B85B-5F62-687A-7A3B557A3C4A}" dt="2022-05-25T06:43:36.559" v="169" actId="20577"/>
          <ac:spMkLst>
            <pc:docMk/>
            <pc:sldMk cId="4170107118" sldId="265"/>
            <ac:spMk id="5" creationId="{3ED9C62C-15D7-15DB-C966-FF4FF26D0887}"/>
          </ac:spMkLst>
        </pc:spChg>
      </pc:sldChg>
      <pc:sldChg chg="modSp">
        <pc:chgData name="Bc. Marcela Lorenzová" userId="S::lorenzova@ssposbrno.cz::7bc5de6d-1b5a-4cf5-9f65-38cdb2cfce76" providerId="AD" clId="Web-{880C7E18-B85B-5F62-687A-7A3B557A3C4A}" dt="2022-05-25T06:45:24.281" v="206" actId="20577"/>
        <pc:sldMkLst>
          <pc:docMk/>
          <pc:sldMk cId="2962620506" sldId="273"/>
        </pc:sldMkLst>
        <pc:spChg chg="mod">
          <ac:chgData name="Bc. Marcela Lorenzová" userId="S::lorenzova@ssposbrno.cz::7bc5de6d-1b5a-4cf5-9f65-38cdb2cfce76" providerId="AD" clId="Web-{880C7E18-B85B-5F62-687A-7A3B557A3C4A}" dt="2022-05-25T06:45:24.281" v="206" actId="20577"/>
          <ac:spMkLst>
            <pc:docMk/>
            <pc:sldMk cId="2962620506" sldId="273"/>
            <ac:spMk id="2" creationId="{4CCD4B75-212B-7FCA-FB23-E94919EB0EEC}"/>
          </ac:spMkLst>
        </pc:spChg>
      </pc:sldChg>
    </pc:docChg>
  </pc:docChgLst>
  <pc:docChgLst>
    <pc:chgData name="Bc. Marcela Lorenzová" userId="S::lorenzova@ssposbrno.cz::7bc5de6d-1b5a-4cf5-9f65-38cdb2cfce76" providerId="AD" clId="Web-{A6DC3410-0495-DA2D-CED5-1BFAF1A8D57D}"/>
    <pc:docChg chg="modSld">
      <pc:chgData name="Bc. Marcela Lorenzová" userId="S::lorenzova@ssposbrno.cz::7bc5de6d-1b5a-4cf5-9f65-38cdb2cfce76" providerId="AD" clId="Web-{A6DC3410-0495-DA2D-CED5-1BFAF1A8D57D}" dt="2022-05-17T05:51:58.997" v="120" actId="20577"/>
      <pc:docMkLst>
        <pc:docMk/>
      </pc:docMkLst>
      <pc:sldChg chg="modSp">
        <pc:chgData name="Bc. Marcela Lorenzová" userId="S::lorenzova@ssposbrno.cz::7bc5de6d-1b5a-4cf5-9f65-38cdb2cfce76" providerId="AD" clId="Web-{A6DC3410-0495-DA2D-CED5-1BFAF1A8D57D}" dt="2022-05-17T05:48:37.742" v="87" actId="20577"/>
        <pc:sldMkLst>
          <pc:docMk/>
          <pc:sldMk cId="2516975390" sldId="257"/>
        </pc:sldMkLst>
        <pc:spChg chg="mod">
          <ac:chgData name="Bc. Marcela Lorenzová" userId="S::lorenzova@ssposbrno.cz::7bc5de6d-1b5a-4cf5-9f65-38cdb2cfce76" providerId="AD" clId="Web-{A6DC3410-0495-DA2D-CED5-1BFAF1A8D57D}" dt="2022-05-17T05:48:37.742" v="87" actId="20577"/>
          <ac:spMkLst>
            <pc:docMk/>
            <pc:sldMk cId="2516975390" sldId="257"/>
            <ac:spMk id="3" creationId="{FE7A1F3E-8642-9F4D-A0DF-2FE6002CDFA4}"/>
          </ac:spMkLst>
        </pc:spChg>
      </pc:sldChg>
      <pc:sldChg chg="modSp">
        <pc:chgData name="Bc. Marcela Lorenzová" userId="S::lorenzova@ssposbrno.cz::7bc5de6d-1b5a-4cf5-9f65-38cdb2cfce76" providerId="AD" clId="Web-{A6DC3410-0495-DA2D-CED5-1BFAF1A8D57D}" dt="2022-05-17T05:50:40.339" v="108" actId="20577"/>
        <pc:sldMkLst>
          <pc:docMk/>
          <pc:sldMk cId="3092146150" sldId="259"/>
        </pc:sldMkLst>
        <pc:spChg chg="mod">
          <ac:chgData name="Bc. Marcela Lorenzová" userId="S::lorenzova@ssposbrno.cz::7bc5de6d-1b5a-4cf5-9f65-38cdb2cfce76" providerId="AD" clId="Web-{A6DC3410-0495-DA2D-CED5-1BFAF1A8D57D}" dt="2022-05-17T05:50:40.339" v="108" actId="20577"/>
          <ac:spMkLst>
            <pc:docMk/>
            <pc:sldMk cId="3092146150" sldId="259"/>
            <ac:spMk id="3" creationId="{01F7EECE-3775-7168-0F6F-A21DE4C26B1C}"/>
          </ac:spMkLst>
        </pc:spChg>
      </pc:sldChg>
      <pc:sldChg chg="modSp">
        <pc:chgData name="Bc. Marcela Lorenzová" userId="S::lorenzova@ssposbrno.cz::7bc5de6d-1b5a-4cf5-9f65-38cdb2cfce76" providerId="AD" clId="Web-{A6DC3410-0495-DA2D-CED5-1BFAF1A8D57D}" dt="2022-05-17T05:51:37.262" v="114" actId="20577"/>
        <pc:sldMkLst>
          <pc:docMk/>
          <pc:sldMk cId="4070030242" sldId="268"/>
        </pc:sldMkLst>
        <pc:spChg chg="mod">
          <ac:chgData name="Bc. Marcela Lorenzová" userId="S::lorenzova@ssposbrno.cz::7bc5de6d-1b5a-4cf5-9f65-38cdb2cfce76" providerId="AD" clId="Web-{A6DC3410-0495-DA2D-CED5-1BFAF1A8D57D}" dt="2022-05-17T05:51:37.262" v="114" actId="20577"/>
          <ac:spMkLst>
            <pc:docMk/>
            <pc:sldMk cId="4070030242" sldId="268"/>
            <ac:spMk id="2" creationId="{94EA1CAA-9789-E0BF-FF7F-BFCB91C5C157}"/>
          </ac:spMkLst>
        </pc:spChg>
      </pc:sldChg>
      <pc:sldChg chg="modSp">
        <pc:chgData name="Bc. Marcela Lorenzová" userId="S::lorenzova@ssposbrno.cz::7bc5de6d-1b5a-4cf5-9f65-38cdb2cfce76" providerId="AD" clId="Web-{A6DC3410-0495-DA2D-CED5-1BFAF1A8D57D}" dt="2022-05-17T05:51:58.997" v="120" actId="20577"/>
        <pc:sldMkLst>
          <pc:docMk/>
          <pc:sldMk cId="133659647" sldId="269"/>
        </pc:sldMkLst>
        <pc:spChg chg="mod">
          <ac:chgData name="Bc. Marcela Lorenzová" userId="S::lorenzova@ssposbrno.cz::7bc5de6d-1b5a-4cf5-9f65-38cdb2cfce76" providerId="AD" clId="Web-{A6DC3410-0495-DA2D-CED5-1BFAF1A8D57D}" dt="2022-05-17T05:51:58.997" v="120" actId="20577"/>
          <ac:spMkLst>
            <pc:docMk/>
            <pc:sldMk cId="133659647" sldId="269"/>
            <ac:spMk id="2" creationId="{19FF8C58-DC77-9070-76D6-F5D871878F03}"/>
          </ac:spMkLst>
        </pc:spChg>
      </pc:sldChg>
    </pc:docChg>
  </pc:docChgLst>
  <pc:docChgLst>
    <pc:chgData name="Bc. Marcela Lorenzová" userId="S::lorenzova@ssposbrno.cz::7bc5de6d-1b5a-4cf5-9f65-38cdb2cfce76" providerId="AD" clId="Web-{0EEA0A8E-C837-B7F9-9278-E3109AED6394}"/>
    <pc:docChg chg="modSld">
      <pc:chgData name="Bc. Marcela Lorenzová" userId="S::lorenzova@ssposbrno.cz::7bc5de6d-1b5a-4cf5-9f65-38cdb2cfce76" providerId="AD" clId="Web-{0EEA0A8E-C837-B7F9-9278-E3109AED6394}" dt="2022-05-22T19:23:04.286" v="66" actId="20577"/>
      <pc:docMkLst>
        <pc:docMk/>
      </pc:docMkLst>
      <pc:sldChg chg="modSp">
        <pc:chgData name="Bc. Marcela Lorenzová" userId="S::lorenzova@ssposbrno.cz::7bc5de6d-1b5a-4cf5-9f65-38cdb2cfce76" providerId="AD" clId="Web-{0EEA0A8E-C837-B7F9-9278-E3109AED6394}" dt="2022-05-22T19:18:40.998" v="3" actId="20577"/>
        <pc:sldMkLst>
          <pc:docMk/>
          <pc:sldMk cId="2516975390" sldId="257"/>
        </pc:sldMkLst>
        <pc:spChg chg="mod">
          <ac:chgData name="Bc. Marcela Lorenzová" userId="S::lorenzova@ssposbrno.cz::7bc5de6d-1b5a-4cf5-9f65-38cdb2cfce76" providerId="AD" clId="Web-{0EEA0A8E-C837-B7F9-9278-E3109AED6394}" dt="2022-05-22T19:18:40.998" v="3" actId="20577"/>
          <ac:spMkLst>
            <pc:docMk/>
            <pc:sldMk cId="2516975390" sldId="257"/>
            <ac:spMk id="3" creationId="{FE7A1F3E-8642-9F4D-A0DF-2FE6002CDFA4}"/>
          </ac:spMkLst>
        </pc:spChg>
      </pc:sldChg>
      <pc:sldChg chg="modSp">
        <pc:chgData name="Bc. Marcela Lorenzová" userId="S::lorenzova@ssposbrno.cz::7bc5de6d-1b5a-4cf5-9f65-38cdb2cfce76" providerId="AD" clId="Web-{0EEA0A8E-C837-B7F9-9278-E3109AED6394}" dt="2022-05-22T19:23:04.286" v="66" actId="20577"/>
        <pc:sldMkLst>
          <pc:docMk/>
          <pc:sldMk cId="3541773480" sldId="258"/>
        </pc:sldMkLst>
        <pc:spChg chg="mod">
          <ac:chgData name="Bc. Marcela Lorenzová" userId="S::lorenzova@ssposbrno.cz::7bc5de6d-1b5a-4cf5-9f65-38cdb2cfce76" providerId="AD" clId="Web-{0EEA0A8E-C837-B7F9-9278-E3109AED6394}" dt="2022-05-22T19:23:04.286" v="66" actId="20577"/>
          <ac:spMkLst>
            <pc:docMk/>
            <pc:sldMk cId="3541773480" sldId="258"/>
            <ac:spMk id="3" creationId="{3E6D3194-5148-916B-2976-A6102300A2D1}"/>
          </ac:spMkLst>
        </pc:spChg>
      </pc:sldChg>
    </pc:docChg>
  </pc:docChgLst>
  <pc:docChgLst>
    <pc:chgData name="Bc. Marcela Lorenzová" userId="S::lorenzova@ssposbrno.cz::7bc5de6d-1b5a-4cf5-9f65-38cdb2cfce76" providerId="AD" clId="Web-{0F45A571-C7A8-3052-A155-DBDD1C4A2FB0}"/>
    <pc:docChg chg="addSld delSld modSld sldOrd">
      <pc:chgData name="Bc. Marcela Lorenzová" userId="S::lorenzova@ssposbrno.cz::7bc5de6d-1b5a-4cf5-9f65-38cdb2cfce76" providerId="AD" clId="Web-{0F45A571-C7A8-3052-A155-DBDD1C4A2FB0}" dt="2022-05-16T20:06:20.413" v="746" actId="20577"/>
      <pc:docMkLst>
        <pc:docMk/>
      </pc:docMkLst>
      <pc:sldChg chg="modSp">
        <pc:chgData name="Bc. Marcela Lorenzová" userId="S::lorenzova@ssposbrno.cz::7bc5de6d-1b5a-4cf5-9f65-38cdb2cfce76" providerId="AD" clId="Web-{0F45A571-C7A8-3052-A155-DBDD1C4A2FB0}" dt="2022-05-16T20:06:20.413" v="746" actId="20577"/>
        <pc:sldMkLst>
          <pc:docMk/>
          <pc:sldMk cId="3799523001" sldId="256"/>
        </pc:sldMkLst>
        <pc:spChg chg="mod">
          <ac:chgData name="Bc. Marcela Lorenzová" userId="S::lorenzova@ssposbrno.cz::7bc5de6d-1b5a-4cf5-9f65-38cdb2cfce76" providerId="AD" clId="Web-{0F45A571-C7A8-3052-A155-DBDD1C4A2FB0}" dt="2022-05-16T20:06:20.413" v="746" actId="20577"/>
          <ac:spMkLst>
            <pc:docMk/>
            <pc:sldMk cId="3799523001" sldId="256"/>
            <ac:spMk id="3" creationId="{00000000-0000-0000-0000-000000000000}"/>
          </ac:spMkLst>
        </pc:spChg>
      </pc:sldChg>
      <pc:sldChg chg="modSp">
        <pc:chgData name="Bc. Marcela Lorenzová" userId="S::lorenzova@ssposbrno.cz::7bc5de6d-1b5a-4cf5-9f65-38cdb2cfce76" providerId="AD" clId="Web-{0F45A571-C7A8-3052-A155-DBDD1C4A2FB0}" dt="2022-05-16T20:04:05.033" v="737" actId="20577"/>
        <pc:sldMkLst>
          <pc:docMk/>
          <pc:sldMk cId="2516975390" sldId="257"/>
        </pc:sldMkLst>
        <pc:spChg chg="mod">
          <ac:chgData name="Bc. Marcela Lorenzová" userId="S::lorenzova@ssposbrno.cz::7bc5de6d-1b5a-4cf5-9f65-38cdb2cfce76" providerId="AD" clId="Web-{0F45A571-C7A8-3052-A155-DBDD1C4A2FB0}" dt="2022-05-16T20:04:05.033" v="737" actId="20577"/>
          <ac:spMkLst>
            <pc:docMk/>
            <pc:sldMk cId="2516975390" sldId="257"/>
            <ac:spMk id="2" creationId="{DC0E1D0E-FD34-08F0-6ADF-E6E3582F2232}"/>
          </ac:spMkLst>
        </pc:spChg>
        <pc:spChg chg="mod">
          <ac:chgData name="Bc. Marcela Lorenzová" userId="S::lorenzova@ssposbrno.cz::7bc5de6d-1b5a-4cf5-9f65-38cdb2cfce76" providerId="AD" clId="Web-{0F45A571-C7A8-3052-A155-DBDD1C4A2FB0}" dt="2022-05-16T20:03:25.595" v="722" actId="20577"/>
          <ac:spMkLst>
            <pc:docMk/>
            <pc:sldMk cId="2516975390" sldId="257"/>
            <ac:spMk id="3" creationId="{FE7A1F3E-8642-9F4D-A0DF-2FE6002CDFA4}"/>
          </ac:spMkLst>
        </pc:spChg>
      </pc:sldChg>
      <pc:sldChg chg="addSp delSp modSp">
        <pc:chgData name="Bc. Marcela Lorenzová" userId="S::lorenzova@ssposbrno.cz::7bc5de6d-1b5a-4cf5-9f65-38cdb2cfce76" providerId="AD" clId="Web-{0F45A571-C7A8-3052-A155-DBDD1C4A2FB0}" dt="2022-05-16T19:19:00.481" v="0"/>
        <pc:sldMkLst>
          <pc:docMk/>
          <pc:sldMk cId="3541773480" sldId="258"/>
        </pc:sldMkLst>
        <pc:spChg chg="del">
          <ac:chgData name="Bc. Marcela Lorenzová" userId="S::lorenzova@ssposbrno.cz::7bc5de6d-1b5a-4cf5-9f65-38cdb2cfce76" providerId="AD" clId="Web-{0F45A571-C7A8-3052-A155-DBDD1C4A2FB0}" dt="2022-05-16T19:19:00.481" v="0"/>
          <ac:spMkLst>
            <pc:docMk/>
            <pc:sldMk cId="3541773480" sldId="258"/>
            <ac:spMk id="4" creationId="{5147FD8E-65CB-A865-20E2-DC9AC4DDECA1}"/>
          </ac:spMkLst>
        </pc:spChg>
        <pc:picChg chg="add mod ord">
          <ac:chgData name="Bc. Marcela Lorenzová" userId="S::lorenzova@ssposbrno.cz::7bc5de6d-1b5a-4cf5-9f65-38cdb2cfce76" providerId="AD" clId="Web-{0F45A571-C7A8-3052-A155-DBDD1C4A2FB0}" dt="2022-05-16T19:19:00.481" v="0"/>
          <ac:picMkLst>
            <pc:docMk/>
            <pc:sldMk cId="3541773480" sldId="258"/>
            <ac:picMk id="5" creationId="{8CA7449D-83D8-3988-9454-A15C51EC4BBE}"/>
          </ac:picMkLst>
        </pc:picChg>
      </pc:sldChg>
      <pc:sldChg chg="modSp">
        <pc:chgData name="Bc. Marcela Lorenzová" userId="S::lorenzova@ssposbrno.cz::7bc5de6d-1b5a-4cf5-9f65-38cdb2cfce76" providerId="AD" clId="Web-{0F45A571-C7A8-3052-A155-DBDD1C4A2FB0}" dt="2022-05-16T19:57:11.619" v="658" actId="20577"/>
        <pc:sldMkLst>
          <pc:docMk/>
          <pc:sldMk cId="3092146150" sldId="259"/>
        </pc:sldMkLst>
        <pc:spChg chg="mod">
          <ac:chgData name="Bc. Marcela Lorenzová" userId="S::lorenzova@ssposbrno.cz::7bc5de6d-1b5a-4cf5-9f65-38cdb2cfce76" providerId="AD" clId="Web-{0F45A571-C7A8-3052-A155-DBDD1C4A2FB0}" dt="2022-05-16T19:57:03.103" v="655" actId="20577"/>
          <ac:spMkLst>
            <pc:docMk/>
            <pc:sldMk cId="3092146150" sldId="259"/>
            <ac:spMk id="2" creationId="{FA72BD3F-E7B0-17F6-AA73-3E92158B3C29}"/>
          </ac:spMkLst>
        </pc:spChg>
        <pc:spChg chg="mod">
          <ac:chgData name="Bc. Marcela Lorenzová" userId="S::lorenzova@ssposbrno.cz::7bc5de6d-1b5a-4cf5-9f65-38cdb2cfce76" providerId="AD" clId="Web-{0F45A571-C7A8-3052-A155-DBDD1C4A2FB0}" dt="2022-05-16T19:57:11.619" v="658" actId="20577"/>
          <ac:spMkLst>
            <pc:docMk/>
            <pc:sldMk cId="3092146150" sldId="259"/>
            <ac:spMk id="3" creationId="{01F7EECE-3775-7168-0F6F-A21DE4C26B1C}"/>
          </ac:spMkLst>
        </pc:spChg>
      </pc:sldChg>
      <pc:sldChg chg="del">
        <pc:chgData name="Bc. Marcela Lorenzová" userId="S::lorenzova@ssposbrno.cz::7bc5de6d-1b5a-4cf5-9f65-38cdb2cfce76" providerId="AD" clId="Web-{0F45A571-C7A8-3052-A155-DBDD1C4A2FB0}" dt="2022-05-16T19:54:54.663" v="643"/>
        <pc:sldMkLst>
          <pc:docMk/>
          <pc:sldMk cId="285407941" sldId="260"/>
        </pc:sldMkLst>
      </pc:sldChg>
      <pc:sldChg chg="del">
        <pc:chgData name="Bc. Marcela Lorenzová" userId="S::lorenzova@ssposbrno.cz::7bc5de6d-1b5a-4cf5-9f65-38cdb2cfce76" providerId="AD" clId="Web-{0F45A571-C7A8-3052-A155-DBDD1C4A2FB0}" dt="2022-05-16T19:54:57.788" v="644"/>
        <pc:sldMkLst>
          <pc:docMk/>
          <pc:sldMk cId="1891222741" sldId="261"/>
        </pc:sldMkLst>
      </pc:sldChg>
      <pc:sldChg chg="addSp delSp modSp">
        <pc:chgData name="Bc. Marcela Lorenzová" userId="S::lorenzova@ssposbrno.cz::7bc5de6d-1b5a-4cf5-9f65-38cdb2cfce76" providerId="AD" clId="Web-{0F45A571-C7A8-3052-A155-DBDD1C4A2FB0}" dt="2022-05-16T19:20:45.030" v="76" actId="20577"/>
        <pc:sldMkLst>
          <pc:docMk/>
          <pc:sldMk cId="978607202" sldId="262"/>
        </pc:sldMkLst>
        <pc:spChg chg="mod">
          <ac:chgData name="Bc. Marcela Lorenzová" userId="S::lorenzova@ssposbrno.cz::7bc5de6d-1b5a-4cf5-9f65-38cdb2cfce76" providerId="AD" clId="Web-{0F45A571-C7A8-3052-A155-DBDD1C4A2FB0}" dt="2022-05-16T19:20:45.030" v="76" actId="20577"/>
          <ac:spMkLst>
            <pc:docMk/>
            <pc:sldMk cId="978607202" sldId="262"/>
            <ac:spMk id="2" creationId="{A66E6EE1-FD29-7B15-545D-46454068DBA2}"/>
          </ac:spMkLst>
        </pc:spChg>
        <pc:spChg chg="del">
          <ac:chgData name="Bc. Marcela Lorenzová" userId="S::lorenzova@ssposbrno.cz::7bc5de6d-1b5a-4cf5-9f65-38cdb2cfce76" providerId="AD" clId="Web-{0F45A571-C7A8-3052-A155-DBDD1C4A2FB0}" dt="2022-05-16T19:19:01.950" v="2"/>
          <ac:spMkLst>
            <pc:docMk/>
            <pc:sldMk cId="978607202" sldId="262"/>
            <ac:spMk id="3" creationId="{FCA8A12A-99AD-5641-257B-D64060048565}"/>
          </ac:spMkLst>
        </pc:spChg>
        <pc:spChg chg="del">
          <ac:chgData name="Bc. Marcela Lorenzová" userId="S::lorenzova@ssposbrno.cz::7bc5de6d-1b5a-4cf5-9f65-38cdb2cfce76" providerId="AD" clId="Web-{0F45A571-C7A8-3052-A155-DBDD1C4A2FB0}" dt="2022-05-16T19:19:13.325" v="3"/>
          <ac:spMkLst>
            <pc:docMk/>
            <pc:sldMk cId="978607202" sldId="262"/>
            <ac:spMk id="4" creationId="{02DA30B0-B175-8CEC-D6B4-75FC03FD3873}"/>
          </ac:spMkLst>
        </pc:spChg>
        <pc:picChg chg="add mod ord">
          <ac:chgData name="Bc. Marcela Lorenzová" userId="S::lorenzova@ssposbrno.cz::7bc5de6d-1b5a-4cf5-9f65-38cdb2cfce76" providerId="AD" clId="Web-{0F45A571-C7A8-3052-A155-DBDD1C4A2FB0}" dt="2022-05-16T19:19:01.950" v="2"/>
          <ac:picMkLst>
            <pc:docMk/>
            <pc:sldMk cId="978607202" sldId="262"/>
            <ac:picMk id="5" creationId="{34C51950-7EAE-9072-B512-6B3F1CA294CE}"/>
          </ac:picMkLst>
        </pc:picChg>
        <pc:picChg chg="add mod ord">
          <ac:chgData name="Bc. Marcela Lorenzová" userId="S::lorenzova@ssposbrno.cz::7bc5de6d-1b5a-4cf5-9f65-38cdb2cfce76" providerId="AD" clId="Web-{0F45A571-C7A8-3052-A155-DBDD1C4A2FB0}" dt="2022-05-16T19:19:13.325" v="3"/>
          <ac:picMkLst>
            <pc:docMk/>
            <pc:sldMk cId="978607202" sldId="262"/>
            <ac:picMk id="6" creationId="{C9298CB1-B6BB-3F7D-F710-538A0A730BC2}"/>
          </ac:picMkLst>
        </pc:picChg>
      </pc:sldChg>
      <pc:sldChg chg="addSp delSp modSp new">
        <pc:chgData name="Bc. Marcela Lorenzová" userId="S::lorenzova@ssposbrno.cz::7bc5de6d-1b5a-4cf5-9f65-38cdb2cfce76" providerId="AD" clId="Web-{0F45A571-C7A8-3052-A155-DBDD1C4A2FB0}" dt="2022-05-16T19:22:40.969" v="111" actId="20577"/>
        <pc:sldMkLst>
          <pc:docMk/>
          <pc:sldMk cId="2759739144" sldId="263"/>
        </pc:sldMkLst>
        <pc:spChg chg="mod">
          <ac:chgData name="Bc. Marcela Lorenzová" userId="S::lorenzova@ssposbrno.cz::7bc5de6d-1b5a-4cf5-9f65-38cdb2cfce76" providerId="AD" clId="Web-{0F45A571-C7A8-3052-A155-DBDD1C4A2FB0}" dt="2022-05-16T19:22:40.969" v="111" actId="20577"/>
          <ac:spMkLst>
            <pc:docMk/>
            <pc:sldMk cId="2759739144" sldId="263"/>
            <ac:spMk id="2" creationId="{44FEF79A-0026-A935-94CB-E7815261CA67}"/>
          </ac:spMkLst>
        </pc:spChg>
        <pc:spChg chg="del">
          <ac:chgData name="Bc. Marcela Lorenzová" userId="S::lorenzova@ssposbrno.cz::7bc5de6d-1b5a-4cf5-9f65-38cdb2cfce76" providerId="AD" clId="Web-{0F45A571-C7A8-3052-A155-DBDD1C4A2FB0}" dt="2022-05-16T19:21:28.609" v="77"/>
          <ac:spMkLst>
            <pc:docMk/>
            <pc:sldMk cId="2759739144" sldId="263"/>
            <ac:spMk id="4" creationId="{9EF66989-9F90-329F-42BA-A391648FE86D}"/>
          </ac:spMkLst>
        </pc:spChg>
        <pc:picChg chg="add mod ord">
          <ac:chgData name="Bc. Marcela Lorenzová" userId="S::lorenzova@ssposbrno.cz::7bc5de6d-1b5a-4cf5-9f65-38cdb2cfce76" providerId="AD" clId="Web-{0F45A571-C7A8-3052-A155-DBDD1C4A2FB0}" dt="2022-05-16T19:21:28.609" v="77"/>
          <ac:picMkLst>
            <pc:docMk/>
            <pc:sldMk cId="2759739144" sldId="263"/>
            <ac:picMk id="5" creationId="{5D332DDA-A23F-425F-5290-09873B6AD555}"/>
          </ac:picMkLst>
        </pc:picChg>
      </pc:sldChg>
      <pc:sldChg chg="addSp delSp modSp new">
        <pc:chgData name="Bc. Marcela Lorenzová" userId="S::lorenzova@ssposbrno.cz::7bc5de6d-1b5a-4cf5-9f65-38cdb2cfce76" providerId="AD" clId="Web-{0F45A571-C7A8-3052-A155-DBDD1C4A2FB0}" dt="2022-05-16T19:29:21.477" v="225" actId="20577"/>
        <pc:sldMkLst>
          <pc:docMk/>
          <pc:sldMk cId="60428559" sldId="264"/>
        </pc:sldMkLst>
        <pc:spChg chg="mod">
          <ac:chgData name="Bc. Marcela Lorenzová" userId="S::lorenzova@ssposbrno.cz::7bc5de6d-1b5a-4cf5-9f65-38cdb2cfce76" providerId="AD" clId="Web-{0F45A571-C7A8-3052-A155-DBDD1C4A2FB0}" dt="2022-05-16T19:29:21.477" v="225" actId="20577"/>
          <ac:spMkLst>
            <pc:docMk/>
            <pc:sldMk cId="60428559" sldId="264"/>
            <ac:spMk id="2" creationId="{F6A52C58-E591-A53C-D11B-E0D4393E2507}"/>
          </ac:spMkLst>
        </pc:spChg>
        <pc:spChg chg="del">
          <ac:chgData name="Bc. Marcela Lorenzová" userId="S::lorenzova@ssposbrno.cz::7bc5de6d-1b5a-4cf5-9f65-38cdb2cfce76" providerId="AD" clId="Web-{0F45A571-C7A8-3052-A155-DBDD1C4A2FB0}" dt="2022-05-16T19:24:43.941" v="130"/>
          <ac:spMkLst>
            <pc:docMk/>
            <pc:sldMk cId="60428559" sldId="264"/>
            <ac:spMk id="3" creationId="{901EF165-120B-DD37-D930-C7CC65D2BF97}"/>
          </ac:spMkLst>
        </pc:spChg>
        <pc:spChg chg="del">
          <ac:chgData name="Bc. Marcela Lorenzová" userId="S::lorenzova@ssposbrno.cz::7bc5de6d-1b5a-4cf5-9f65-38cdb2cfce76" providerId="AD" clId="Web-{0F45A571-C7A8-3052-A155-DBDD1C4A2FB0}" dt="2022-05-16T19:24:58.613" v="131"/>
          <ac:spMkLst>
            <pc:docMk/>
            <pc:sldMk cId="60428559" sldId="264"/>
            <ac:spMk id="4" creationId="{1D3E558E-9529-DAEB-D9B2-451FD1EE72E6}"/>
          </ac:spMkLst>
        </pc:spChg>
        <pc:picChg chg="add mod ord">
          <ac:chgData name="Bc. Marcela Lorenzová" userId="S::lorenzova@ssposbrno.cz::7bc5de6d-1b5a-4cf5-9f65-38cdb2cfce76" providerId="AD" clId="Web-{0F45A571-C7A8-3052-A155-DBDD1C4A2FB0}" dt="2022-05-16T19:24:43.941" v="130"/>
          <ac:picMkLst>
            <pc:docMk/>
            <pc:sldMk cId="60428559" sldId="264"/>
            <ac:picMk id="5" creationId="{68CA18B3-7330-F704-91C8-34A4D9394336}"/>
          </ac:picMkLst>
        </pc:picChg>
        <pc:picChg chg="add mod ord">
          <ac:chgData name="Bc. Marcela Lorenzová" userId="S::lorenzova@ssposbrno.cz::7bc5de6d-1b5a-4cf5-9f65-38cdb2cfce76" providerId="AD" clId="Web-{0F45A571-C7A8-3052-A155-DBDD1C4A2FB0}" dt="2022-05-16T19:24:58.613" v="131"/>
          <ac:picMkLst>
            <pc:docMk/>
            <pc:sldMk cId="60428559" sldId="264"/>
            <ac:picMk id="6" creationId="{1688805A-1291-DB37-80B5-5C5411F1524B}"/>
          </ac:picMkLst>
        </pc:picChg>
      </pc:sldChg>
      <pc:sldChg chg="addSp delSp modSp new ord">
        <pc:chgData name="Bc. Marcela Lorenzová" userId="S::lorenzova@ssposbrno.cz::7bc5de6d-1b5a-4cf5-9f65-38cdb2cfce76" providerId="AD" clId="Web-{0F45A571-C7A8-3052-A155-DBDD1C4A2FB0}" dt="2022-05-16T19:32:55.356" v="318" actId="20577"/>
        <pc:sldMkLst>
          <pc:docMk/>
          <pc:sldMk cId="4170107118" sldId="265"/>
        </pc:sldMkLst>
        <pc:spChg chg="mod">
          <ac:chgData name="Bc. Marcela Lorenzová" userId="S::lorenzova@ssposbrno.cz::7bc5de6d-1b5a-4cf5-9f65-38cdb2cfce76" providerId="AD" clId="Web-{0F45A571-C7A8-3052-A155-DBDD1C4A2FB0}" dt="2022-05-16T19:32:55.356" v="318" actId="20577"/>
          <ac:spMkLst>
            <pc:docMk/>
            <pc:sldMk cId="4170107118" sldId="265"/>
            <ac:spMk id="2" creationId="{7767BBD0-ED27-77A7-87C2-00A474896D99}"/>
          </ac:spMkLst>
        </pc:spChg>
        <pc:spChg chg="mod">
          <ac:chgData name="Bc. Marcela Lorenzová" userId="S::lorenzova@ssposbrno.cz::7bc5de6d-1b5a-4cf5-9f65-38cdb2cfce76" providerId="AD" clId="Web-{0F45A571-C7A8-3052-A155-DBDD1C4A2FB0}" dt="2022-05-16T19:27:51.257" v="167" actId="20577"/>
          <ac:spMkLst>
            <pc:docMk/>
            <pc:sldMk cId="4170107118" sldId="265"/>
            <ac:spMk id="3" creationId="{0DC3D1AA-9CC1-C997-2DCA-DBBA80152673}"/>
          </ac:spMkLst>
        </pc:spChg>
        <pc:spChg chg="del">
          <ac:chgData name="Bc. Marcela Lorenzová" userId="S::lorenzova@ssposbrno.cz::7bc5de6d-1b5a-4cf5-9f65-38cdb2cfce76" providerId="AD" clId="Web-{0F45A571-C7A8-3052-A155-DBDD1C4A2FB0}" dt="2022-05-16T19:26:39.099" v="133"/>
          <ac:spMkLst>
            <pc:docMk/>
            <pc:sldMk cId="4170107118" sldId="265"/>
            <ac:spMk id="4" creationId="{9DC8D280-CA0A-5052-3538-50DBD2A16447}"/>
          </ac:spMkLst>
        </pc:spChg>
        <pc:spChg chg="mod">
          <ac:chgData name="Bc. Marcela Lorenzová" userId="S::lorenzova@ssposbrno.cz::7bc5de6d-1b5a-4cf5-9f65-38cdb2cfce76" providerId="AD" clId="Web-{0F45A571-C7A8-3052-A155-DBDD1C4A2FB0}" dt="2022-05-16T19:28:29.898" v="184" actId="20577"/>
          <ac:spMkLst>
            <pc:docMk/>
            <pc:sldMk cId="4170107118" sldId="265"/>
            <ac:spMk id="5" creationId="{3ED9C62C-15D7-15DB-C966-FF4FF26D0887}"/>
          </ac:spMkLst>
        </pc:spChg>
        <pc:spChg chg="del">
          <ac:chgData name="Bc. Marcela Lorenzová" userId="S::lorenzova@ssposbrno.cz::7bc5de6d-1b5a-4cf5-9f65-38cdb2cfce76" providerId="AD" clId="Web-{0F45A571-C7A8-3052-A155-DBDD1C4A2FB0}" dt="2022-05-16T19:27:08.646" v="134"/>
          <ac:spMkLst>
            <pc:docMk/>
            <pc:sldMk cId="4170107118" sldId="265"/>
            <ac:spMk id="6" creationId="{EC2374CA-320B-7D4F-E40B-7C1DEA7F7B99}"/>
          </ac:spMkLst>
        </pc:spChg>
        <pc:picChg chg="add mod ord">
          <ac:chgData name="Bc. Marcela Lorenzová" userId="S::lorenzova@ssposbrno.cz::7bc5de6d-1b5a-4cf5-9f65-38cdb2cfce76" providerId="AD" clId="Web-{0F45A571-C7A8-3052-A155-DBDD1C4A2FB0}" dt="2022-05-16T19:26:39.099" v="133"/>
          <ac:picMkLst>
            <pc:docMk/>
            <pc:sldMk cId="4170107118" sldId="265"/>
            <ac:picMk id="7" creationId="{D64DA421-FACC-DD2D-9242-E4378BCD1BDD}"/>
          </ac:picMkLst>
        </pc:picChg>
        <pc:picChg chg="add mod ord">
          <ac:chgData name="Bc. Marcela Lorenzová" userId="S::lorenzova@ssposbrno.cz::7bc5de6d-1b5a-4cf5-9f65-38cdb2cfce76" providerId="AD" clId="Web-{0F45A571-C7A8-3052-A155-DBDD1C4A2FB0}" dt="2022-05-16T19:27:08.646" v="134"/>
          <ac:picMkLst>
            <pc:docMk/>
            <pc:sldMk cId="4170107118" sldId="265"/>
            <ac:picMk id="8" creationId="{F9AAF76A-215A-C9E0-1CC5-49B4783A54FE}"/>
          </ac:picMkLst>
        </pc:picChg>
      </pc:sldChg>
      <pc:sldChg chg="addSp delSp modSp new ord">
        <pc:chgData name="Bc. Marcela Lorenzová" userId="S::lorenzova@ssposbrno.cz::7bc5de6d-1b5a-4cf5-9f65-38cdb2cfce76" providerId="AD" clId="Web-{0F45A571-C7A8-3052-A155-DBDD1C4A2FB0}" dt="2022-05-16T19:58:09.870" v="662" actId="20577"/>
        <pc:sldMkLst>
          <pc:docMk/>
          <pc:sldMk cId="2567684024" sldId="266"/>
        </pc:sldMkLst>
        <pc:spChg chg="mod">
          <ac:chgData name="Bc. Marcela Lorenzová" userId="S::lorenzova@ssposbrno.cz::7bc5de6d-1b5a-4cf5-9f65-38cdb2cfce76" providerId="AD" clId="Web-{0F45A571-C7A8-3052-A155-DBDD1C4A2FB0}" dt="2022-05-16T19:58:09.870" v="662" actId="20577"/>
          <ac:spMkLst>
            <pc:docMk/>
            <pc:sldMk cId="2567684024" sldId="266"/>
            <ac:spMk id="2" creationId="{9D87B475-AC0B-3FD0-8C98-9C571A35F265}"/>
          </ac:spMkLst>
        </pc:spChg>
        <pc:spChg chg="del">
          <ac:chgData name="Bc. Marcela Lorenzová" userId="S::lorenzova@ssposbrno.cz::7bc5de6d-1b5a-4cf5-9f65-38cdb2cfce76" providerId="AD" clId="Web-{0F45A571-C7A8-3052-A155-DBDD1C4A2FB0}" dt="2022-05-16T19:33:22.529" v="320"/>
          <ac:spMkLst>
            <pc:docMk/>
            <pc:sldMk cId="2567684024" sldId="266"/>
            <ac:spMk id="3" creationId="{EA0A6344-ED2C-3149-7CC4-7BAA69594F66}"/>
          </ac:spMkLst>
        </pc:spChg>
        <pc:spChg chg="del">
          <ac:chgData name="Bc. Marcela Lorenzová" userId="S::lorenzova@ssposbrno.cz::7bc5de6d-1b5a-4cf5-9f65-38cdb2cfce76" providerId="AD" clId="Web-{0F45A571-C7A8-3052-A155-DBDD1C4A2FB0}" dt="2022-05-16T19:33:37.888" v="321"/>
          <ac:spMkLst>
            <pc:docMk/>
            <pc:sldMk cId="2567684024" sldId="266"/>
            <ac:spMk id="4" creationId="{E10CD374-C108-6228-3AED-972722861D6D}"/>
          </ac:spMkLst>
        </pc:spChg>
        <pc:picChg chg="add mod ord">
          <ac:chgData name="Bc. Marcela Lorenzová" userId="S::lorenzova@ssposbrno.cz::7bc5de6d-1b5a-4cf5-9f65-38cdb2cfce76" providerId="AD" clId="Web-{0F45A571-C7A8-3052-A155-DBDD1C4A2FB0}" dt="2022-05-16T19:33:22.529" v="320"/>
          <ac:picMkLst>
            <pc:docMk/>
            <pc:sldMk cId="2567684024" sldId="266"/>
            <ac:picMk id="5" creationId="{453B5B53-D6C5-E0DF-E215-B2904344A2CA}"/>
          </ac:picMkLst>
        </pc:picChg>
        <pc:picChg chg="add mod ord">
          <ac:chgData name="Bc. Marcela Lorenzová" userId="S::lorenzova@ssposbrno.cz::7bc5de6d-1b5a-4cf5-9f65-38cdb2cfce76" providerId="AD" clId="Web-{0F45A571-C7A8-3052-A155-DBDD1C4A2FB0}" dt="2022-05-16T19:33:37.888" v="321"/>
          <ac:picMkLst>
            <pc:docMk/>
            <pc:sldMk cId="2567684024" sldId="266"/>
            <ac:picMk id="6" creationId="{9DD69AD6-EA95-17AE-D1FC-FDCAA184CC1C}"/>
          </ac:picMkLst>
        </pc:picChg>
      </pc:sldChg>
      <pc:sldChg chg="addSp delSp modSp new ord">
        <pc:chgData name="Bc. Marcela Lorenzová" userId="S::lorenzova@ssposbrno.cz::7bc5de6d-1b5a-4cf5-9f65-38cdb2cfce76" providerId="AD" clId="Web-{0F45A571-C7A8-3052-A155-DBDD1C4A2FB0}" dt="2022-05-16T19:58:30.542" v="677" actId="20577"/>
        <pc:sldMkLst>
          <pc:docMk/>
          <pc:sldMk cId="2296426133" sldId="267"/>
        </pc:sldMkLst>
        <pc:spChg chg="mod">
          <ac:chgData name="Bc. Marcela Lorenzová" userId="S::lorenzova@ssposbrno.cz::7bc5de6d-1b5a-4cf5-9f65-38cdb2cfce76" providerId="AD" clId="Web-{0F45A571-C7A8-3052-A155-DBDD1C4A2FB0}" dt="2022-05-16T19:58:30.542" v="677" actId="20577"/>
          <ac:spMkLst>
            <pc:docMk/>
            <pc:sldMk cId="2296426133" sldId="267"/>
            <ac:spMk id="2" creationId="{2D02F3CB-AAC1-E62A-47BD-80F55A83396C}"/>
          </ac:spMkLst>
        </pc:spChg>
        <pc:spChg chg="del">
          <ac:chgData name="Bc. Marcela Lorenzová" userId="S::lorenzova@ssposbrno.cz::7bc5de6d-1b5a-4cf5-9f65-38cdb2cfce76" providerId="AD" clId="Web-{0F45A571-C7A8-3052-A155-DBDD1C4A2FB0}" dt="2022-05-16T19:43:39.415" v="521"/>
          <ac:spMkLst>
            <pc:docMk/>
            <pc:sldMk cId="2296426133" sldId="267"/>
            <ac:spMk id="3" creationId="{2276D59C-CE85-64D4-0A14-296E90DD3856}"/>
          </ac:spMkLst>
        </pc:spChg>
        <pc:spChg chg="del">
          <ac:chgData name="Bc. Marcela Lorenzová" userId="S::lorenzova@ssposbrno.cz::7bc5de6d-1b5a-4cf5-9f65-38cdb2cfce76" providerId="AD" clId="Web-{0F45A571-C7A8-3052-A155-DBDD1C4A2FB0}" dt="2022-05-16T19:44:07.525" v="522"/>
          <ac:spMkLst>
            <pc:docMk/>
            <pc:sldMk cId="2296426133" sldId="267"/>
            <ac:spMk id="4" creationId="{3B99D250-EF8F-7D30-E5FC-D25532942F06}"/>
          </ac:spMkLst>
        </pc:spChg>
        <pc:picChg chg="add mod ord">
          <ac:chgData name="Bc. Marcela Lorenzová" userId="S::lorenzova@ssposbrno.cz::7bc5de6d-1b5a-4cf5-9f65-38cdb2cfce76" providerId="AD" clId="Web-{0F45A571-C7A8-3052-A155-DBDD1C4A2FB0}" dt="2022-05-16T19:43:39.415" v="521"/>
          <ac:picMkLst>
            <pc:docMk/>
            <pc:sldMk cId="2296426133" sldId="267"/>
            <ac:picMk id="5" creationId="{858B6812-1FA5-2985-F6EA-6A83A22B3DE8}"/>
          </ac:picMkLst>
        </pc:picChg>
        <pc:picChg chg="add mod ord">
          <ac:chgData name="Bc. Marcela Lorenzová" userId="S::lorenzova@ssposbrno.cz::7bc5de6d-1b5a-4cf5-9f65-38cdb2cfce76" providerId="AD" clId="Web-{0F45A571-C7A8-3052-A155-DBDD1C4A2FB0}" dt="2022-05-16T19:44:07.525" v="522"/>
          <ac:picMkLst>
            <pc:docMk/>
            <pc:sldMk cId="2296426133" sldId="267"/>
            <ac:picMk id="6" creationId="{2968C3EC-0343-0B90-5D0B-A0E915DFBAC5}"/>
          </ac:picMkLst>
        </pc:picChg>
      </pc:sldChg>
      <pc:sldChg chg="addSp delSp modSp new ord">
        <pc:chgData name="Bc. Marcela Lorenzová" userId="S::lorenzova@ssposbrno.cz::7bc5de6d-1b5a-4cf5-9f65-38cdb2cfce76" providerId="AD" clId="Web-{0F45A571-C7A8-3052-A155-DBDD1C4A2FB0}" dt="2022-05-16T19:59:06.106" v="701" actId="20577"/>
        <pc:sldMkLst>
          <pc:docMk/>
          <pc:sldMk cId="4070030242" sldId="268"/>
        </pc:sldMkLst>
        <pc:spChg chg="mod">
          <ac:chgData name="Bc. Marcela Lorenzová" userId="S::lorenzova@ssposbrno.cz::7bc5de6d-1b5a-4cf5-9f65-38cdb2cfce76" providerId="AD" clId="Web-{0F45A571-C7A8-3052-A155-DBDD1C4A2FB0}" dt="2022-05-16T19:59:06.106" v="701" actId="20577"/>
          <ac:spMkLst>
            <pc:docMk/>
            <pc:sldMk cId="4070030242" sldId="268"/>
            <ac:spMk id="2" creationId="{94EA1CAA-9789-E0BF-FF7F-BFCB91C5C157}"/>
          </ac:spMkLst>
        </pc:spChg>
        <pc:spChg chg="del">
          <ac:chgData name="Bc. Marcela Lorenzová" userId="S::lorenzova@ssposbrno.cz::7bc5de6d-1b5a-4cf5-9f65-38cdb2cfce76" providerId="AD" clId="Web-{0F45A571-C7A8-3052-A155-DBDD1C4A2FB0}" dt="2022-05-16T19:45:15.808" v="540"/>
          <ac:spMkLst>
            <pc:docMk/>
            <pc:sldMk cId="4070030242" sldId="268"/>
            <ac:spMk id="3" creationId="{8521B82C-2F21-99FA-E07F-4E33461453EC}"/>
          </ac:spMkLst>
        </pc:spChg>
        <pc:spChg chg="del">
          <ac:chgData name="Bc. Marcela Lorenzová" userId="S::lorenzova@ssposbrno.cz::7bc5de6d-1b5a-4cf5-9f65-38cdb2cfce76" providerId="AD" clId="Web-{0F45A571-C7A8-3052-A155-DBDD1C4A2FB0}" dt="2022-05-16T19:45:34.261" v="541"/>
          <ac:spMkLst>
            <pc:docMk/>
            <pc:sldMk cId="4070030242" sldId="268"/>
            <ac:spMk id="4" creationId="{968A63EE-4360-190F-96C2-4A30BFCF0161}"/>
          </ac:spMkLst>
        </pc:spChg>
        <pc:picChg chg="add mod ord">
          <ac:chgData name="Bc. Marcela Lorenzová" userId="S::lorenzova@ssposbrno.cz::7bc5de6d-1b5a-4cf5-9f65-38cdb2cfce76" providerId="AD" clId="Web-{0F45A571-C7A8-3052-A155-DBDD1C4A2FB0}" dt="2022-05-16T19:45:15.808" v="540"/>
          <ac:picMkLst>
            <pc:docMk/>
            <pc:sldMk cId="4070030242" sldId="268"/>
            <ac:picMk id="5" creationId="{F3118755-BE76-43E7-D1D9-0D43E634B796}"/>
          </ac:picMkLst>
        </pc:picChg>
        <pc:picChg chg="add mod ord">
          <ac:chgData name="Bc. Marcela Lorenzová" userId="S::lorenzova@ssposbrno.cz::7bc5de6d-1b5a-4cf5-9f65-38cdb2cfce76" providerId="AD" clId="Web-{0F45A571-C7A8-3052-A155-DBDD1C4A2FB0}" dt="2022-05-16T19:45:34.261" v="541"/>
          <ac:picMkLst>
            <pc:docMk/>
            <pc:sldMk cId="4070030242" sldId="268"/>
            <ac:picMk id="6" creationId="{09B0F1DF-8BB1-7E49-CB0C-29FCC8C407E4}"/>
          </ac:picMkLst>
        </pc:picChg>
      </pc:sldChg>
      <pc:sldChg chg="addSp delSp modSp new ord">
        <pc:chgData name="Bc. Marcela Lorenzová" userId="S::lorenzova@ssposbrno.cz::7bc5de6d-1b5a-4cf5-9f65-38cdb2cfce76" providerId="AD" clId="Web-{0F45A571-C7A8-3052-A155-DBDD1C4A2FB0}" dt="2022-05-16T19:59:35.341" v="704" actId="20577"/>
        <pc:sldMkLst>
          <pc:docMk/>
          <pc:sldMk cId="133659647" sldId="269"/>
        </pc:sldMkLst>
        <pc:spChg chg="mod">
          <ac:chgData name="Bc. Marcela Lorenzová" userId="S::lorenzova@ssposbrno.cz::7bc5de6d-1b5a-4cf5-9f65-38cdb2cfce76" providerId="AD" clId="Web-{0F45A571-C7A8-3052-A155-DBDD1C4A2FB0}" dt="2022-05-16T19:59:35.341" v="704" actId="20577"/>
          <ac:spMkLst>
            <pc:docMk/>
            <pc:sldMk cId="133659647" sldId="269"/>
            <ac:spMk id="2" creationId="{19FF8C58-DC77-9070-76D6-F5D871878F03}"/>
          </ac:spMkLst>
        </pc:spChg>
        <pc:spChg chg="del">
          <ac:chgData name="Bc. Marcela Lorenzová" userId="S::lorenzova@ssposbrno.cz::7bc5de6d-1b5a-4cf5-9f65-38cdb2cfce76" providerId="AD" clId="Web-{0F45A571-C7A8-3052-A155-DBDD1C4A2FB0}" dt="2022-05-16T19:46:36.919" v="544"/>
          <ac:spMkLst>
            <pc:docMk/>
            <pc:sldMk cId="133659647" sldId="269"/>
            <ac:spMk id="3" creationId="{0388B600-92F5-D428-7956-02395DB0BD2B}"/>
          </ac:spMkLst>
        </pc:spChg>
        <pc:spChg chg="del">
          <ac:chgData name="Bc. Marcela Lorenzová" userId="S::lorenzova@ssposbrno.cz::7bc5de6d-1b5a-4cf5-9f65-38cdb2cfce76" providerId="AD" clId="Web-{0F45A571-C7A8-3052-A155-DBDD1C4A2FB0}" dt="2022-05-16T19:47:50.248" v="546"/>
          <ac:spMkLst>
            <pc:docMk/>
            <pc:sldMk cId="133659647" sldId="269"/>
            <ac:spMk id="4" creationId="{EE743577-14E6-4BD0-3801-F8CF1851B23D}"/>
          </ac:spMkLst>
        </pc:spChg>
        <pc:picChg chg="add mod ord">
          <ac:chgData name="Bc. Marcela Lorenzová" userId="S::lorenzova@ssposbrno.cz::7bc5de6d-1b5a-4cf5-9f65-38cdb2cfce76" providerId="AD" clId="Web-{0F45A571-C7A8-3052-A155-DBDD1C4A2FB0}" dt="2022-05-16T19:46:36.919" v="544"/>
          <ac:picMkLst>
            <pc:docMk/>
            <pc:sldMk cId="133659647" sldId="269"/>
            <ac:picMk id="5" creationId="{2C3033CA-3F41-A2F3-1AEB-A1EF1B344CA2}"/>
          </ac:picMkLst>
        </pc:picChg>
        <pc:picChg chg="add mod ord">
          <ac:chgData name="Bc. Marcela Lorenzová" userId="S::lorenzova@ssposbrno.cz::7bc5de6d-1b5a-4cf5-9f65-38cdb2cfce76" providerId="AD" clId="Web-{0F45A571-C7A8-3052-A155-DBDD1C4A2FB0}" dt="2022-05-16T19:47:50.248" v="546"/>
          <ac:picMkLst>
            <pc:docMk/>
            <pc:sldMk cId="133659647" sldId="269"/>
            <ac:picMk id="6" creationId="{E16D0B77-DC06-AEA1-84FB-EA593075AAEB}"/>
          </ac:picMkLst>
        </pc:picChg>
      </pc:sldChg>
      <pc:sldChg chg="addSp delSp modSp new del ord">
        <pc:chgData name="Bc. Marcela Lorenzová" userId="S::lorenzova@ssposbrno.cz::7bc5de6d-1b5a-4cf5-9f65-38cdb2cfce76" providerId="AD" clId="Web-{0F45A571-C7A8-3052-A155-DBDD1C4A2FB0}" dt="2022-05-16T19:50:33.876" v="589"/>
        <pc:sldMkLst>
          <pc:docMk/>
          <pc:sldMk cId="4251583414" sldId="270"/>
        </pc:sldMkLst>
        <pc:spChg chg="del">
          <ac:chgData name="Bc. Marcela Lorenzová" userId="S::lorenzova@ssposbrno.cz::7bc5de6d-1b5a-4cf5-9f65-38cdb2cfce76" providerId="AD" clId="Web-{0F45A571-C7A8-3052-A155-DBDD1C4A2FB0}" dt="2022-05-16T19:48:55.749" v="569"/>
          <ac:spMkLst>
            <pc:docMk/>
            <pc:sldMk cId="4251583414" sldId="270"/>
            <ac:spMk id="3" creationId="{E2FFAA7D-6D87-D340-8458-B0099385C80B}"/>
          </ac:spMkLst>
        </pc:spChg>
        <pc:picChg chg="add mod ord">
          <ac:chgData name="Bc. Marcela Lorenzová" userId="S::lorenzova@ssposbrno.cz::7bc5de6d-1b5a-4cf5-9f65-38cdb2cfce76" providerId="AD" clId="Web-{0F45A571-C7A8-3052-A155-DBDD1C4A2FB0}" dt="2022-05-16T19:48:55.749" v="569"/>
          <ac:picMkLst>
            <pc:docMk/>
            <pc:sldMk cId="4251583414" sldId="270"/>
            <ac:picMk id="5" creationId="{D94A4A06-C104-49A3-AA49-11486658189C}"/>
          </ac:picMkLst>
        </pc:picChg>
      </pc:sldChg>
      <pc:sldChg chg="addSp delSp modSp new ord">
        <pc:chgData name="Bc. Marcela Lorenzová" userId="S::lorenzova@ssposbrno.cz::7bc5de6d-1b5a-4cf5-9f65-38cdb2cfce76" providerId="AD" clId="Web-{0F45A571-C7A8-3052-A155-DBDD1C4A2FB0}" dt="2022-05-16T19:59:59.950" v="708" actId="20577"/>
        <pc:sldMkLst>
          <pc:docMk/>
          <pc:sldMk cId="2133103702" sldId="271"/>
        </pc:sldMkLst>
        <pc:spChg chg="mod">
          <ac:chgData name="Bc. Marcela Lorenzová" userId="S::lorenzova@ssposbrno.cz::7bc5de6d-1b5a-4cf5-9f65-38cdb2cfce76" providerId="AD" clId="Web-{0F45A571-C7A8-3052-A155-DBDD1C4A2FB0}" dt="2022-05-16T19:59:59.950" v="708" actId="20577"/>
          <ac:spMkLst>
            <pc:docMk/>
            <pc:sldMk cId="2133103702" sldId="271"/>
            <ac:spMk id="2" creationId="{6258827F-FDB0-F0C0-CAE5-09B31FF213C9}"/>
          </ac:spMkLst>
        </pc:spChg>
        <pc:spChg chg="del">
          <ac:chgData name="Bc. Marcela Lorenzová" userId="S::lorenzova@ssposbrno.cz::7bc5de6d-1b5a-4cf5-9f65-38cdb2cfce76" providerId="AD" clId="Web-{0F45A571-C7A8-3052-A155-DBDD1C4A2FB0}" dt="2022-05-16T19:49:37.922" v="572"/>
          <ac:spMkLst>
            <pc:docMk/>
            <pc:sldMk cId="2133103702" sldId="271"/>
            <ac:spMk id="3" creationId="{8788D6D4-66C6-5BE0-589C-3C25143C1FC8}"/>
          </ac:spMkLst>
        </pc:spChg>
        <pc:spChg chg="del">
          <ac:chgData name="Bc. Marcela Lorenzová" userId="S::lorenzova@ssposbrno.cz::7bc5de6d-1b5a-4cf5-9f65-38cdb2cfce76" providerId="AD" clId="Web-{0F45A571-C7A8-3052-A155-DBDD1C4A2FB0}" dt="2022-05-16T19:51:21.081" v="590"/>
          <ac:spMkLst>
            <pc:docMk/>
            <pc:sldMk cId="2133103702" sldId="271"/>
            <ac:spMk id="4" creationId="{3EFFB3A0-CD14-CA84-5535-6B9B7611B307}"/>
          </ac:spMkLst>
        </pc:spChg>
        <pc:spChg chg="add">
          <ac:chgData name="Bc. Marcela Lorenzová" userId="S::lorenzova@ssposbrno.cz::7bc5de6d-1b5a-4cf5-9f65-38cdb2cfce76" providerId="AD" clId="Web-{0F45A571-C7A8-3052-A155-DBDD1C4A2FB0}" dt="2022-05-16T19:51:21.206" v="591"/>
          <ac:spMkLst>
            <pc:docMk/>
            <pc:sldMk cId="2133103702" sldId="271"/>
            <ac:spMk id="7" creationId="{A2149A7A-2201-BA26-617E-1824AB84306D}"/>
          </ac:spMkLst>
        </pc:spChg>
        <pc:picChg chg="add mod ord">
          <ac:chgData name="Bc. Marcela Lorenzová" userId="S::lorenzova@ssposbrno.cz::7bc5de6d-1b5a-4cf5-9f65-38cdb2cfce76" providerId="AD" clId="Web-{0F45A571-C7A8-3052-A155-DBDD1C4A2FB0}" dt="2022-05-16T19:49:37.922" v="572"/>
          <ac:picMkLst>
            <pc:docMk/>
            <pc:sldMk cId="2133103702" sldId="271"/>
            <ac:picMk id="5" creationId="{70E332A1-841A-4D30-7FD8-29AD4A8C5131}"/>
          </ac:picMkLst>
        </pc:picChg>
        <pc:picChg chg="add mod ord">
          <ac:chgData name="Bc. Marcela Lorenzová" userId="S::lorenzova@ssposbrno.cz::7bc5de6d-1b5a-4cf5-9f65-38cdb2cfce76" providerId="AD" clId="Web-{0F45A571-C7A8-3052-A155-DBDD1C4A2FB0}" dt="2022-05-16T19:51:21.081" v="590"/>
          <ac:picMkLst>
            <pc:docMk/>
            <pc:sldMk cId="2133103702" sldId="271"/>
            <ac:picMk id="6" creationId="{18CB993D-89DB-BA32-61BA-69D117CDDB2F}"/>
          </ac:picMkLst>
        </pc:picChg>
      </pc:sldChg>
      <pc:sldChg chg="addSp delSp modSp new ord">
        <pc:chgData name="Bc. Marcela Lorenzová" userId="S::lorenzova@ssposbrno.cz::7bc5de6d-1b5a-4cf5-9f65-38cdb2cfce76" providerId="AD" clId="Web-{0F45A571-C7A8-3052-A155-DBDD1C4A2FB0}" dt="2022-05-16T20:00:05.654" v="711" actId="20577"/>
        <pc:sldMkLst>
          <pc:docMk/>
          <pc:sldMk cId="801266870" sldId="272"/>
        </pc:sldMkLst>
        <pc:spChg chg="mod">
          <ac:chgData name="Bc. Marcela Lorenzová" userId="S::lorenzova@ssposbrno.cz::7bc5de6d-1b5a-4cf5-9f65-38cdb2cfce76" providerId="AD" clId="Web-{0F45A571-C7A8-3052-A155-DBDD1C4A2FB0}" dt="2022-05-16T20:00:05.654" v="711" actId="20577"/>
          <ac:spMkLst>
            <pc:docMk/>
            <pc:sldMk cId="801266870" sldId="272"/>
            <ac:spMk id="2" creationId="{E26D0844-B362-FF55-C9AE-D797520E8468}"/>
          </ac:spMkLst>
        </pc:spChg>
        <pc:spChg chg="del">
          <ac:chgData name="Bc. Marcela Lorenzová" userId="S::lorenzova@ssposbrno.cz::7bc5de6d-1b5a-4cf5-9f65-38cdb2cfce76" providerId="AD" clId="Web-{0F45A571-C7A8-3052-A155-DBDD1C4A2FB0}" dt="2022-05-16T19:52:49.598" v="604"/>
          <ac:spMkLst>
            <pc:docMk/>
            <pc:sldMk cId="801266870" sldId="272"/>
            <ac:spMk id="3" creationId="{1DEB5756-0222-301D-E0C7-BA85A535BF7E}"/>
          </ac:spMkLst>
        </pc:spChg>
        <pc:spChg chg="del">
          <ac:chgData name="Bc. Marcela Lorenzová" userId="S::lorenzova@ssposbrno.cz::7bc5de6d-1b5a-4cf5-9f65-38cdb2cfce76" providerId="AD" clId="Web-{0F45A571-C7A8-3052-A155-DBDD1C4A2FB0}" dt="2022-05-16T19:53:00.130" v="605"/>
          <ac:spMkLst>
            <pc:docMk/>
            <pc:sldMk cId="801266870" sldId="272"/>
            <ac:spMk id="4" creationId="{08DC2B3D-780C-C7BA-9356-EEA706218529}"/>
          </ac:spMkLst>
        </pc:spChg>
        <pc:picChg chg="add mod ord">
          <ac:chgData name="Bc. Marcela Lorenzová" userId="S::lorenzova@ssposbrno.cz::7bc5de6d-1b5a-4cf5-9f65-38cdb2cfce76" providerId="AD" clId="Web-{0F45A571-C7A8-3052-A155-DBDD1C4A2FB0}" dt="2022-05-16T19:52:49.598" v="604"/>
          <ac:picMkLst>
            <pc:docMk/>
            <pc:sldMk cId="801266870" sldId="272"/>
            <ac:picMk id="5" creationId="{0AF7C92C-4F70-F59D-13A5-8C493C55D26A}"/>
          </ac:picMkLst>
        </pc:picChg>
        <pc:picChg chg="add mod ord">
          <ac:chgData name="Bc. Marcela Lorenzová" userId="S::lorenzova@ssposbrno.cz::7bc5de6d-1b5a-4cf5-9f65-38cdb2cfce76" providerId="AD" clId="Web-{0F45A571-C7A8-3052-A155-DBDD1C4A2FB0}" dt="2022-05-16T19:53:00.130" v="605"/>
          <ac:picMkLst>
            <pc:docMk/>
            <pc:sldMk cId="801266870" sldId="272"/>
            <ac:picMk id="6" creationId="{8ADF2A9D-7998-CEAB-05A9-4261B392FC72}"/>
          </ac:picMkLst>
        </pc:picChg>
      </pc:sldChg>
      <pc:sldChg chg="addSp delSp modSp new ord">
        <pc:chgData name="Bc. Marcela Lorenzová" userId="S::lorenzova@ssposbrno.cz::7bc5de6d-1b5a-4cf5-9f65-38cdb2cfce76" providerId="AD" clId="Web-{0F45A571-C7A8-3052-A155-DBDD1C4A2FB0}" dt="2022-05-16T19:54:51.616" v="642"/>
        <pc:sldMkLst>
          <pc:docMk/>
          <pc:sldMk cId="2962620506" sldId="273"/>
        </pc:sldMkLst>
        <pc:spChg chg="mod">
          <ac:chgData name="Bc. Marcela Lorenzová" userId="S::lorenzova@ssposbrno.cz::7bc5de6d-1b5a-4cf5-9f65-38cdb2cfce76" providerId="AD" clId="Web-{0F45A571-C7A8-3052-A155-DBDD1C4A2FB0}" dt="2022-05-16T19:54:48.273" v="641" actId="20577"/>
          <ac:spMkLst>
            <pc:docMk/>
            <pc:sldMk cId="2962620506" sldId="273"/>
            <ac:spMk id="2" creationId="{4CCD4B75-212B-7FCA-FB23-E94919EB0EEC}"/>
          </ac:spMkLst>
        </pc:spChg>
        <pc:spChg chg="del">
          <ac:chgData name="Bc. Marcela Lorenzová" userId="S::lorenzova@ssposbrno.cz::7bc5de6d-1b5a-4cf5-9f65-38cdb2cfce76" providerId="AD" clId="Web-{0F45A571-C7A8-3052-A155-DBDD1C4A2FB0}" dt="2022-05-16T19:54:16.350" v="622"/>
          <ac:spMkLst>
            <pc:docMk/>
            <pc:sldMk cId="2962620506" sldId="273"/>
            <ac:spMk id="3" creationId="{75A9A9CE-53DD-045E-203F-F7694C84682A}"/>
          </ac:spMkLst>
        </pc:spChg>
        <pc:picChg chg="add mod ord">
          <ac:chgData name="Bc. Marcela Lorenzová" userId="S::lorenzova@ssposbrno.cz::7bc5de6d-1b5a-4cf5-9f65-38cdb2cfce76" providerId="AD" clId="Web-{0F45A571-C7A8-3052-A155-DBDD1C4A2FB0}" dt="2022-05-16T19:54:16.350" v="622"/>
          <ac:picMkLst>
            <pc:docMk/>
            <pc:sldMk cId="2962620506" sldId="273"/>
            <ac:picMk id="5" creationId="{7726B961-E3A7-C4B6-0528-08D2953930C1}"/>
          </ac:picMkLst>
        </pc:picChg>
      </pc:sldChg>
    </pc:docChg>
  </pc:docChgLst>
  <pc:docChgLst>
    <pc:chgData name="Bc. Marcela Lorenzová" userId="S::lorenzova@ssposbrno.cz::7bc5de6d-1b5a-4cf5-9f65-38cdb2cfce76" providerId="AD" clId="Web-{9960FF95-58F1-4FD3-9A6D-B9A00D88319A}"/>
    <pc:docChg chg="addSld delSld modSld">
      <pc:chgData name="Bc. Marcela Lorenzová" userId="S::lorenzova@ssposbrno.cz::7bc5de6d-1b5a-4cf5-9f65-38cdb2cfce76" providerId="AD" clId="Web-{9960FF95-58F1-4FD3-9A6D-B9A00D88319A}" dt="2022-05-23T18:36:52.853" v="101"/>
      <pc:docMkLst>
        <pc:docMk/>
      </pc:docMkLst>
      <pc:sldChg chg="modSp">
        <pc:chgData name="Bc. Marcela Lorenzová" userId="S::lorenzova@ssposbrno.cz::7bc5de6d-1b5a-4cf5-9f65-38cdb2cfce76" providerId="AD" clId="Web-{9960FF95-58F1-4FD3-9A6D-B9A00D88319A}" dt="2022-05-23T18:30:59.127" v="18" actId="20577"/>
        <pc:sldMkLst>
          <pc:docMk/>
          <pc:sldMk cId="2516975390" sldId="257"/>
        </pc:sldMkLst>
        <pc:spChg chg="mod">
          <ac:chgData name="Bc. Marcela Lorenzová" userId="S::lorenzova@ssposbrno.cz::7bc5de6d-1b5a-4cf5-9f65-38cdb2cfce76" providerId="AD" clId="Web-{9960FF95-58F1-4FD3-9A6D-B9A00D88319A}" dt="2022-05-23T18:30:59.127" v="18" actId="20577"/>
          <ac:spMkLst>
            <pc:docMk/>
            <pc:sldMk cId="2516975390" sldId="257"/>
            <ac:spMk id="3" creationId="{FE7A1F3E-8642-9F4D-A0DF-2FE6002CDFA4}"/>
          </ac:spMkLst>
        </pc:spChg>
      </pc:sldChg>
      <pc:sldChg chg="addSp delSp modSp mod setBg">
        <pc:chgData name="Bc. Marcela Lorenzová" userId="S::lorenzova@ssposbrno.cz::7bc5de6d-1b5a-4cf5-9f65-38cdb2cfce76" providerId="AD" clId="Web-{9960FF95-58F1-4FD3-9A6D-B9A00D88319A}" dt="2022-05-23T18:35:45.055" v="96" actId="20577"/>
        <pc:sldMkLst>
          <pc:docMk/>
          <pc:sldMk cId="2759739144" sldId="263"/>
        </pc:sldMkLst>
        <pc:spChg chg="mod">
          <ac:chgData name="Bc. Marcela Lorenzová" userId="S::lorenzova@ssposbrno.cz::7bc5de6d-1b5a-4cf5-9f65-38cdb2cfce76" providerId="AD" clId="Web-{9960FF95-58F1-4FD3-9A6D-B9A00D88319A}" dt="2022-05-23T18:32:58.036" v="29" actId="14100"/>
          <ac:spMkLst>
            <pc:docMk/>
            <pc:sldMk cId="2759739144" sldId="263"/>
            <ac:spMk id="2" creationId="{44FEF79A-0026-A935-94CB-E7815261CA67}"/>
          </ac:spMkLst>
        </pc:spChg>
        <pc:spChg chg="del">
          <ac:chgData name="Bc. Marcela Lorenzová" userId="S::lorenzova@ssposbrno.cz::7bc5de6d-1b5a-4cf5-9f65-38cdb2cfce76" providerId="AD" clId="Web-{9960FF95-58F1-4FD3-9A6D-B9A00D88319A}" dt="2022-05-23T18:16:22.252" v="0"/>
          <ac:spMkLst>
            <pc:docMk/>
            <pc:sldMk cId="2759739144" sldId="263"/>
            <ac:spMk id="3" creationId="{B2D8C4CC-43F8-09E6-8F6B-F9FD50AA83AF}"/>
          </ac:spMkLst>
        </pc:spChg>
        <pc:spChg chg="add">
          <ac:chgData name="Bc. Marcela Lorenzová" userId="S::lorenzova@ssposbrno.cz::7bc5de6d-1b5a-4cf5-9f65-38cdb2cfce76" providerId="AD" clId="Web-{9960FF95-58F1-4FD3-9A6D-B9A00D88319A}" dt="2022-05-23T18:33:03.739" v="30"/>
          <ac:spMkLst>
            <pc:docMk/>
            <pc:sldMk cId="2759739144" sldId="263"/>
            <ac:spMk id="6" creationId="{2AFC129C-B937-39E6-A5D7-37246B34D34C}"/>
          </ac:spMkLst>
        </pc:spChg>
        <pc:spChg chg="add mod">
          <ac:chgData name="Bc. Marcela Lorenzová" userId="S::lorenzova@ssposbrno.cz::7bc5de6d-1b5a-4cf5-9f65-38cdb2cfce76" providerId="AD" clId="Web-{9960FF95-58F1-4FD3-9A6D-B9A00D88319A}" dt="2022-05-23T18:35:45.055" v="96" actId="20577"/>
          <ac:spMkLst>
            <pc:docMk/>
            <pc:sldMk cId="2759739144" sldId="263"/>
            <ac:spMk id="7" creationId="{D0E2B224-3498-8B5C-6FC2-4EDB797DBDD6}"/>
          </ac:spMkLst>
        </pc:spChg>
        <pc:spChg chg="add">
          <ac:chgData name="Bc. Marcela Lorenzová" userId="S::lorenzova@ssposbrno.cz::7bc5de6d-1b5a-4cf5-9f65-38cdb2cfce76" providerId="AD" clId="Web-{9960FF95-58F1-4FD3-9A6D-B9A00D88319A}" dt="2022-05-23T18:32:33.864" v="26"/>
          <ac:spMkLst>
            <pc:docMk/>
            <pc:sldMk cId="2759739144" sldId="263"/>
            <ac:spMk id="10" creationId="{5B9CE10B-7217-4727-A3A7-5DF664DEB4F7}"/>
          </ac:spMkLst>
        </pc:spChg>
        <pc:spChg chg="add">
          <ac:chgData name="Bc. Marcela Lorenzová" userId="S::lorenzova@ssposbrno.cz::7bc5de6d-1b5a-4cf5-9f65-38cdb2cfce76" providerId="AD" clId="Web-{9960FF95-58F1-4FD3-9A6D-B9A00D88319A}" dt="2022-05-23T18:32:33.864" v="26"/>
          <ac:spMkLst>
            <pc:docMk/>
            <pc:sldMk cId="2759739144" sldId="263"/>
            <ac:spMk id="16" creationId="{04357C93-F0CB-4A1C-8F77-4E9063789819}"/>
          </ac:spMkLst>
        </pc:spChg>
        <pc:grpChg chg="add">
          <ac:chgData name="Bc. Marcela Lorenzová" userId="S::lorenzova@ssposbrno.cz::7bc5de6d-1b5a-4cf5-9f65-38cdb2cfce76" providerId="AD" clId="Web-{9960FF95-58F1-4FD3-9A6D-B9A00D88319A}" dt="2022-05-23T18:32:33.864" v="26"/>
          <ac:grpSpMkLst>
            <pc:docMk/>
            <pc:sldMk cId="2759739144" sldId="263"/>
            <ac:grpSpMk id="12" creationId="{3AF6A671-C637-4547-85F4-51B6D1881399}"/>
          </ac:grpSpMkLst>
        </pc:grpChg>
        <pc:picChg chg="add mod ord">
          <ac:chgData name="Bc. Marcela Lorenzová" userId="S::lorenzova@ssposbrno.cz::7bc5de6d-1b5a-4cf5-9f65-38cdb2cfce76" providerId="AD" clId="Web-{9960FF95-58F1-4FD3-9A6D-B9A00D88319A}" dt="2022-05-23T18:32:33.864" v="26"/>
          <ac:picMkLst>
            <pc:docMk/>
            <pc:sldMk cId="2759739144" sldId="263"/>
            <ac:picMk id="4" creationId="{67D3A298-CCB0-79AE-DB8A-B36D3EBC19DF}"/>
          </ac:picMkLst>
        </pc:picChg>
        <pc:picChg chg="mod">
          <ac:chgData name="Bc. Marcela Lorenzová" userId="S::lorenzova@ssposbrno.cz::7bc5de6d-1b5a-4cf5-9f65-38cdb2cfce76" providerId="AD" clId="Web-{9960FF95-58F1-4FD3-9A6D-B9A00D88319A}" dt="2022-05-23T18:32:33.864" v="26"/>
          <ac:picMkLst>
            <pc:docMk/>
            <pc:sldMk cId="2759739144" sldId="263"/>
            <ac:picMk id="5" creationId="{5D332DDA-A23F-425F-5290-09873B6AD555}"/>
          </ac:picMkLst>
        </pc:picChg>
      </pc:sldChg>
      <pc:sldChg chg="addSp delSp modSp mod setBg">
        <pc:chgData name="Bc. Marcela Lorenzová" userId="S::lorenzova@ssposbrno.cz::7bc5de6d-1b5a-4cf5-9f65-38cdb2cfce76" providerId="AD" clId="Web-{9960FF95-58F1-4FD3-9A6D-B9A00D88319A}" dt="2022-05-23T18:36:52.853" v="101"/>
        <pc:sldMkLst>
          <pc:docMk/>
          <pc:sldMk cId="2962620506" sldId="273"/>
        </pc:sldMkLst>
        <pc:spChg chg="mod ord">
          <ac:chgData name="Bc. Marcela Lorenzová" userId="S::lorenzova@ssposbrno.cz::7bc5de6d-1b5a-4cf5-9f65-38cdb2cfce76" providerId="AD" clId="Web-{9960FF95-58F1-4FD3-9A6D-B9A00D88319A}" dt="2022-05-23T18:36:52.853" v="101"/>
          <ac:spMkLst>
            <pc:docMk/>
            <pc:sldMk cId="2962620506" sldId="273"/>
            <ac:spMk id="2" creationId="{4CCD4B75-212B-7FCA-FB23-E94919EB0EEC}"/>
          </ac:spMkLst>
        </pc:spChg>
        <pc:spChg chg="del">
          <ac:chgData name="Bc. Marcela Lorenzová" userId="S::lorenzova@ssposbrno.cz::7bc5de6d-1b5a-4cf5-9f65-38cdb2cfce76" providerId="AD" clId="Web-{9960FF95-58F1-4FD3-9A6D-B9A00D88319A}" dt="2022-05-23T18:20:40.569" v="1"/>
          <ac:spMkLst>
            <pc:docMk/>
            <pc:sldMk cId="2962620506" sldId="273"/>
            <ac:spMk id="4" creationId="{75781BC5-8DB9-AC3A-812A-B12728FC4D06}"/>
          </ac:spMkLst>
        </pc:spChg>
        <pc:spChg chg="add del mod">
          <ac:chgData name="Bc. Marcela Lorenzová" userId="S::lorenzova@ssposbrno.cz::7bc5de6d-1b5a-4cf5-9f65-38cdb2cfce76" providerId="AD" clId="Web-{9960FF95-58F1-4FD3-9A6D-B9A00D88319A}" dt="2022-05-23T18:25:02.793" v="3"/>
          <ac:spMkLst>
            <pc:docMk/>
            <pc:sldMk cId="2962620506" sldId="273"/>
            <ac:spMk id="6" creationId="{A58C25C4-620F-9EBC-F040-DA13E98C562C}"/>
          </ac:spMkLst>
        </pc:spChg>
        <pc:spChg chg="add del">
          <ac:chgData name="Bc. Marcela Lorenzová" userId="S::lorenzova@ssposbrno.cz::7bc5de6d-1b5a-4cf5-9f65-38cdb2cfce76" providerId="AD" clId="Web-{9960FF95-58F1-4FD3-9A6D-B9A00D88319A}" dt="2022-05-23T18:26:15.497" v="7"/>
          <ac:spMkLst>
            <pc:docMk/>
            <pc:sldMk cId="2962620506" sldId="273"/>
            <ac:spMk id="13" creationId="{A061BA2E-A388-41C5-B73A-B0FEB6B1029D}"/>
          </ac:spMkLst>
        </pc:spChg>
        <pc:spChg chg="add del">
          <ac:chgData name="Bc. Marcela Lorenzová" userId="S::lorenzova@ssposbrno.cz::7bc5de6d-1b5a-4cf5-9f65-38cdb2cfce76" providerId="AD" clId="Web-{9960FF95-58F1-4FD3-9A6D-B9A00D88319A}" dt="2022-05-23T18:26:15.497" v="7"/>
          <ac:spMkLst>
            <pc:docMk/>
            <pc:sldMk cId="2962620506" sldId="273"/>
            <ac:spMk id="15" creationId="{76E192A2-3ED3-4081-8A86-A22B5114178F}"/>
          </ac:spMkLst>
        </pc:spChg>
        <pc:spChg chg="add del">
          <ac:chgData name="Bc. Marcela Lorenzová" userId="S::lorenzova@ssposbrno.cz::7bc5de6d-1b5a-4cf5-9f65-38cdb2cfce76" providerId="AD" clId="Web-{9960FF95-58F1-4FD3-9A6D-B9A00D88319A}" dt="2022-05-23T18:26:15.497" v="7"/>
          <ac:spMkLst>
            <pc:docMk/>
            <pc:sldMk cId="2962620506" sldId="273"/>
            <ac:spMk id="17" creationId="{79F40191-0F44-4FD1-82CC-ACB507C14BE6}"/>
          </ac:spMkLst>
        </pc:spChg>
        <pc:spChg chg="add del">
          <ac:chgData name="Bc. Marcela Lorenzová" userId="S::lorenzova@ssposbrno.cz::7bc5de6d-1b5a-4cf5-9f65-38cdb2cfce76" providerId="AD" clId="Web-{9960FF95-58F1-4FD3-9A6D-B9A00D88319A}" dt="2022-05-23T18:28:29.172" v="8"/>
          <ac:spMkLst>
            <pc:docMk/>
            <pc:sldMk cId="2962620506" sldId="273"/>
            <ac:spMk id="21" creationId="{D4206A35-FAF9-488D-15CC-EA3AC4E440A3}"/>
          </ac:spMkLst>
        </pc:spChg>
        <pc:spChg chg="add del">
          <ac:chgData name="Bc. Marcela Lorenzová" userId="S::lorenzova@ssposbrno.cz::7bc5de6d-1b5a-4cf5-9f65-38cdb2cfce76" providerId="AD" clId="Web-{9960FF95-58F1-4FD3-9A6D-B9A00D88319A}" dt="2022-05-23T18:26:15.482" v="6"/>
          <ac:spMkLst>
            <pc:docMk/>
            <pc:sldMk cId="2962620506" sldId="273"/>
            <ac:spMk id="22" creationId="{F0087D53-9295-4463-AAE4-D5C626046E9F}"/>
          </ac:spMkLst>
        </pc:spChg>
        <pc:spChg chg="add del">
          <ac:chgData name="Bc. Marcela Lorenzová" userId="S::lorenzova@ssposbrno.cz::7bc5de6d-1b5a-4cf5-9f65-38cdb2cfce76" providerId="AD" clId="Web-{9960FF95-58F1-4FD3-9A6D-B9A00D88319A}" dt="2022-05-23T18:26:15.482" v="6"/>
          <ac:spMkLst>
            <pc:docMk/>
            <pc:sldMk cId="2962620506" sldId="273"/>
            <ac:spMk id="24" creationId="{D6A9C53F-5F90-40A5-8C85-5412D39C8C68}"/>
          </ac:spMkLst>
        </pc:spChg>
        <pc:spChg chg="add del">
          <ac:chgData name="Bc. Marcela Lorenzová" userId="S::lorenzova@ssposbrno.cz::7bc5de6d-1b5a-4cf5-9f65-38cdb2cfce76" providerId="AD" clId="Web-{9960FF95-58F1-4FD3-9A6D-B9A00D88319A}" dt="2022-05-23T18:36:52.853" v="101"/>
          <ac:spMkLst>
            <pc:docMk/>
            <pc:sldMk cId="2962620506" sldId="273"/>
            <ac:spMk id="26" creationId="{90C0C0D1-E79A-41FF-8322-256F6DD1499B}"/>
          </ac:spMkLst>
        </pc:spChg>
        <pc:spChg chg="add del">
          <ac:chgData name="Bc. Marcela Lorenzová" userId="S::lorenzova@ssposbrno.cz::7bc5de6d-1b5a-4cf5-9f65-38cdb2cfce76" providerId="AD" clId="Web-{9960FF95-58F1-4FD3-9A6D-B9A00D88319A}" dt="2022-05-23T18:36:52.853" v="101"/>
          <ac:spMkLst>
            <pc:docMk/>
            <pc:sldMk cId="2962620506" sldId="273"/>
            <ac:spMk id="27" creationId="{21516CB1-E8C8-4751-B6A6-46B2D1E72A61}"/>
          </ac:spMkLst>
        </pc:spChg>
        <pc:spChg chg="add del">
          <ac:chgData name="Bc. Marcela Lorenzová" userId="S::lorenzova@ssposbrno.cz::7bc5de6d-1b5a-4cf5-9f65-38cdb2cfce76" providerId="AD" clId="Web-{9960FF95-58F1-4FD3-9A6D-B9A00D88319A}" dt="2022-05-23T18:36:52.853" v="101"/>
          <ac:spMkLst>
            <pc:docMk/>
            <pc:sldMk cId="2962620506" sldId="273"/>
            <ac:spMk id="28" creationId="{395FA420-5595-49D1-9D5F-79EC43B55574}"/>
          </ac:spMkLst>
        </pc:spChg>
        <pc:spChg chg="add del">
          <ac:chgData name="Bc. Marcela Lorenzová" userId="S::lorenzova@ssposbrno.cz::7bc5de6d-1b5a-4cf5-9f65-38cdb2cfce76" providerId="AD" clId="Web-{9960FF95-58F1-4FD3-9A6D-B9A00D88319A}" dt="2022-05-23T18:36:49.243" v="98"/>
          <ac:spMkLst>
            <pc:docMk/>
            <pc:sldMk cId="2962620506" sldId="273"/>
            <ac:spMk id="33" creationId="{02D44074-0B69-4F0C-A7B3-5645CE40D8E3}"/>
          </ac:spMkLst>
        </pc:spChg>
        <pc:spChg chg="add">
          <ac:chgData name="Bc. Marcela Lorenzová" userId="S::lorenzova@ssposbrno.cz::7bc5de6d-1b5a-4cf5-9f65-38cdb2cfce76" providerId="AD" clId="Web-{9960FF95-58F1-4FD3-9A6D-B9A00D88319A}" dt="2022-05-23T18:36:52.853" v="101"/>
          <ac:spMkLst>
            <pc:docMk/>
            <pc:sldMk cId="2962620506" sldId="273"/>
            <ac:spMk id="37" creationId="{02D44074-0B69-4F0C-A7B3-5645CE40D8E3}"/>
          </ac:spMkLst>
        </pc:spChg>
        <pc:picChg chg="add mod ord">
          <ac:chgData name="Bc. Marcela Lorenzová" userId="S::lorenzova@ssposbrno.cz::7bc5de6d-1b5a-4cf5-9f65-38cdb2cfce76" providerId="AD" clId="Web-{9960FF95-58F1-4FD3-9A6D-B9A00D88319A}" dt="2022-05-23T18:36:52.853" v="101"/>
          <ac:picMkLst>
            <pc:docMk/>
            <pc:sldMk cId="2962620506" sldId="273"/>
            <ac:picMk id="3" creationId="{977D1A4D-E43F-6308-247E-E2AAD5645ABB}"/>
          </ac:picMkLst>
        </pc:picChg>
        <pc:picChg chg="del">
          <ac:chgData name="Bc. Marcela Lorenzová" userId="S::lorenzova@ssposbrno.cz::7bc5de6d-1b5a-4cf5-9f65-38cdb2cfce76" providerId="AD" clId="Web-{9960FF95-58F1-4FD3-9A6D-B9A00D88319A}" dt="2022-05-23T18:23:08.322" v="2"/>
          <ac:picMkLst>
            <pc:docMk/>
            <pc:sldMk cId="2962620506" sldId="273"/>
            <ac:picMk id="7" creationId="{060F3B9B-F543-4ECD-3E61-8BC3A6ECF2D8}"/>
          </ac:picMkLst>
        </pc:picChg>
        <pc:picChg chg="add mod ord">
          <ac:chgData name="Bc. Marcela Lorenzová" userId="S::lorenzova@ssposbrno.cz::7bc5de6d-1b5a-4cf5-9f65-38cdb2cfce76" providerId="AD" clId="Web-{9960FF95-58F1-4FD3-9A6D-B9A00D88319A}" dt="2022-05-23T18:36:52.853" v="101"/>
          <ac:picMkLst>
            <pc:docMk/>
            <pc:sldMk cId="2962620506" sldId="273"/>
            <ac:picMk id="8" creationId="{30D314D5-8A42-01A2-CC34-9C75686943C1}"/>
          </ac:picMkLst>
        </pc:picChg>
        <pc:picChg chg="add mod ord">
          <ac:chgData name="Bc. Marcela Lorenzová" userId="S::lorenzova@ssposbrno.cz::7bc5de6d-1b5a-4cf5-9f65-38cdb2cfce76" providerId="AD" clId="Web-{9960FF95-58F1-4FD3-9A6D-B9A00D88319A}" dt="2022-05-23T18:36:52.853" v="101"/>
          <ac:picMkLst>
            <pc:docMk/>
            <pc:sldMk cId="2962620506" sldId="273"/>
            <ac:picMk id="9" creationId="{D849ECCA-3598-C2B6-39D3-1B156FE94D07}"/>
          </ac:picMkLst>
        </pc:picChg>
        <pc:cxnChg chg="add del">
          <ac:chgData name="Bc. Marcela Lorenzová" userId="S::lorenzova@ssposbrno.cz::7bc5de6d-1b5a-4cf5-9f65-38cdb2cfce76" providerId="AD" clId="Web-{9960FF95-58F1-4FD3-9A6D-B9A00D88319A}" dt="2022-05-23T18:36:52.853" v="100"/>
          <ac:cxnSpMkLst>
            <pc:docMk/>
            <pc:sldMk cId="2962620506" sldId="273"/>
            <ac:cxnSpMk id="35" creationId="{60188E89-AF78-40F6-B787-E9BD9C625686}"/>
          </ac:cxnSpMkLst>
        </pc:cxnChg>
      </pc:sldChg>
      <pc:sldChg chg="new del">
        <pc:chgData name="Bc. Marcela Lorenzová" userId="S::lorenzova@ssposbrno.cz::7bc5de6d-1b5a-4cf5-9f65-38cdb2cfce76" providerId="AD" clId="Web-{9960FF95-58F1-4FD3-9A6D-B9A00D88319A}" dt="2022-05-23T18:32:08.973" v="25"/>
        <pc:sldMkLst>
          <pc:docMk/>
          <pc:sldMk cId="3302115046" sldId="27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27.05.2022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71309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27.05.2022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6553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27.05.2022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572855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27.05.2022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26106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27.05.2022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97578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27.05.2022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14983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27.05.2022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3794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27.05.2022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04307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27.05.2022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88594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27.05.2022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07188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27.05.2022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55787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A43DF-04A3-4662-88CA-28FDED1CFC09}" type="datetimeFigureOut">
              <a:rPr lang="cs-CZ" smtClean="0"/>
              <a:pPr/>
              <a:t>27.05.2022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64252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6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ea typeface="Calibri Light"/>
                <a:cs typeface="Calibri Light"/>
              </a:rPr>
              <a:t> BARVENÍ NA SVĚTLEJŠÍ ODSTÍN</a:t>
            </a:r>
            <a:endParaRPr lang="cs-CZ" dirty="0"/>
          </a:p>
        </p:txBody>
      </p:sp>
      <p:pic>
        <p:nvPicPr>
          <p:cNvPr id="4" name="Google Shape;86;p1"/>
          <p:cNvPicPr preferRelativeResize="0"/>
          <p:nvPr/>
        </p:nvPicPr>
        <p:blipFill>
          <a:blip r:embed="rId2" cstate="print">
            <a:alphaModFix/>
          </a:blip>
          <a:stretch>
            <a:fillRect/>
          </a:stretch>
        </p:blipFill>
        <p:spPr>
          <a:xfrm>
            <a:off x="2333700" y="62000"/>
            <a:ext cx="9310423" cy="96830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Google Shape;87;p1"/>
          <p:cNvPicPr preferRelativeResize="0"/>
          <p:nvPr/>
        </p:nvPicPr>
        <p:blipFill>
          <a:blip r:embed="rId3" cstate="print">
            <a:alphaModFix/>
          </a:blip>
          <a:stretch>
            <a:fillRect/>
          </a:stretch>
        </p:blipFill>
        <p:spPr>
          <a:xfrm>
            <a:off x="408475" y="157774"/>
            <a:ext cx="1209897" cy="70185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37995230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DC0E1D0E-FD34-08F0-6ADF-E6E3582F2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cs typeface="Calibri Light"/>
              </a:rPr>
              <a:t>  Proces barvení, význam, materiál</a:t>
            </a:r>
            <a:endParaRPr lang="cs-CZ"/>
          </a:p>
        </p:txBody>
      </p:sp>
      <p:sp>
        <p:nvSpPr>
          <p:cNvPr id="3" name="Zástupný obsah 2">
            <a:extLst>
              <a:ext uri="{FF2B5EF4-FFF2-40B4-BE49-F238E27FC236}">
                <a16:creationId xmlns="" xmlns:a16="http://schemas.microsoft.com/office/drawing/2014/main" id="{FE7A1F3E-8642-9F4D-A0DF-2FE6002CDF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cs-CZ" dirty="0">
                <a:ea typeface="+mn-lt"/>
                <a:cs typeface="+mn-lt"/>
              </a:rPr>
              <a:t>Barvení přírodních vlasů na světlejší odstín speciální blond  barvou. Jde o zesvětlení a nabarvení v jednom pracovním postupu při použití jedné barvící lázně</a:t>
            </a:r>
          </a:p>
          <a:p>
            <a:r>
              <a:rPr lang="cs-CZ" dirty="0">
                <a:ea typeface="+mn-lt"/>
                <a:cs typeface="+mn-lt"/>
              </a:rPr>
              <a:t> Používáme oxidační barvy –speciální blond </a:t>
            </a:r>
            <a:r>
              <a:rPr lang="cs-CZ" dirty="0" smtClean="0">
                <a:ea typeface="+mn-lt"/>
                <a:cs typeface="+mn-lt"/>
              </a:rPr>
              <a:t>odstíny (ve </a:t>
            </a:r>
            <a:r>
              <a:rPr lang="cs-CZ" dirty="0">
                <a:ea typeface="+mn-lt"/>
                <a:cs typeface="+mn-lt"/>
              </a:rPr>
              <a:t>vzorníku jsou obvykle odděleny od základní řady, mají jiný poměr míchání s </a:t>
            </a:r>
            <a:r>
              <a:rPr lang="cs-CZ" dirty="0" err="1">
                <a:ea typeface="+mn-lt"/>
                <a:cs typeface="+mn-lt"/>
              </a:rPr>
              <a:t>lotionem</a:t>
            </a:r>
            <a:r>
              <a:rPr lang="cs-CZ" dirty="0">
                <a:ea typeface="+mn-lt"/>
                <a:cs typeface="+mn-lt"/>
              </a:rPr>
              <a:t> </a:t>
            </a:r>
            <a:r>
              <a:rPr lang="cs-CZ" dirty="0" smtClean="0">
                <a:ea typeface="+mn-lt"/>
                <a:cs typeface="+mn-lt"/>
              </a:rPr>
              <a:t>                 v </a:t>
            </a:r>
            <a:r>
              <a:rPr lang="cs-CZ" dirty="0">
                <a:ea typeface="+mn-lt"/>
                <a:cs typeface="+mn-lt"/>
              </a:rPr>
              <a:t>poměru  </a:t>
            </a:r>
            <a:r>
              <a:rPr lang="cs-CZ" dirty="0" smtClean="0">
                <a:ea typeface="+mn-lt"/>
                <a:cs typeface="+mn-lt"/>
              </a:rPr>
              <a:t>1:2), </a:t>
            </a:r>
            <a:r>
              <a:rPr lang="cs-CZ" dirty="0">
                <a:ea typeface="+mn-lt"/>
                <a:cs typeface="+mn-lt"/>
              </a:rPr>
              <a:t>jsou v </a:t>
            </a:r>
            <a:r>
              <a:rPr lang="cs-CZ" dirty="0" smtClean="0">
                <a:ea typeface="+mn-lt"/>
                <a:cs typeface="+mn-lt"/>
              </a:rPr>
              <a:t>přírodním </a:t>
            </a:r>
            <a:r>
              <a:rPr lang="cs-CZ" dirty="0">
                <a:ea typeface="+mn-lt"/>
                <a:cs typeface="+mn-lt"/>
              </a:rPr>
              <a:t>nebo módním odstínu</a:t>
            </a:r>
          </a:p>
          <a:p>
            <a:r>
              <a:rPr lang="cs-CZ" dirty="0">
                <a:ea typeface="+mn-lt"/>
                <a:cs typeface="+mn-lt"/>
              </a:rPr>
              <a:t> Koncentrace </a:t>
            </a:r>
            <a:r>
              <a:rPr lang="cs-CZ" dirty="0" err="1">
                <a:ea typeface="+mn-lt"/>
                <a:cs typeface="+mn-lt"/>
              </a:rPr>
              <a:t>lotionu</a:t>
            </a:r>
            <a:r>
              <a:rPr lang="cs-CZ" dirty="0">
                <a:ea typeface="+mn-lt"/>
                <a:cs typeface="+mn-lt"/>
              </a:rPr>
              <a:t> je silnější  (9-12%) podle hloubky barveného odstínu</a:t>
            </a:r>
            <a:endParaRPr lang="cs-CZ" dirty="0">
              <a:ea typeface="Calibri"/>
              <a:cs typeface="Calibri"/>
            </a:endParaRPr>
          </a:p>
          <a:p>
            <a:r>
              <a:rPr lang="cs-CZ" dirty="0">
                <a:ea typeface="Calibri"/>
                <a:cs typeface="Calibri"/>
              </a:rPr>
              <a:t> Zesvětlení je o 3 a více odstínů</a:t>
            </a:r>
          </a:p>
          <a:p>
            <a:r>
              <a:rPr lang="cs-CZ" dirty="0">
                <a:ea typeface="+mn-lt"/>
                <a:cs typeface="+mn-lt"/>
              </a:rPr>
              <a:t> V první polovině procesu dojde k odbarvení vlasu a ve druhé umělý pigment  nabarví vlas podle zvoleného odstínu </a:t>
            </a:r>
            <a:endParaRPr lang="cs-CZ" dirty="0">
              <a:ea typeface="Calibri"/>
              <a:cs typeface="Calibri"/>
            </a:endParaRPr>
          </a:p>
          <a:p>
            <a:endParaRPr lang="cs-CZ" dirty="0">
              <a:ea typeface="Calibri"/>
              <a:cs typeface="Calibri"/>
            </a:endParaRPr>
          </a:p>
          <a:p>
            <a:endParaRPr lang="cs-CZ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169753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C122CCAC-CA63-77E3-45DF-B6D50EA46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ea typeface="Calibri Light"/>
                <a:cs typeface="Calibri Light"/>
              </a:rPr>
              <a:t>Příprava před barvením</a:t>
            </a:r>
            <a:endParaRPr lang="cs-CZ"/>
          </a:p>
        </p:txBody>
      </p:sp>
      <p:sp>
        <p:nvSpPr>
          <p:cNvPr id="3" name="Zástupný obsah 2">
            <a:extLst>
              <a:ext uri="{FF2B5EF4-FFF2-40B4-BE49-F238E27FC236}">
                <a16:creationId xmlns="" xmlns:a16="http://schemas.microsoft.com/office/drawing/2014/main" id="{3E6D3194-5148-916B-2976-A6102300A2D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ea typeface="+mn-lt"/>
                <a:cs typeface="+mn-lt"/>
              </a:rPr>
              <a:t>Přípravné práce </a:t>
            </a:r>
          </a:p>
          <a:p>
            <a:r>
              <a:rPr lang="cs-CZ" dirty="0" smtClean="0">
                <a:ea typeface="+mn-lt"/>
                <a:cs typeface="+mn-lt"/>
              </a:rPr>
              <a:t>Domluva -</a:t>
            </a:r>
            <a:r>
              <a:rPr lang="cs-CZ" dirty="0">
                <a:ea typeface="+mn-lt"/>
                <a:cs typeface="+mn-lt"/>
              </a:rPr>
              <a:t> zjištění kvality vlasů</a:t>
            </a:r>
          </a:p>
          <a:p>
            <a:r>
              <a:rPr lang="cs-CZ" dirty="0">
                <a:ea typeface="+mn-lt"/>
                <a:cs typeface="+mn-lt"/>
              </a:rPr>
              <a:t>Prostření ochranného </a:t>
            </a:r>
            <a:r>
              <a:rPr lang="cs-CZ" dirty="0" smtClean="0">
                <a:ea typeface="+mn-lt"/>
                <a:cs typeface="+mn-lt"/>
              </a:rPr>
              <a:t>prádla - </a:t>
            </a:r>
            <a:r>
              <a:rPr lang="cs-CZ" dirty="0">
                <a:ea typeface="+mn-lt"/>
                <a:cs typeface="+mn-lt"/>
              </a:rPr>
              <a:t>ručník, pláštěnka igelitová, ubrousek</a:t>
            </a:r>
          </a:p>
          <a:p>
            <a:r>
              <a:rPr lang="cs-CZ" dirty="0">
                <a:ea typeface="+mn-lt"/>
                <a:cs typeface="+mn-lt"/>
              </a:rPr>
              <a:t>Ošetření vlasové kontury</a:t>
            </a:r>
          </a:p>
          <a:p>
            <a:r>
              <a:rPr lang="cs-CZ" dirty="0">
                <a:ea typeface="+mn-lt"/>
                <a:cs typeface="+mn-lt"/>
              </a:rPr>
              <a:t>Rozdělení na partie - křížová pěšinka</a:t>
            </a:r>
            <a:endParaRPr lang="cs-CZ" dirty="0">
              <a:ea typeface="Calibri"/>
              <a:cs typeface="Calibri"/>
            </a:endParaRPr>
          </a:p>
          <a:p>
            <a:endParaRPr lang="cs-CZ" dirty="0">
              <a:ea typeface="Calibri"/>
              <a:cs typeface="Calibri"/>
            </a:endParaRPr>
          </a:p>
        </p:txBody>
      </p:sp>
      <p:pic>
        <p:nvPicPr>
          <p:cNvPr id="5" name="Obrázek 5">
            <a:extLst>
              <a:ext uri="{FF2B5EF4-FFF2-40B4-BE49-F238E27FC236}">
                <a16:creationId xmlns="" xmlns:a16="http://schemas.microsoft.com/office/drawing/2014/main" id="{8CA7449D-83D8-3988-9454-A15C51EC4BB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6586538" y="2369741"/>
            <a:ext cx="4352925" cy="3264693"/>
          </a:xfrm>
        </p:spPr>
      </p:pic>
    </p:spTree>
    <p:extLst>
      <p:ext uri="{BB962C8B-B14F-4D97-AF65-F5344CB8AC3E}">
        <p14:creationId xmlns="" xmlns:p14="http://schemas.microsoft.com/office/powerpoint/2010/main" val="3541773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A66E6EE1-FD29-7B15-545D-46454068DB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cs typeface="Calibri Light"/>
              </a:rPr>
              <a:t> Příprava -</a:t>
            </a:r>
            <a:br>
              <a:rPr lang="cs-CZ" dirty="0">
                <a:cs typeface="Calibri Light"/>
              </a:rPr>
            </a:br>
            <a:r>
              <a:rPr lang="cs-CZ" dirty="0">
                <a:cs typeface="Calibri Light"/>
              </a:rPr>
              <a:t> natření kontur krémem, rozčesání, křížová pěšinka</a:t>
            </a:r>
            <a:endParaRPr lang="cs-CZ" dirty="0"/>
          </a:p>
        </p:txBody>
      </p:sp>
      <p:pic>
        <p:nvPicPr>
          <p:cNvPr id="5" name="Obrázek 5" descr="Obsah obrázku osoba, interiér&#10;&#10;Popis se vygeneroval automaticky.">
            <a:extLst>
              <a:ext uri="{FF2B5EF4-FFF2-40B4-BE49-F238E27FC236}">
                <a16:creationId xmlns="" xmlns:a16="http://schemas.microsoft.com/office/drawing/2014/main" id="{34C51950-7EAE-9072-B512-6B3F1CA294C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252538" y="2369741"/>
            <a:ext cx="4352925" cy="3264693"/>
          </a:xfrm>
        </p:spPr>
      </p:pic>
      <p:pic>
        <p:nvPicPr>
          <p:cNvPr id="10" name="Obrázek 10" descr="Obsah obrázku osoba&#10;&#10;Popis se vygeneroval automaticky.">
            <a:extLst>
              <a:ext uri="{FF2B5EF4-FFF2-40B4-BE49-F238E27FC236}">
                <a16:creationId xmlns="" xmlns:a16="http://schemas.microsoft.com/office/drawing/2014/main" id="{BF9EE1BB-DC0D-DEA9-C1BF-D957F03D4CA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6858694" y="1825625"/>
            <a:ext cx="3808611" cy="4351338"/>
          </a:xfrm>
        </p:spPr>
      </p:pic>
    </p:spTree>
    <p:extLst>
      <p:ext uri="{BB962C8B-B14F-4D97-AF65-F5344CB8AC3E}">
        <p14:creationId xmlns="" xmlns:p14="http://schemas.microsoft.com/office/powerpoint/2010/main" val="9786072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="" xmlns:a16="http://schemas.microsoft.com/office/drawing/2014/main" id="{5B9CE10B-7217-4727-A3A7-5DF664DEB4F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="" xmlns:a16="http://schemas.microsoft.com/office/drawing/2014/main" id="{44FEF79A-0026-A935-94CB-E7815261CA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497" y="679731"/>
            <a:ext cx="3071960" cy="117914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900" kern="1200" dirty="0" err="1">
                <a:latin typeface="+mj-lt"/>
                <a:ea typeface="+mj-ea"/>
                <a:cs typeface="+mj-cs"/>
              </a:rPr>
              <a:t>Barvící</a:t>
            </a:r>
            <a:r>
              <a:rPr lang="en-US" sz="2900" kern="1200" dirty="0">
                <a:latin typeface="+mj-lt"/>
                <a:ea typeface="+mj-ea"/>
                <a:cs typeface="+mj-cs"/>
              </a:rPr>
              <a:t> </a:t>
            </a:r>
            <a:r>
              <a:rPr lang="en-US" sz="2900" kern="1200" dirty="0" err="1">
                <a:latin typeface="+mj-lt"/>
                <a:ea typeface="+mj-ea"/>
                <a:cs typeface="+mj-cs"/>
              </a:rPr>
              <a:t>lázeň</a:t>
            </a:r>
            <a:r>
              <a:rPr lang="en-US" sz="2900" kern="1200" dirty="0">
                <a:latin typeface="+mj-lt"/>
                <a:ea typeface="+mj-ea"/>
                <a:cs typeface="+mj-cs"/>
              </a:rPr>
              <a:t>  - </a:t>
            </a:r>
            <a:r>
              <a:rPr lang="en-US" sz="2900" kern="1200" dirty="0" err="1">
                <a:latin typeface="+mj-lt"/>
                <a:ea typeface="+mj-ea"/>
                <a:cs typeface="+mj-cs"/>
              </a:rPr>
              <a:t>pomůcky</a:t>
            </a:r>
            <a:r>
              <a:rPr lang="en-US" sz="2900" kern="1200" dirty="0">
                <a:latin typeface="+mj-lt"/>
                <a:ea typeface="+mj-ea"/>
                <a:cs typeface="+mj-cs"/>
              </a:rPr>
              <a:t>,  </a:t>
            </a:r>
            <a:r>
              <a:rPr lang="en-US" sz="2900" kern="1200" dirty="0" err="1">
                <a:latin typeface="+mj-lt"/>
                <a:ea typeface="+mj-ea"/>
                <a:cs typeface="+mj-cs"/>
              </a:rPr>
              <a:t>materiál</a:t>
            </a:r>
            <a:endParaRPr lang="en-US" sz="2900" kern="1200" dirty="0" err="1">
              <a:latin typeface="+mj-lt"/>
              <a:cs typeface="Calibri Light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="" xmlns:a16="http://schemas.microsoft.com/office/drawing/2014/main" id="{3AF6A671-C637-4547-85F4-51B6D188139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13" name="Straight Connector 12">
              <a:extLst>
                <a:ext uri="{FF2B5EF4-FFF2-40B4-BE49-F238E27FC236}">
                  <a16:creationId xmlns="" xmlns:a16="http://schemas.microsoft.com/office/drawing/2014/main" id="{C575CF26-3D3C-4C5A-A2B7-00432016EF6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13">
              <a:extLst>
                <a:ext uri="{FF2B5EF4-FFF2-40B4-BE49-F238E27FC236}">
                  <a16:creationId xmlns="" xmlns:a16="http://schemas.microsoft.com/office/drawing/2014/main" id="{99413ED5-9ED4-4772-BCE4-2BCAE6B12E3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="" xmlns:a16="http://schemas.microsoft.com/office/drawing/2014/main" id="{04357C93-F0CB-4A1C-8F77-4E906378981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3821084" y="679731"/>
            <a:ext cx="7682293" cy="56628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Obrázek 5" descr="Obsah obrázku osoba, kuchyňské nádobí, ruka, pánev&#10;&#10;Popis se vygeneroval automaticky.">
            <a:extLst>
              <a:ext uri="{FF2B5EF4-FFF2-40B4-BE49-F238E27FC236}">
                <a16:creationId xmlns="" xmlns:a16="http://schemas.microsoft.com/office/drawing/2014/main" id="{5D332DDA-A23F-425F-5290-09873B6AD55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/>
          <a:srcRect t="10633" r="-3" b="-3"/>
          <a:stretch/>
        </p:blipFill>
        <p:spPr>
          <a:xfrm rot="5400000">
            <a:off x="3292853" y="1804462"/>
            <a:ext cx="5047735" cy="3383280"/>
          </a:xfrm>
          <a:prstGeom prst="rect">
            <a:avLst/>
          </a:prstGeom>
        </p:spPr>
      </p:pic>
      <p:pic>
        <p:nvPicPr>
          <p:cNvPr id="4" name="Obrázek 5" descr="Obsah obrázku interiér, hrníček, káva&#10;&#10;Popis se vygeneroval automaticky.">
            <a:extLst>
              <a:ext uri="{FF2B5EF4-FFF2-40B4-BE49-F238E27FC236}">
                <a16:creationId xmlns="" xmlns:a16="http://schemas.microsoft.com/office/drawing/2014/main" id="{67D3A298-CCB0-79AE-DB8A-B36D3EBC19D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print"/>
          <a:srcRect t="10633" r="-3" b="-3"/>
          <a:stretch/>
        </p:blipFill>
        <p:spPr>
          <a:xfrm rot="5400000">
            <a:off x="6980129" y="1804462"/>
            <a:ext cx="5047735" cy="3383280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="" xmlns:a16="http://schemas.microsoft.com/office/drawing/2014/main" id="{2AFC129C-B937-39E6-A5D7-37246B34D34C}"/>
              </a:ext>
            </a:extLst>
          </p:cNvPr>
          <p:cNvSpPr txBox="1"/>
          <p:nvPr/>
        </p:nvSpPr>
        <p:spPr>
          <a:xfrm>
            <a:off x="4724400" y="320040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cs-CZ" dirty="0"/>
              <a:t>Kliknutím vložíte text.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="" xmlns:a16="http://schemas.microsoft.com/office/drawing/2014/main" id="{D0E2B224-3498-8B5C-6FC2-4EDB797DBDD6}"/>
              </a:ext>
            </a:extLst>
          </p:cNvPr>
          <p:cNvSpPr txBox="1"/>
          <p:nvPr/>
        </p:nvSpPr>
        <p:spPr>
          <a:xfrm>
            <a:off x="170015" y="2414261"/>
            <a:ext cx="3442569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s-CZ" sz="2400">
                <a:cs typeface="Calibri"/>
              </a:rPr>
              <a:t>Materiál:  barva</a:t>
            </a:r>
            <a:endParaRPr lang="cs-CZ" sz="2400" dirty="0">
              <a:cs typeface="Calibri"/>
            </a:endParaRPr>
          </a:p>
          <a:p>
            <a:r>
              <a:rPr lang="cs-CZ" sz="2400">
                <a:cs typeface="Calibri"/>
              </a:rPr>
              <a:t>                  lotion</a:t>
            </a:r>
          </a:p>
          <a:p>
            <a:endParaRPr lang="cs-CZ" sz="2400" dirty="0">
              <a:cs typeface="Calibri"/>
            </a:endParaRPr>
          </a:p>
          <a:p>
            <a:r>
              <a:rPr lang="cs-CZ" sz="2400" dirty="0">
                <a:cs typeface="Calibri"/>
              </a:rPr>
              <a:t>Pomůcky: váha</a:t>
            </a:r>
          </a:p>
          <a:p>
            <a:r>
              <a:rPr lang="cs-CZ" sz="2400" dirty="0">
                <a:cs typeface="Calibri"/>
              </a:rPr>
              <a:t>                  miska</a:t>
            </a:r>
          </a:p>
          <a:p>
            <a:r>
              <a:rPr lang="cs-CZ" sz="2400" dirty="0">
                <a:cs typeface="Calibri"/>
              </a:rPr>
              <a:t>                  štětec</a:t>
            </a:r>
          </a:p>
        </p:txBody>
      </p:sp>
    </p:spTree>
    <p:extLst>
      <p:ext uri="{BB962C8B-B14F-4D97-AF65-F5344CB8AC3E}">
        <p14:creationId xmlns="" xmlns:p14="http://schemas.microsoft.com/office/powerpoint/2010/main" val="2759739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FA72BD3F-E7B0-17F6-AA73-3E92158B3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cs typeface="Calibri Light"/>
              </a:rPr>
              <a:t>Pracovní postup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="" xmlns:a16="http://schemas.microsoft.com/office/drawing/2014/main" id="{01F7EECE-3775-7168-0F6F-A21DE4C26B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ea typeface="+mn-lt"/>
                <a:cs typeface="+mn-lt"/>
              </a:rPr>
              <a:t>Příprava barvící lázně – zvolený odstín světlé barvy a vhodná koncentrace </a:t>
            </a:r>
            <a:r>
              <a:rPr lang="cs-CZ" dirty="0" err="1">
                <a:ea typeface="+mn-lt"/>
                <a:cs typeface="+mn-lt"/>
              </a:rPr>
              <a:t>lotionu</a:t>
            </a:r>
            <a:r>
              <a:rPr lang="cs-CZ" dirty="0">
                <a:ea typeface="+mn-lt"/>
                <a:cs typeface="+mn-lt"/>
              </a:rPr>
              <a:t> /podle návodu výrobce 1:2, </a:t>
            </a:r>
            <a:r>
              <a:rPr lang="cs-CZ" dirty="0" err="1">
                <a:ea typeface="+mn-lt"/>
                <a:cs typeface="+mn-lt"/>
              </a:rPr>
              <a:t>lotion</a:t>
            </a:r>
            <a:r>
              <a:rPr lang="cs-CZ" dirty="0">
                <a:ea typeface="+mn-lt"/>
                <a:cs typeface="+mn-lt"/>
              </a:rPr>
              <a:t>  6%,9%,12%/</a:t>
            </a:r>
            <a:endParaRPr lang="cs-CZ" dirty="0">
              <a:cs typeface="Calibri" panose="020F0502020204030204"/>
            </a:endParaRPr>
          </a:p>
          <a:p>
            <a:r>
              <a:rPr lang="cs-CZ" dirty="0">
                <a:ea typeface="+mn-lt"/>
                <a:cs typeface="+mn-lt"/>
              </a:rPr>
              <a:t>Nanášíme na pěšinku od čela k vlasovému víru a za uchem</a:t>
            </a:r>
          </a:p>
          <a:p>
            <a:r>
              <a:rPr lang="cs-CZ" dirty="0">
                <a:ea typeface="+mn-lt"/>
                <a:cs typeface="+mn-lt"/>
              </a:rPr>
              <a:t>Po rozdělení nanášíme na spánkové partie a potom na partii </a:t>
            </a:r>
            <a:r>
              <a:rPr lang="cs-CZ" dirty="0" err="1">
                <a:ea typeface="+mn-lt"/>
                <a:cs typeface="+mn-lt"/>
              </a:rPr>
              <a:t>tylní</a:t>
            </a:r>
            <a:r>
              <a:rPr lang="cs-CZ" dirty="0">
                <a:ea typeface="+mn-lt"/>
                <a:cs typeface="+mn-lt"/>
              </a:rPr>
              <a:t> </a:t>
            </a:r>
            <a:endParaRPr lang="cs-CZ" dirty="0">
              <a:cs typeface="Calibri" panose="020F0502020204030204"/>
            </a:endParaRPr>
          </a:p>
          <a:p>
            <a:r>
              <a:rPr lang="cs-CZ" dirty="0">
                <a:cs typeface="Calibri" panose="020F0502020204030204"/>
              </a:rPr>
              <a:t>Po nanesení celé hlavy uděláme kontrolu všemi sekcemi, přetřeme konturu</a:t>
            </a:r>
            <a:endParaRPr lang="cs-CZ" dirty="0">
              <a:ea typeface="Calibri"/>
              <a:cs typeface="Calibri" panose="020F0502020204030204"/>
            </a:endParaRPr>
          </a:p>
          <a:p>
            <a:r>
              <a:rPr lang="cs-CZ" dirty="0">
                <a:cs typeface="Calibri" panose="020F0502020204030204"/>
              </a:rPr>
              <a:t>Doba působení bez tepla 50 minut, s teplem proces urychlíme</a:t>
            </a:r>
            <a:endParaRPr lang="cs-CZ" dirty="0">
              <a:ea typeface="Calibri"/>
              <a:cs typeface="Calibri" panose="020F0502020204030204"/>
            </a:endParaRPr>
          </a:p>
          <a:p>
            <a:r>
              <a:rPr lang="cs-CZ" dirty="0">
                <a:cs typeface="Calibri" panose="020F0502020204030204"/>
              </a:rPr>
              <a:t>Kontrola probarvení</a:t>
            </a:r>
            <a:endParaRPr lang="cs-CZ" dirty="0">
              <a:ea typeface="Calibri"/>
              <a:cs typeface="Calibri" panose="020F0502020204030204"/>
            </a:endParaRPr>
          </a:p>
          <a:p>
            <a:r>
              <a:rPr lang="cs-CZ" dirty="0">
                <a:cs typeface="Calibri" panose="020F0502020204030204"/>
              </a:rPr>
              <a:t>Mytí</a:t>
            </a:r>
            <a:endParaRPr lang="cs-CZ" dirty="0">
              <a:ea typeface="Calibri"/>
              <a:cs typeface="Calibri" panose="020F0502020204030204"/>
            </a:endParaRPr>
          </a:p>
          <a:p>
            <a:endParaRPr lang="cs-CZ">
              <a:cs typeface="Calibri" panose="020F0502020204030204"/>
            </a:endParaRPr>
          </a:p>
          <a:p>
            <a:endParaRPr lang="cs-CZ">
              <a:cs typeface="Calibri" panose="020F0502020204030204"/>
            </a:endParaRPr>
          </a:p>
          <a:p>
            <a:endParaRPr lang="cs-CZ">
              <a:cs typeface="Calibri" panose="020F0502020204030204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921461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F6A52C58-E591-A53C-D11B-E0D4393E2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cs typeface="Calibri Light"/>
              </a:rPr>
              <a:t>                 Rozdělení před barvením</a:t>
            </a:r>
            <a:endParaRPr lang="cs-CZ"/>
          </a:p>
        </p:txBody>
      </p:sp>
      <p:pic>
        <p:nvPicPr>
          <p:cNvPr id="7" name="Obrázek 7" descr="Obsah obrázku osoba, vlasy, příčesek&#10;&#10;Popis se vygeneroval automaticky.">
            <a:extLst>
              <a:ext uri="{FF2B5EF4-FFF2-40B4-BE49-F238E27FC236}">
                <a16:creationId xmlns="" xmlns:a16="http://schemas.microsoft.com/office/drawing/2014/main" id="{75E9A871-31FE-C803-DAE3-6F429895347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521879" y="1825625"/>
            <a:ext cx="3814241" cy="4351338"/>
          </a:xfrm>
        </p:spPr>
      </p:pic>
      <p:pic>
        <p:nvPicPr>
          <p:cNvPr id="10" name="Obrázek 10" descr="Obsah obrázku osoba, vlasy&#10;&#10;Popis se vygeneroval automaticky.">
            <a:extLst>
              <a:ext uri="{FF2B5EF4-FFF2-40B4-BE49-F238E27FC236}">
                <a16:creationId xmlns="" xmlns:a16="http://schemas.microsoft.com/office/drawing/2014/main" id="{5ED533CD-1501-7C65-5297-35015BF117E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6379705" y="1825625"/>
            <a:ext cx="4766589" cy="4351338"/>
          </a:xfrm>
        </p:spPr>
      </p:pic>
    </p:spTree>
    <p:extLst>
      <p:ext uri="{BB962C8B-B14F-4D97-AF65-F5344CB8AC3E}">
        <p14:creationId xmlns="" xmlns:p14="http://schemas.microsoft.com/office/powerpoint/2010/main" val="604285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7767BBD0-ED27-77A7-87C2-00A474896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cs typeface="Calibri Light"/>
              </a:rPr>
              <a:t>Nanášení barvící lázně na pěšinky, </a:t>
            </a:r>
            <a:br>
              <a:rPr lang="cs-CZ" dirty="0">
                <a:cs typeface="Calibri Light"/>
              </a:rPr>
            </a:br>
            <a:r>
              <a:rPr lang="cs-CZ" dirty="0">
                <a:cs typeface="Calibri Light"/>
              </a:rPr>
              <a:t>nanášení </a:t>
            </a:r>
            <a:r>
              <a:rPr lang="cs-CZ" dirty="0" err="1">
                <a:cs typeface="Calibri Light"/>
              </a:rPr>
              <a:t>odrostů</a:t>
            </a:r>
            <a:endParaRPr lang="cs-CZ"/>
          </a:p>
        </p:txBody>
      </p:sp>
      <p:sp>
        <p:nvSpPr>
          <p:cNvPr id="3" name="Zástupný text 2">
            <a:extLst>
              <a:ext uri="{FF2B5EF4-FFF2-40B4-BE49-F238E27FC236}">
                <a16:creationId xmlns="" xmlns:a16="http://schemas.microsoft.com/office/drawing/2014/main" id="{0DC3D1AA-9CC1-C997-2DCA-DBBA801526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        Nanesení pěšinky na temeni hlavy</a:t>
            </a:r>
            <a:endParaRPr lang="cs-CZ" dirty="0"/>
          </a:p>
        </p:txBody>
      </p:sp>
      <p:sp>
        <p:nvSpPr>
          <p:cNvPr id="5" name="Zástupný text 4">
            <a:extLst>
              <a:ext uri="{FF2B5EF4-FFF2-40B4-BE49-F238E27FC236}">
                <a16:creationId xmlns="" xmlns:a16="http://schemas.microsoft.com/office/drawing/2014/main" id="{3ED9C62C-15D7-15DB-C966-FF4FF26D08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>
                <a:cs typeface="Calibri"/>
              </a:rPr>
              <a:t>          Nanesení pěšinky  za uchem</a:t>
            </a:r>
            <a:endParaRPr lang="cs-CZ" dirty="0"/>
          </a:p>
        </p:txBody>
      </p:sp>
      <p:pic>
        <p:nvPicPr>
          <p:cNvPr id="12" name="Obrázek 12" descr="Obsah obrázku oblečení&#10;&#10;Popis se vygeneroval automaticky.">
            <a:extLst>
              <a:ext uri="{FF2B5EF4-FFF2-40B4-BE49-F238E27FC236}">
                <a16:creationId xmlns="" xmlns:a16="http://schemas.microsoft.com/office/drawing/2014/main" id="{1394B028-D56F-A69F-9A10-FAB229BE2D9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924445" y="2505075"/>
            <a:ext cx="2988473" cy="3684588"/>
          </a:xfrm>
        </p:spPr>
      </p:pic>
      <p:pic>
        <p:nvPicPr>
          <p:cNvPr id="11" name="Obrázek 11">
            <a:extLst>
              <a:ext uri="{FF2B5EF4-FFF2-40B4-BE49-F238E27FC236}">
                <a16:creationId xmlns="" xmlns:a16="http://schemas.microsoft.com/office/drawing/2014/main" id="{DD435569-8B74-A183-069F-8574D4CC8066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7241443" y="2505075"/>
            <a:ext cx="3044701" cy="3684588"/>
          </a:xfrm>
        </p:spPr>
      </p:pic>
    </p:spTree>
    <p:extLst>
      <p:ext uri="{BB962C8B-B14F-4D97-AF65-F5344CB8AC3E}">
        <p14:creationId xmlns="" xmlns:p14="http://schemas.microsoft.com/office/powerpoint/2010/main" val="41701071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9D87B475-AC0B-3FD0-8C98-9C571A35F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cs typeface="Calibri Light"/>
              </a:rPr>
              <a:t>Nanesení barvící lázně na spánkovou partii</a:t>
            </a:r>
            <a:endParaRPr lang="cs-CZ"/>
          </a:p>
        </p:txBody>
      </p:sp>
      <p:pic>
        <p:nvPicPr>
          <p:cNvPr id="5" name="Obrázek 5" descr="Obsah obrázku příčesek&#10;&#10;Popis se vygeneroval automaticky.">
            <a:extLst>
              <a:ext uri="{FF2B5EF4-FFF2-40B4-BE49-F238E27FC236}">
                <a16:creationId xmlns="" xmlns:a16="http://schemas.microsoft.com/office/drawing/2014/main" id="{453B5B53-D6C5-E0DF-E215-B2904344A2C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252538" y="2369741"/>
            <a:ext cx="4352925" cy="3264693"/>
          </a:xfrm>
        </p:spPr>
      </p:pic>
      <p:pic>
        <p:nvPicPr>
          <p:cNvPr id="6" name="Obrázek 6" descr="Obsah obrázku osoba, příčesek&#10;&#10;Popis se vygeneroval automaticky.">
            <a:extLst>
              <a:ext uri="{FF2B5EF4-FFF2-40B4-BE49-F238E27FC236}">
                <a16:creationId xmlns="" xmlns:a16="http://schemas.microsoft.com/office/drawing/2014/main" id="{9DD69AD6-EA95-17AE-D1FC-FDCAA184CC1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6586538" y="2369741"/>
            <a:ext cx="4352925" cy="3264693"/>
          </a:xfrm>
        </p:spPr>
      </p:pic>
    </p:spTree>
    <p:extLst>
      <p:ext uri="{BB962C8B-B14F-4D97-AF65-F5344CB8AC3E}">
        <p14:creationId xmlns="" xmlns:p14="http://schemas.microsoft.com/office/powerpoint/2010/main" val="25676840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2D02F3CB-AAC1-E62A-47BD-80F55A833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078571" cy="1347974"/>
          </a:xfrm>
        </p:spPr>
        <p:txBody>
          <a:bodyPr/>
          <a:lstStyle/>
          <a:p>
            <a:pPr algn="ctr"/>
            <a:r>
              <a:rPr lang="cs-CZ" dirty="0">
                <a:cs typeface="Calibri Light"/>
              </a:rPr>
              <a:t>      Rozdělení na </a:t>
            </a:r>
            <a:r>
              <a:rPr lang="cs-CZ" dirty="0" err="1">
                <a:cs typeface="Calibri Light"/>
              </a:rPr>
              <a:t>tylní</a:t>
            </a:r>
            <a:r>
              <a:rPr lang="cs-CZ" dirty="0">
                <a:cs typeface="Calibri Light"/>
              </a:rPr>
              <a:t> partii, </a:t>
            </a:r>
            <a:br>
              <a:rPr lang="cs-CZ" dirty="0">
                <a:cs typeface="Calibri Light"/>
              </a:rPr>
            </a:br>
            <a:r>
              <a:rPr lang="cs-CZ" dirty="0">
                <a:cs typeface="Calibri Light"/>
              </a:rPr>
              <a:t>         nanesení barvící lázně na pěšinku</a:t>
            </a:r>
          </a:p>
        </p:txBody>
      </p:sp>
      <p:pic>
        <p:nvPicPr>
          <p:cNvPr id="5" name="Obrázek 5" descr="Obsah obrázku osoba&#10;&#10;Popis se vygeneroval automaticky.">
            <a:extLst>
              <a:ext uri="{FF2B5EF4-FFF2-40B4-BE49-F238E27FC236}">
                <a16:creationId xmlns="" xmlns:a16="http://schemas.microsoft.com/office/drawing/2014/main" id="{858B6812-1FA5-2985-F6EA-6A83A22B3DE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252538" y="2369741"/>
            <a:ext cx="4352925" cy="3264693"/>
          </a:xfrm>
        </p:spPr>
      </p:pic>
      <p:pic>
        <p:nvPicPr>
          <p:cNvPr id="6" name="Obrázek 6" descr="Obsah obrázku interiér, osoba&#10;&#10;Popis se vygeneroval automaticky.">
            <a:extLst>
              <a:ext uri="{FF2B5EF4-FFF2-40B4-BE49-F238E27FC236}">
                <a16:creationId xmlns="" xmlns:a16="http://schemas.microsoft.com/office/drawing/2014/main" id="{2968C3EC-0343-0B90-5D0B-A0E915DFBAC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6586538" y="2369741"/>
            <a:ext cx="4352925" cy="3264693"/>
          </a:xfrm>
        </p:spPr>
      </p:pic>
    </p:spTree>
    <p:extLst>
      <p:ext uri="{BB962C8B-B14F-4D97-AF65-F5344CB8AC3E}">
        <p14:creationId xmlns="" xmlns:p14="http://schemas.microsoft.com/office/powerpoint/2010/main" val="22964261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94EA1CAA-9789-E0BF-FF7F-BFCB91C5C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            Nanášení lázně na </a:t>
            </a:r>
            <a:r>
              <a:rPr lang="cs-CZ" dirty="0" err="1">
                <a:cs typeface="Calibri Light"/>
              </a:rPr>
              <a:t>tylní</a:t>
            </a:r>
            <a:r>
              <a:rPr lang="cs-CZ" dirty="0">
                <a:cs typeface="Calibri Light"/>
              </a:rPr>
              <a:t> a krční partii</a:t>
            </a:r>
            <a:endParaRPr lang="cs-CZ" dirty="0"/>
          </a:p>
        </p:txBody>
      </p:sp>
      <p:pic>
        <p:nvPicPr>
          <p:cNvPr id="7" name="Obrázek 7" descr="Obsah obrázku příčesek&#10;&#10;Popis se vygeneroval automaticky.">
            <a:extLst>
              <a:ext uri="{FF2B5EF4-FFF2-40B4-BE49-F238E27FC236}">
                <a16:creationId xmlns="" xmlns:a16="http://schemas.microsoft.com/office/drawing/2014/main" id="{91A72817-E7B6-FFFB-CEB6-A364F73B621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527284" y="1825625"/>
            <a:ext cx="4471432" cy="4351338"/>
          </a:xfrm>
        </p:spPr>
      </p:pic>
      <p:pic>
        <p:nvPicPr>
          <p:cNvPr id="13" name="Obrázek 13" descr="Obsah obrázku vlasy, příčesek&#10;&#10;Popis se vygeneroval automaticky.">
            <a:extLst>
              <a:ext uri="{FF2B5EF4-FFF2-40B4-BE49-F238E27FC236}">
                <a16:creationId xmlns="" xmlns:a16="http://schemas.microsoft.com/office/drawing/2014/main" id="{03172064-3B15-270C-4579-CDDF049121C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1817217" y="1825625"/>
            <a:ext cx="3223565" cy="4351338"/>
          </a:xfrm>
        </p:spPr>
      </p:pic>
    </p:spTree>
    <p:extLst>
      <p:ext uri="{BB962C8B-B14F-4D97-AF65-F5344CB8AC3E}">
        <p14:creationId xmlns="" xmlns:p14="http://schemas.microsoft.com/office/powerpoint/2010/main" val="40700302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19FF8C58-DC77-9070-76D6-F5D871878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           Barva po nanesení na  celou hlavu</a:t>
            </a:r>
          </a:p>
        </p:txBody>
      </p:sp>
      <p:pic>
        <p:nvPicPr>
          <p:cNvPr id="7" name="Obrázek 7" descr="Obsah obrázku osoba, příčesek&#10;&#10;Popis se vygeneroval automaticky.">
            <a:extLst>
              <a:ext uri="{FF2B5EF4-FFF2-40B4-BE49-F238E27FC236}">
                <a16:creationId xmlns="" xmlns:a16="http://schemas.microsoft.com/office/drawing/2014/main" id="{575F4E79-6E4D-FAB7-9D7A-0D497D44F59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644626" y="1825625"/>
            <a:ext cx="4236748" cy="4351338"/>
          </a:xfrm>
        </p:spPr>
      </p:pic>
      <p:pic>
        <p:nvPicPr>
          <p:cNvPr id="16" name="Obrázek 16">
            <a:extLst>
              <a:ext uri="{FF2B5EF4-FFF2-40B4-BE49-F238E27FC236}">
                <a16:creationId xmlns="" xmlns:a16="http://schemas.microsoft.com/office/drawing/2014/main" id="{F784D4AB-C912-85CB-81AA-9D0787AC152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1297169" y="1825625"/>
            <a:ext cx="4263661" cy="4351338"/>
          </a:xfrm>
        </p:spPr>
      </p:pic>
    </p:spTree>
    <p:extLst>
      <p:ext uri="{BB962C8B-B14F-4D97-AF65-F5344CB8AC3E}">
        <p14:creationId xmlns="" xmlns:p14="http://schemas.microsoft.com/office/powerpoint/2010/main" val="1336596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6258827F-FDB0-F0C0-CAE5-09B31FF21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cs typeface="Calibri Light"/>
              </a:rPr>
              <a:t>     Přetření kontury      -     kontrola nanesení</a:t>
            </a:r>
            <a:endParaRPr lang="cs-CZ"/>
          </a:p>
        </p:txBody>
      </p:sp>
      <p:pic>
        <p:nvPicPr>
          <p:cNvPr id="5" name="Obrázek 5" descr="Obsah obrázku osoba&#10;&#10;Popis se vygeneroval automaticky.">
            <a:extLst>
              <a:ext uri="{FF2B5EF4-FFF2-40B4-BE49-F238E27FC236}">
                <a16:creationId xmlns="" xmlns:a16="http://schemas.microsoft.com/office/drawing/2014/main" id="{70E332A1-841A-4D30-7FD8-29AD4A8C513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252538" y="2369741"/>
            <a:ext cx="4352925" cy="3264693"/>
          </a:xfrm>
        </p:spPr>
      </p:pic>
      <p:pic>
        <p:nvPicPr>
          <p:cNvPr id="8" name="Obrázek 8">
            <a:extLst>
              <a:ext uri="{FF2B5EF4-FFF2-40B4-BE49-F238E27FC236}">
                <a16:creationId xmlns="" xmlns:a16="http://schemas.microsoft.com/office/drawing/2014/main" id="{1FCD046F-60C8-C0C1-730B-D10E4F6B416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7074703" y="1825625"/>
            <a:ext cx="3376593" cy="4351338"/>
          </a:xfrm>
        </p:spPr>
      </p:pic>
    </p:spTree>
    <p:extLst>
      <p:ext uri="{BB962C8B-B14F-4D97-AF65-F5344CB8AC3E}">
        <p14:creationId xmlns="" xmlns:p14="http://schemas.microsoft.com/office/powerpoint/2010/main" val="21331037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E26D0844-B362-FF55-C9AE-D797520E8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cs typeface="Calibri Light"/>
              </a:rPr>
              <a:t>    Kontrola probarvení       -          mytí</a:t>
            </a:r>
            <a:endParaRPr lang="cs-CZ"/>
          </a:p>
        </p:txBody>
      </p:sp>
      <p:pic>
        <p:nvPicPr>
          <p:cNvPr id="5" name="Obrázek 5" descr="Obsah obrázku příčesek, kůň&#10;&#10;Popis se vygeneroval automaticky.">
            <a:extLst>
              <a:ext uri="{FF2B5EF4-FFF2-40B4-BE49-F238E27FC236}">
                <a16:creationId xmlns="" xmlns:a16="http://schemas.microsoft.com/office/drawing/2014/main" id="{0AF7C92C-4F70-F59D-13A5-8C493C55D26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252538" y="2369741"/>
            <a:ext cx="4352925" cy="3264693"/>
          </a:xfrm>
        </p:spPr>
      </p:pic>
      <p:pic>
        <p:nvPicPr>
          <p:cNvPr id="6" name="Obrázek 6" descr="Obsah obrázku zeď, interiér&#10;&#10;Popis se vygeneroval automaticky.">
            <a:extLst>
              <a:ext uri="{FF2B5EF4-FFF2-40B4-BE49-F238E27FC236}">
                <a16:creationId xmlns="" xmlns:a16="http://schemas.microsoft.com/office/drawing/2014/main" id="{8ADF2A9D-7998-CEAB-05A9-4261B392FC7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6586538" y="2369741"/>
            <a:ext cx="4352925" cy="3264693"/>
          </a:xfrm>
        </p:spPr>
      </p:pic>
    </p:spTree>
    <p:extLst>
      <p:ext uri="{BB962C8B-B14F-4D97-AF65-F5344CB8AC3E}">
        <p14:creationId xmlns="" xmlns:p14="http://schemas.microsoft.com/office/powerpoint/2010/main" val="8012668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2">
            <a:extLst>
              <a:ext uri="{FF2B5EF4-FFF2-40B4-BE49-F238E27FC236}">
                <a16:creationId xmlns="" xmlns:a16="http://schemas.microsoft.com/office/drawing/2014/main" id="{02D44074-0B69-4F0C-A7B3-5645CE40D8E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rgbClr val="6F57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Obrázek 4" descr="Obsah obrázku osoba&#10;&#10;Popis se vygeneroval automaticky.">
            <a:extLst>
              <a:ext uri="{FF2B5EF4-FFF2-40B4-BE49-F238E27FC236}">
                <a16:creationId xmlns="" xmlns:a16="http://schemas.microsoft.com/office/drawing/2014/main" id="{977D1A4D-E43F-6308-247E-E2AAD5645AB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/>
          <a:srcRect r="865" b="4"/>
          <a:stretch/>
        </p:blipFill>
        <p:spPr>
          <a:xfrm rot="5400000">
            <a:off x="568325" y="715963"/>
            <a:ext cx="3948113" cy="3795713"/>
          </a:xfrm>
          <a:prstGeom prst="rect">
            <a:avLst/>
          </a:prstGeom>
        </p:spPr>
      </p:pic>
      <p:pic>
        <p:nvPicPr>
          <p:cNvPr id="9" name="Obrázek 9" descr="Obsah obrázku osoba&#10;&#10;Popis se vygeneroval automaticky.">
            <a:extLst>
              <a:ext uri="{FF2B5EF4-FFF2-40B4-BE49-F238E27FC236}">
                <a16:creationId xmlns="" xmlns:a16="http://schemas.microsoft.com/office/drawing/2014/main" id="{D849ECCA-3598-C2B6-39D3-1B156FE94D0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1597025" y="3932238"/>
            <a:ext cx="1889125" cy="2281238"/>
          </a:xfrm>
        </p:spPr>
      </p:pic>
      <p:pic>
        <p:nvPicPr>
          <p:cNvPr id="8" name="Obrázek 8" descr="Obsah obrázku interiér&#10;&#10;Popis se vygeneroval automaticky.">
            <a:extLst>
              <a:ext uri="{FF2B5EF4-FFF2-40B4-BE49-F238E27FC236}">
                <a16:creationId xmlns="" xmlns:a16="http://schemas.microsoft.com/office/drawing/2014/main" id="{30D314D5-8A42-01A2-CC34-9C75686943C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/>
          <a:srcRect l="2411" r="4456" b="-4"/>
          <a:stretch/>
        </p:blipFill>
        <p:spPr>
          <a:xfrm>
            <a:off x="3546475" y="1355725"/>
            <a:ext cx="3663950" cy="4859338"/>
          </a:xfrm>
          <a:prstGeom prst="rect">
            <a:avLst/>
          </a:prstGeom>
        </p:spPr>
      </p:pic>
      <p:sp>
        <p:nvSpPr>
          <p:cNvPr id="2" name="Nadpis 1">
            <a:extLst>
              <a:ext uri="{FF2B5EF4-FFF2-40B4-BE49-F238E27FC236}">
                <a16:creationId xmlns="" xmlns:a16="http://schemas.microsoft.com/office/drawing/2014/main" id="{4CCD4B75-212B-7FCA-FB23-E94919EB0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399" y="640081"/>
            <a:ext cx="3395133" cy="557445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     </a:t>
            </a:r>
            <a:r>
              <a:rPr lang="en-US" sz="3700">
                <a:solidFill>
                  <a:srgbClr val="FFFFFF"/>
                </a:solidFill>
              </a:rPr>
              <a:t>Výsledek</a:t>
            </a:r>
            <a:r>
              <a:rPr lang="en-US" sz="3700" dirty="0">
                <a:solidFill>
                  <a:srgbClr val="FFFFFF"/>
                </a:solidFill>
              </a:rPr>
              <a:t/>
            </a:r>
            <a:br>
              <a:rPr lang="en-US" sz="3700" dirty="0">
                <a:solidFill>
                  <a:srgbClr val="FFFFFF"/>
                </a:solidFill>
              </a:rPr>
            </a:br>
            <a:r>
              <a:rPr lang="en-US" sz="3700">
                <a:solidFill>
                  <a:srgbClr val="FFFFFF"/>
                </a:solidFill>
              </a:rPr>
              <a:t>   </a:t>
            </a:r>
            <a:r>
              <a:rPr lang="en-US" sz="37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barvení</a:t>
            </a:r>
            <a:r>
              <a:rPr lang="en-US" sz="3700" dirty="0">
                <a:solidFill>
                  <a:srgbClr val="FFFFFF"/>
                </a:solidFill>
              </a:rPr>
              <a:t> </a:t>
            </a:r>
            <a:r>
              <a:rPr lang="en-US" sz="3700" dirty="0" err="1">
                <a:solidFill>
                  <a:srgbClr val="FFFFFF"/>
                </a:solidFill>
              </a:rPr>
              <a:t>na</a:t>
            </a:r>
            <a:r>
              <a:rPr lang="en-US" sz="3700" dirty="0">
                <a:solidFill>
                  <a:srgbClr val="FFFFFF"/>
                </a:solidFill>
              </a:rPr>
              <a:t> </a:t>
            </a:r>
            <a:r>
              <a:rPr lang="en-US" sz="3700" dirty="0" err="1">
                <a:solidFill>
                  <a:srgbClr val="FFFFFF"/>
                </a:solidFill>
              </a:rPr>
              <a:t>světlejší</a:t>
            </a:r>
            <a:r>
              <a:rPr lang="en-US" sz="3700" dirty="0">
                <a:solidFill>
                  <a:srgbClr val="FFFFFF"/>
                </a:solidFill>
              </a:rPr>
              <a:t> </a:t>
            </a:r>
            <a:r>
              <a:rPr lang="en-US" sz="3700" dirty="0" err="1">
                <a:solidFill>
                  <a:srgbClr val="FFFFFF"/>
                </a:solidFill>
              </a:rPr>
              <a:t>odstín</a:t>
            </a:r>
            <a:endParaRPr lang="en-US" sz="3700" kern="1200" dirty="0" err="1">
              <a:solidFill>
                <a:srgbClr val="FFFFFF"/>
              </a:solidFill>
              <a:latin typeface="+mj-lt"/>
              <a:cs typeface="Calibri Light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626205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Fotografie</a:t>
            </a:r>
            <a:r>
              <a:rPr lang="cs-CZ" smtClean="0"/>
              <a:t>: vlastní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48</Words>
  <Application>Microsoft Office PowerPoint</Application>
  <PresentationFormat>Vlastní</PresentationFormat>
  <Paragraphs>43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 BARVENÍ NA SVĚTLEJŠÍ ODSTÍN</vt:lpstr>
      <vt:lpstr>  Proces barvení, význam, materiál</vt:lpstr>
      <vt:lpstr>Příprava před barvením</vt:lpstr>
      <vt:lpstr> Příprava -  natření kontur krémem, rozčesání, křížová pěšinka</vt:lpstr>
      <vt:lpstr>Barvící lázeň  - pomůcky,  materiál</vt:lpstr>
      <vt:lpstr>Pracovní postup</vt:lpstr>
      <vt:lpstr>                 Rozdělení před barvením</vt:lpstr>
      <vt:lpstr>Nanášení barvící lázně na pěšinky,  nanášení odrostů</vt:lpstr>
      <vt:lpstr>Nanesení barvící lázně na spánkovou partii</vt:lpstr>
      <vt:lpstr>      Rozdělení na tylní partii,           nanesení barvící lázně na pěšinku</vt:lpstr>
      <vt:lpstr>            Nanášení lázně na tylní a krční partii</vt:lpstr>
      <vt:lpstr>           Barva po nanesení na  celou hlavu</vt:lpstr>
      <vt:lpstr>     Přetření kontury      -     kontrola nanesení</vt:lpstr>
      <vt:lpstr>    Kontrola probarvení       -          mytí</vt:lpstr>
      <vt:lpstr>     Výsledek    barvení na světlejší odstín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/>
  <cp:lastModifiedBy>User</cp:lastModifiedBy>
  <cp:revision>253</cp:revision>
  <dcterms:created xsi:type="dcterms:W3CDTF">2022-05-16T19:07:49Z</dcterms:created>
  <dcterms:modified xsi:type="dcterms:W3CDTF">2022-05-27T14:51:02Z</dcterms:modified>
</cp:coreProperties>
</file>