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mp4" ContentType="video/mp4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825364-B733-4A0B-9D7B-A0B9C4AF1498}" v="20" dt="2022-03-24T07:08:30.787"/>
    <p1510:client id="{1AFDF6B7-1E09-BD2B-E028-63CA44B0EA71}" v="69" dt="2022-03-24T07:21:07.182"/>
    <p1510:client id="{2BF1503C-76ED-40F6-8FA1-CDDEDB6FEB2F}" v="227" dt="2022-04-26T08:45:44.489"/>
    <p1510:client id="{43FFE80A-6645-48BA-B39A-CF8001F5C44F}" v="19" dt="2022-04-06T15:33:51.974"/>
    <p1510:client id="{6522F907-75D6-4499-A603-47E404396D97}" v="421" dt="2022-04-07T06:35:45.522"/>
    <p1510:client id="{D3106950-050E-B73A-E9DF-32E51B1848D5}" v="298" dt="2022-04-26T08:32:47.0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16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53748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989377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4380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1/27/2023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08984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1/27/2023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091325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1/27/2023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98328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1/27/2023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598639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1/27/2023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492211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1/27/2023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09401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859592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85105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pPr/>
              <a:t>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27801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1.mp4"/><Relationship Id="rId2" Type="http://schemas.openxmlformats.org/officeDocument/2006/relationships/slideLayout" Target="../slideLayouts/slideLayout1.xml"/><Relationship Id="rId1" Type="http://schemas.openxmlformats.org/officeDocument/2006/relationships/video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Rhode_Island" TargetMode="External"/><Relationship Id="rId2" Type="http://schemas.openxmlformats.org/officeDocument/2006/relationships/hyperlink" Target="https://wikijii.com/wiki/Rhode_Island_in_popular_cultur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="" xmlns:a16="http://schemas.microsoft.com/office/drawing/2014/main" id="{C1DD1A8A-57D5-4A81-AD04-532B043C561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4E34FDAB-F8DF-573C-137B-B230C1672F85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3"/>
              </p:ext>
            </p:extLst>
          </p:nvPr>
        </p:nvPicPr>
        <p:blipFill rotWithShape="1">
          <a:blip r:embed="rId4" cstate="print"/>
          <a:srcRect r="6250" b="6250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007891EC-4501-44ED-A8C8-B11B6DB767A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5200" b="1" dirty="0">
                <a:solidFill>
                  <a:srgbClr val="FFFFFF"/>
                </a:solidFill>
                <a:ea typeface="Calibri Light"/>
                <a:cs typeface="Calibri Light"/>
              </a:rPr>
              <a:t>        Rhode Island         </a:t>
            </a:r>
            <a:endParaRPr lang="cs-CZ" sz="5200" dirty="0">
              <a:solidFill>
                <a:srgbClr val="FFFFFF"/>
              </a:solidFill>
              <a:ea typeface="Calibri Light"/>
              <a:cs typeface="Calibri Ligh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>
                <a:solidFill>
                  <a:srgbClr val="FFFFFF"/>
                </a:solidFill>
                <a:ea typeface="Calibri"/>
                <a:cs typeface="Calibri"/>
              </a:rPr>
              <a:t>Stát v USA</a:t>
            </a:r>
            <a:endParaRPr lang="cs-CZ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995230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27C3D29-06E2-68CC-2D1C-36D994784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anchor="t">
            <a:normAutofit/>
          </a:bodyPr>
          <a:lstStyle/>
          <a:p>
            <a:r>
              <a:rPr lang="cs-CZ" sz="4000" dirty="0">
                <a:ea typeface="Calibri Light"/>
                <a:cs typeface="Calibri Light"/>
              </a:rPr>
              <a:t>Základní</a:t>
            </a:r>
            <a:r>
              <a:rPr lang="cs-CZ" sz="4000" dirty="0">
                <a:solidFill>
                  <a:srgbClr val="000000"/>
                </a:solidFill>
                <a:ea typeface="Calibri Light"/>
                <a:cs typeface="Calibri Light"/>
              </a:rPr>
              <a:t> informace</a:t>
            </a:r>
            <a:r>
              <a:rPr lang="cs-CZ" sz="40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cs-CZ" sz="4000" dirty="0" err="1">
                <a:solidFill>
                  <a:schemeClr val="bg1"/>
                </a:solidFill>
                <a:ea typeface="Calibri Light"/>
                <a:cs typeface="Calibri Light"/>
              </a:rPr>
              <a:t>Informace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CEB8B463-0B20-E131-22F5-048BEFFA2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5548" y="2217343"/>
            <a:ext cx="9880893" cy="39596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z="2400" dirty="0">
                <a:ea typeface="Calibri"/>
                <a:cs typeface="Calibri"/>
              </a:rPr>
              <a:t>Leží na východě USA</a:t>
            </a:r>
          </a:p>
          <a:p>
            <a:r>
              <a:rPr lang="cs-CZ" sz="2400" dirty="0">
                <a:ea typeface="Calibri"/>
                <a:cs typeface="Calibri"/>
              </a:rPr>
              <a:t>Rozloha: 3.140 km2</a:t>
            </a:r>
          </a:p>
          <a:p>
            <a:r>
              <a:rPr lang="cs-CZ" sz="2400" dirty="0">
                <a:ea typeface="Calibri"/>
                <a:cs typeface="Calibri"/>
              </a:rPr>
              <a:t>Nejmenší stát USA</a:t>
            </a:r>
          </a:p>
          <a:p>
            <a:r>
              <a:rPr lang="cs-CZ" sz="2400" dirty="0">
                <a:ea typeface="Calibri"/>
                <a:cs typeface="Calibri"/>
              </a:rPr>
              <a:t>1.056.426 obyvatel (2016)</a:t>
            </a:r>
          </a:p>
          <a:p>
            <a:endParaRPr lang="cs-CZ" sz="2400" dirty="0">
              <a:ea typeface="Calibri"/>
              <a:cs typeface="Calibri"/>
            </a:endParaRPr>
          </a:p>
          <a:p>
            <a:endParaRPr lang="cs-CZ" sz="2400" dirty="0">
              <a:ea typeface="Calibri"/>
              <a:cs typeface="Calibri"/>
            </a:endParaRPr>
          </a:p>
          <a:p>
            <a:endParaRPr lang="cs-CZ" sz="2400" dirty="0">
              <a:ea typeface="Calibri"/>
              <a:cs typeface="Calibri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="" xmlns:a16="http://schemas.microsoft.com/office/drawing/2014/main" id="{7F18A30B-C838-5FF4-E217-730BE58D1BE6}"/>
              </a:ext>
            </a:extLst>
          </p:cNvPr>
          <p:cNvSpPr txBox="1"/>
          <p:nvPr/>
        </p:nvSpPr>
        <p:spPr>
          <a:xfrm>
            <a:off x="12087446" y="3203646"/>
            <a:ext cx="51036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cs-CZ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608694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CA76926-43E8-5138-3B03-6458CB7BD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ea typeface="Calibri Light"/>
                <a:cs typeface="Calibri Light"/>
              </a:rPr>
              <a:t>Důležité osoby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0DDE567D-F2AD-6129-0382-C64A3D5A53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>
                <a:ea typeface="Calibri"/>
                <a:cs typeface="Calibri"/>
              </a:rPr>
              <a:t>Guvernér: Gina </a:t>
            </a:r>
            <a:r>
              <a:rPr lang="cs-CZ" dirty="0" err="1">
                <a:ea typeface="Calibri"/>
                <a:cs typeface="Calibri"/>
              </a:rPr>
              <a:t>Raimondo</a:t>
            </a:r>
          </a:p>
          <a:p>
            <a:r>
              <a:rPr lang="cs-CZ" dirty="0">
                <a:ea typeface="Calibri"/>
                <a:cs typeface="Calibri"/>
              </a:rPr>
              <a:t>Senátoři: Jack </a:t>
            </a:r>
            <a:r>
              <a:rPr lang="cs-CZ" dirty="0" err="1">
                <a:ea typeface="Calibri"/>
                <a:cs typeface="Calibri"/>
              </a:rPr>
              <a:t>Reed</a:t>
            </a:r>
          </a:p>
          <a:p>
            <a:pPr marL="0" indent="0">
              <a:buNone/>
            </a:pPr>
            <a:r>
              <a:rPr lang="cs-CZ" dirty="0">
                <a:ea typeface="Calibri"/>
                <a:cs typeface="Calibri"/>
              </a:rPr>
              <a:t>                    </a:t>
            </a:r>
            <a:r>
              <a:rPr lang="cs-CZ" dirty="0" err="1">
                <a:ea typeface="Calibri"/>
                <a:cs typeface="Calibri"/>
              </a:rPr>
              <a:t>Sheldom</a:t>
            </a:r>
            <a:r>
              <a:rPr lang="cs-CZ" dirty="0">
                <a:ea typeface="Calibri"/>
                <a:cs typeface="Calibri"/>
              </a:rPr>
              <a:t> </a:t>
            </a:r>
            <a:r>
              <a:rPr lang="cs-CZ" dirty="0" err="1">
                <a:ea typeface="Calibri"/>
                <a:cs typeface="Calibri"/>
              </a:rPr>
              <a:t>Whitehouse</a:t>
            </a:r>
          </a:p>
        </p:txBody>
      </p:sp>
    </p:spTree>
    <p:extLst>
      <p:ext uri="{BB962C8B-B14F-4D97-AF65-F5344CB8AC3E}">
        <p14:creationId xmlns="" xmlns:p14="http://schemas.microsoft.com/office/powerpoint/2010/main" val="19282837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D593290-B992-E03A-DD01-95295AF6F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ea typeface="Calibri Light"/>
                <a:cs typeface="Calibri Light"/>
              </a:rPr>
              <a:t>Města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BE8C5499-5043-1900-CF31-6D0A6F39AA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>
                <a:ea typeface="Calibri"/>
                <a:cs typeface="Calibri"/>
              </a:rPr>
              <a:t>Největší a zároveň hlavní město je: </a:t>
            </a:r>
            <a:r>
              <a:rPr lang="cs-CZ" dirty="0" err="1">
                <a:ea typeface="Calibri"/>
                <a:cs typeface="Calibri"/>
              </a:rPr>
              <a:t>Providence</a:t>
            </a:r>
          </a:p>
          <a:p>
            <a:r>
              <a:rPr lang="cs-CZ" dirty="0">
                <a:ea typeface="Calibri"/>
                <a:cs typeface="Calibri"/>
              </a:rPr>
              <a:t>Další města: </a:t>
            </a:r>
            <a:r>
              <a:rPr lang="cs-CZ" dirty="0" err="1">
                <a:ea typeface="Calibri"/>
                <a:cs typeface="Calibri"/>
              </a:rPr>
              <a:t>Newport</a:t>
            </a:r>
            <a:r>
              <a:rPr lang="cs-CZ" dirty="0">
                <a:ea typeface="Calibri"/>
                <a:cs typeface="Calibri"/>
              </a:rPr>
              <a:t>, </a:t>
            </a:r>
            <a:r>
              <a:rPr lang="cs-CZ" dirty="0" err="1">
                <a:ea typeface="Calibri"/>
                <a:cs typeface="Calibri"/>
              </a:rPr>
              <a:t>Woonsocket</a:t>
            </a:r>
            <a:r>
              <a:rPr lang="cs-CZ" dirty="0">
                <a:ea typeface="Calibri"/>
                <a:cs typeface="Calibri"/>
              </a:rPr>
              <a:t>, </a:t>
            </a:r>
            <a:r>
              <a:rPr lang="cs-CZ" dirty="0" err="1">
                <a:ea typeface="Calibri"/>
                <a:cs typeface="Calibri"/>
              </a:rPr>
              <a:t>Cranston</a:t>
            </a:r>
            <a:r>
              <a:rPr lang="cs-CZ" dirty="0">
                <a:ea typeface="Calibri"/>
                <a:cs typeface="Calibri"/>
              </a:rPr>
              <a:t>, </a:t>
            </a:r>
            <a:r>
              <a:rPr lang="cs-CZ" dirty="0" err="1">
                <a:ea typeface="Calibri"/>
                <a:cs typeface="Calibri"/>
              </a:rPr>
              <a:t>Warwick</a:t>
            </a:r>
            <a:r>
              <a:rPr lang="cs-CZ" dirty="0">
                <a:ea typeface="Calibri"/>
                <a:cs typeface="Calibri"/>
              </a:rPr>
              <a:t>, Coventry, a další</a:t>
            </a:r>
          </a:p>
          <a:p>
            <a:pPr marL="0" indent="0">
              <a:buNone/>
            </a:pPr>
            <a:endParaRPr lang="cs-CZ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282575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A35DC233-E7BE-12C3-EEF7-53A68B724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Vodstvo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D4F4E4B7-94B8-BE72-0A58-E358DE56D1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7500" lnSpcReduction="20000"/>
          </a:bodyPr>
          <a:lstStyle/>
          <a:p>
            <a:pPr>
              <a:buFont typeface="Wingdings" panose="020B0604020202020204" pitchFamily="34" charset="0"/>
              <a:buChar char="§"/>
            </a:pPr>
            <a:r>
              <a:rPr lang="cs-CZ" dirty="0">
                <a:ea typeface="+mn-lt"/>
                <a:cs typeface="+mn-lt"/>
              </a:rPr>
              <a:t>Řeky</a:t>
            </a:r>
          </a:p>
          <a:p>
            <a:r>
              <a:rPr lang="cs-CZ" dirty="0" err="1">
                <a:ea typeface="+mn-lt"/>
                <a:cs typeface="+mn-lt"/>
              </a:rPr>
              <a:t>Blackstone</a:t>
            </a:r>
            <a:r>
              <a:rPr lang="cs-CZ" dirty="0">
                <a:ea typeface="+mn-lt"/>
                <a:cs typeface="+mn-lt"/>
              </a:rPr>
              <a:t> River (77 km)</a:t>
            </a:r>
            <a:endParaRPr lang="cs-CZ">
              <a:cs typeface="Calibri" panose="020F0502020204030204"/>
            </a:endParaRPr>
          </a:p>
          <a:p>
            <a:r>
              <a:rPr lang="cs-CZ" dirty="0" err="1">
                <a:ea typeface="+mn-lt"/>
                <a:cs typeface="+mn-lt"/>
              </a:rPr>
              <a:t>Pawcatuck</a:t>
            </a:r>
            <a:r>
              <a:rPr lang="cs-CZ" dirty="0">
                <a:ea typeface="+mn-lt"/>
                <a:cs typeface="+mn-lt"/>
              </a:rPr>
              <a:t> River (55 km)</a:t>
            </a:r>
            <a:endParaRPr lang="cs-CZ" dirty="0"/>
          </a:p>
          <a:p>
            <a:r>
              <a:rPr lang="cs-CZ" dirty="0" err="1">
                <a:ea typeface="+mn-lt"/>
                <a:cs typeface="+mn-lt"/>
              </a:rPr>
              <a:t>Wood</a:t>
            </a:r>
            <a:r>
              <a:rPr lang="cs-CZ" dirty="0">
                <a:ea typeface="+mn-lt"/>
                <a:cs typeface="+mn-lt"/>
              </a:rPr>
              <a:t> River (40 km)</a:t>
            </a:r>
            <a:endParaRPr lang="cs-CZ" dirty="0"/>
          </a:p>
          <a:p>
            <a:r>
              <a:rPr lang="cs-CZ" dirty="0" err="1">
                <a:ea typeface="+mn-lt"/>
                <a:cs typeface="+mn-lt"/>
              </a:rPr>
              <a:t>Moosup</a:t>
            </a:r>
            <a:r>
              <a:rPr lang="cs-CZ" dirty="0">
                <a:ea typeface="+mn-lt"/>
                <a:cs typeface="+mn-lt"/>
              </a:rPr>
              <a:t> River (39 km)</a:t>
            </a:r>
            <a:endParaRPr lang="cs-CZ" dirty="0"/>
          </a:p>
          <a:p>
            <a:r>
              <a:rPr lang="cs-CZ" dirty="0">
                <a:ea typeface="+mn-lt"/>
                <a:cs typeface="+mn-lt"/>
              </a:rPr>
              <a:t>Ten Mile River (35 km)</a:t>
            </a:r>
            <a:endParaRPr lang="cs-CZ" dirty="0">
              <a:cs typeface="Calibri" panose="020F0502020204030204"/>
            </a:endParaRPr>
          </a:p>
          <a:p>
            <a:pPr>
              <a:buFont typeface="Wingdings" panose="020B0604020202020204" pitchFamily="34" charset="0"/>
              <a:buChar char="§"/>
            </a:pPr>
            <a:r>
              <a:rPr lang="cs-CZ" dirty="0">
                <a:cs typeface="Calibri" panose="020F0502020204030204"/>
              </a:rPr>
              <a:t>Jezera</a:t>
            </a:r>
          </a:p>
          <a:p>
            <a:r>
              <a:rPr lang="cs-CZ" dirty="0" err="1"/>
              <a:t>Wallum</a:t>
            </a:r>
            <a:endParaRPr lang="cs-CZ">
              <a:cs typeface="Calibri"/>
            </a:endParaRPr>
          </a:p>
          <a:p>
            <a:r>
              <a:rPr lang="cs-CZ" dirty="0" err="1"/>
              <a:t>Miscoe</a:t>
            </a:r>
            <a:endParaRPr lang="cs-CZ" dirty="0" err="1">
              <a:cs typeface="Calibri"/>
            </a:endParaRPr>
          </a:p>
          <a:p>
            <a:r>
              <a:rPr lang="cs-CZ" dirty="0">
                <a:cs typeface="Calibri"/>
              </a:rPr>
              <a:t>A další...</a:t>
            </a:r>
          </a:p>
          <a:p>
            <a:pPr>
              <a:buFont typeface="Wingdings" panose="020B0604020202020204" pitchFamily="34" charset="0"/>
              <a:buChar char="§"/>
            </a:pPr>
            <a:r>
              <a:rPr lang="cs-CZ" dirty="0">
                <a:cs typeface="Calibri"/>
              </a:rPr>
              <a:t>Oceány</a:t>
            </a:r>
          </a:p>
          <a:p>
            <a:r>
              <a:rPr lang="cs-CZ" dirty="0" err="1">
                <a:cs typeface="Calibri"/>
              </a:rPr>
              <a:t>Atlanský</a:t>
            </a:r>
            <a:r>
              <a:rPr lang="cs-CZ" dirty="0">
                <a:cs typeface="Calibri"/>
              </a:rPr>
              <a:t> o.</a:t>
            </a:r>
          </a:p>
          <a:p>
            <a:endParaRPr lang="cs-CZ" dirty="0">
              <a:cs typeface="Calibri"/>
            </a:endParaRPr>
          </a:p>
          <a:p>
            <a:endParaRPr lang="cs-CZ" dirty="0">
              <a:cs typeface="Calibri"/>
            </a:endParaRPr>
          </a:p>
          <a:p>
            <a:endParaRPr lang="cs-CZ" dirty="0">
              <a:cs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86588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803D8B37-4AE3-454A-C9D2-9DD330CA9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Památky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07E3F1F1-5101-1240-A4A1-CDACBE693B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>
                <a:ea typeface="+mn-lt"/>
                <a:cs typeface="+mn-lt"/>
              </a:rPr>
              <a:t>Museum </a:t>
            </a:r>
            <a:r>
              <a:rPr lang="cs-CZ" dirty="0" err="1">
                <a:ea typeface="+mn-lt"/>
                <a:cs typeface="+mn-lt"/>
              </a:rPr>
              <a:t>of</a:t>
            </a:r>
            <a:r>
              <a:rPr lang="cs-CZ" dirty="0">
                <a:ea typeface="+mn-lt"/>
                <a:cs typeface="+mn-lt"/>
              </a:rPr>
              <a:t> </a:t>
            </a:r>
            <a:r>
              <a:rPr lang="cs-CZ" dirty="0" err="1">
                <a:ea typeface="+mn-lt"/>
                <a:cs typeface="+mn-lt"/>
              </a:rPr>
              <a:t>Newport</a:t>
            </a:r>
            <a:r>
              <a:rPr lang="cs-CZ" dirty="0">
                <a:ea typeface="+mn-lt"/>
                <a:cs typeface="+mn-lt"/>
              </a:rPr>
              <a:t> </a:t>
            </a:r>
            <a:r>
              <a:rPr lang="cs-CZ" dirty="0" err="1">
                <a:ea typeface="+mn-lt"/>
                <a:cs typeface="+mn-lt"/>
              </a:rPr>
              <a:t>History</a:t>
            </a:r>
          </a:p>
          <a:p>
            <a:r>
              <a:rPr lang="cs-CZ" dirty="0" err="1">
                <a:ea typeface="+mn-lt"/>
                <a:cs typeface="+mn-lt"/>
              </a:rPr>
              <a:t>Formerly</a:t>
            </a:r>
            <a:r>
              <a:rPr lang="cs-CZ" dirty="0">
                <a:ea typeface="+mn-lt"/>
                <a:cs typeface="+mn-lt"/>
              </a:rPr>
              <a:t> </a:t>
            </a:r>
            <a:r>
              <a:rPr lang="cs-CZ" dirty="0" err="1">
                <a:ea typeface="+mn-lt"/>
                <a:cs typeface="+mn-lt"/>
              </a:rPr>
              <a:t>the</a:t>
            </a:r>
            <a:r>
              <a:rPr lang="cs-CZ" dirty="0">
                <a:ea typeface="+mn-lt"/>
                <a:cs typeface="+mn-lt"/>
              </a:rPr>
              <a:t> </a:t>
            </a:r>
            <a:r>
              <a:rPr lang="cs-CZ" dirty="0" err="1">
                <a:ea typeface="+mn-lt"/>
                <a:cs typeface="+mn-lt"/>
              </a:rPr>
              <a:t>Brick</a:t>
            </a:r>
            <a:r>
              <a:rPr lang="cs-CZ" dirty="0">
                <a:ea typeface="+mn-lt"/>
                <a:cs typeface="+mn-lt"/>
              </a:rPr>
              <a:t> Market</a:t>
            </a:r>
          </a:p>
          <a:p>
            <a:r>
              <a:rPr lang="cs-CZ" dirty="0">
                <a:ea typeface="+mn-lt"/>
                <a:cs typeface="+mn-lt"/>
              </a:rPr>
              <a:t>Dům </a:t>
            </a:r>
            <a:r>
              <a:rPr lang="cs-CZ" dirty="0" err="1">
                <a:ea typeface="+mn-lt"/>
                <a:cs typeface="+mn-lt"/>
              </a:rPr>
              <a:t>Wanton</a:t>
            </a:r>
            <a:r>
              <a:rPr lang="cs-CZ" dirty="0">
                <a:ea typeface="+mn-lt"/>
                <a:cs typeface="+mn-lt"/>
              </a:rPr>
              <a:t>-</a:t>
            </a:r>
            <a:r>
              <a:rPr lang="cs-CZ" dirty="0" err="1">
                <a:ea typeface="+mn-lt"/>
                <a:cs typeface="+mn-lt"/>
              </a:rPr>
              <a:t>Lyman</a:t>
            </a:r>
            <a:r>
              <a:rPr lang="cs-CZ" dirty="0">
                <a:ea typeface="+mn-lt"/>
                <a:cs typeface="+mn-lt"/>
              </a:rPr>
              <a:t>-Hazard</a:t>
            </a:r>
          </a:p>
          <a:p>
            <a:r>
              <a:rPr lang="cs-CZ" dirty="0" err="1">
                <a:ea typeface="+mn-lt"/>
                <a:cs typeface="+mn-lt"/>
              </a:rPr>
              <a:t>Touro</a:t>
            </a:r>
            <a:r>
              <a:rPr lang="cs-CZ" dirty="0">
                <a:ea typeface="+mn-lt"/>
                <a:cs typeface="+mn-lt"/>
              </a:rPr>
              <a:t> Synagoga</a:t>
            </a:r>
          </a:p>
          <a:p>
            <a:r>
              <a:rPr lang="cs-CZ" dirty="0">
                <a:cs typeface="Calibri"/>
              </a:rPr>
              <a:t>Krčma Na Bílém Koni</a:t>
            </a:r>
          </a:p>
        </p:txBody>
      </p:sp>
    </p:spTree>
    <p:extLst>
      <p:ext uri="{BB962C8B-B14F-4D97-AF65-F5344CB8AC3E}">
        <p14:creationId xmlns="" xmlns:p14="http://schemas.microsoft.com/office/powerpoint/2010/main" val="7293349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0C62474C-5C40-FED3-8D79-B861CAB42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Zajímavosti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F50CDD3A-9CF6-5CA7-F37A-8CE8AC1F20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>
                <a:cs typeface="Calibri"/>
              </a:rPr>
              <a:t>Nejmenší stát USA</a:t>
            </a:r>
          </a:p>
          <a:p>
            <a:r>
              <a:rPr lang="cs-CZ" dirty="0">
                <a:cs typeface="Calibri"/>
              </a:rPr>
              <a:t>Nemá žádné týmy do Národní Ligy (Hokej, Basketbal, Fotbal,…)</a:t>
            </a:r>
          </a:p>
          <a:p>
            <a:r>
              <a:rPr lang="cs-CZ" dirty="0">
                <a:cs typeface="Calibri"/>
              </a:rPr>
              <a:t>Tento stát má pouze 1 univerzitu (Brownova)</a:t>
            </a:r>
          </a:p>
          <a:p>
            <a:endParaRPr lang="cs-CZ" dirty="0">
              <a:cs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932235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A1A3282-0DF3-3692-A290-05FF7065D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Zde točené známé filmy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B2A7B730-6210-9BB9-829B-00E3D8B034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 err="1">
                <a:cs typeface="Calibri"/>
              </a:rPr>
              <a:t>Rescued</a:t>
            </a:r>
            <a:r>
              <a:rPr lang="cs-CZ" dirty="0">
                <a:cs typeface="Calibri"/>
              </a:rPr>
              <a:t> by Ruby-2022 </a:t>
            </a:r>
            <a:endParaRPr lang="cs-CZ"/>
          </a:p>
          <a:p>
            <a:r>
              <a:rPr lang="cs-CZ" dirty="0">
                <a:cs typeface="Calibri"/>
              </a:rPr>
              <a:t>Svatební Crashes-2005</a:t>
            </a:r>
          </a:p>
          <a:p>
            <a:r>
              <a:rPr lang="cs-CZ" dirty="0">
                <a:cs typeface="Calibri"/>
              </a:rPr>
              <a:t>Klika-2008</a:t>
            </a:r>
          </a:p>
          <a:p>
            <a:r>
              <a:rPr lang="cs-CZ" dirty="0">
                <a:cs typeface="Calibri"/>
              </a:rPr>
              <a:t>Pane North-1973</a:t>
            </a:r>
          </a:p>
          <a:p>
            <a:r>
              <a:rPr lang="cs-CZ" dirty="0">
                <a:cs typeface="Calibri"/>
              </a:rPr>
              <a:t>Šťastný Konec-2009</a:t>
            </a:r>
          </a:p>
          <a:p>
            <a:r>
              <a:rPr lang="cs-CZ" dirty="0">
                <a:cs typeface="Calibri"/>
              </a:rPr>
              <a:t>Večer-2007</a:t>
            </a:r>
          </a:p>
          <a:p>
            <a:r>
              <a:rPr lang="cs-CZ" dirty="0">
                <a:cs typeface="Calibri"/>
              </a:rPr>
              <a:t>Listopadoví Vrazi-2017</a:t>
            </a:r>
          </a:p>
          <a:p>
            <a:r>
              <a:rPr lang="cs-CZ" dirty="0">
                <a:cs typeface="Calibri"/>
              </a:rPr>
              <a:t>Hloupý a Hloupější-1994</a:t>
            </a:r>
          </a:p>
          <a:p>
            <a:endParaRPr lang="cs-CZ" dirty="0">
              <a:cs typeface="Calibri"/>
            </a:endParaRPr>
          </a:p>
          <a:p>
            <a:endParaRPr lang="cs-CZ" dirty="0">
              <a:cs typeface="Calibri"/>
            </a:endParaRPr>
          </a:p>
          <a:p>
            <a:endParaRPr lang="cs-CZ" dirty="0">
              <a:cs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8321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A4AC5506-6312-4701-8D3C-40187889A94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018E5BB-E92D-A659-6A3A-DE2583986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Známý Rhode Islandský přístav</a:t>
            </a:r>
          </a:p>
        </p:txBody>
      </p:sp>
      <p:pic>
        <p:nvPicPr>
          <p:cNvPr id="4" name="Obrázek 4" descr="Obsah obrázku exteriér, obloha, loďka, scéna&#10;&#10;Popis se vygeneroval automaticky.">
            <a:extLst>
              <a:ext uri="{FF2B5EF4-FFF2-40B4-BE49-F238E27FC236}">
                <a16:creationId xmlns="" xmlns:a16="http://schemas.microsoft.com/office/drawing/2014/main" id="{449248BE-2BFC-A3CF-1378-6E08A5F579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t="16357"/>
          <a:stretch/>
        </p:blipFill>
        <p:spPr>
          <a:xfrm>
            <a:off x="2190040" y="1675227"/>
            <a:ext cx="7811920" cy="439419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000237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A4AC5506-6312-4701-8D3C-40187889A94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CFC801A-6562-2776-9D1E-44C6D1219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Rhode Islandská vlajka</a:t>
            </a:r>
          </a:p>
        </p:txBody>
      </p:sp>
      <p:pic>
        <p:nvPicPr>
          <p:cNvPr id="4" name="Obrázek 4">
            <a:extLst>
              <a:ext uri="{FF2B5EF4-FFF2-40B4-BE49-F238E27FC236}">
                <a16:creationId xmlns="" xmlns:a16="http://schemas.microsoft.com/office/drawing/2014/main" id="{F902C38B-D80C-1E71-5BFE-66F49089E6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04465" y="1675227"/>
            <a:ext cx="6583069" cy="439419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311775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BC2415F-5658-116B-7976-6F0D93DB4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Zdroje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3A8D2961-0EAE-B96B-F07B-94D10AB618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cs-CZ" dirty="0">
                <a:ea typeface="+mn-lt"/>
                <a:cs typeface="+mn-lt"/>
                <a:hlinkClick r:id="rId2"/>
              </a:rPr>
              <a:t>https://wikijii.com/wiki/Rhode_Island_in_popular_culture#Film</a:t>
            </a:r>
            <a:endParaRPr lang="cs-CZ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cs-CZ" dirty="0">
                <a:ea typeface="+mn-lt"/>
                <a:cs typeface="+mn-lt"/>
                <a:hlinkClick r:id="rId3"/>
              </a:rPr>
              <a:t>https://en.wikipedia.org/wiki/Rhode_Island</a:t>
            </a:r>
            <a:endParaRPr lang="cs-CZ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cs-CZ" dirty="0">
                <a:cs typeface="Calibri"/>
              </a:rPr>
              <a:t>Zeměpis24.com</a:t>
            </a:r>
          </a:p>
          <a:p>
            <a:pPr marL="0" indent="0">
              <a:buNone/>
            </a:pPr>
            <a:r>
              <a:rPr lang="cs-CZ" dirty="0" smtClean="0">
                <a:cs typeface="Calibri"/>
              </a:rPr>
              <a:t>Encyklopedie </a:t>
            </a:r>
            <a:r>
              <a:rPr lang="cs-CZ" dirty="0">
                <a:cs typeface="Calibri"/>
              </a:rPr>
              <a:t>s</a:t>
            </a:r>
            <a:r>
              <a:rPr lang="cs-CZ" dirty="0" smtClean="0">
                <a:cs typeface="Calibri"/>
              </a:rPr>
              <a:t>tátů </a:t>
            </a:r>
            <a:r>
              <a:rPr lang="cs-CZ" dirty="0">
                <a:cs typeface="Calibri"/>
              </a:rPr>
              <a:t>USA</a:t>
            </a:r>
          </a:p>
          <a:p>
            <a:pPr marL="0" indent="0">
              <a:buNone/>
            </a:pPr>
            <a:r>
              <a:rPr lang="cs-CZ">
                <a:cs typeface="Calibri"/>
              </a:rPr>
              <a:t>Školní </a:t>
            </a:r>
            <a:r>
              <a:rPr lang="cs-CZ" smtClean="0">
                <a:cs typeface="Calibri"/>
              </a:rPr>
              <a:t>atlas </a:t>
            </a:r>
            <a:r>
              <a:rPr lang="cs-CZ" dirty="0">
                <a:cs typeface="Calibri"/>
              </a:rPr>
              <a:t>s</a:t>
            </a:r>
            <a:r>
              <a:rPr lang="cs-CZ" smtClean="0">
                <a:cs typeface="Calibri"/>
              </a:rPr>
              <a:t>věta</a:t>
            </a:r>
            <a:endParaRPr lang="cs-CZ" dirty="0">
              <a:cs typeface="Calibri"/>
            </a:endParaRPr>
          </a:p>
          <a:p>
            <a:pPr marL="0" indent="0">
              <a:buNone/>
            </a:pPr>
            <a:r>
              <a:rPr lang="cs-CZ" dirty="0">
                <a:cs typeface="Calibri"/>
              </a:rPr>
              <a:t>Vytvořil: D. Šedivec</a:t>
            </a:r>
          </a:p>
        </p:txBody>
      </p:sp>
    </p:spTree>
    <p:extLst>
      <p:ext uri="{BB962C8B-B14F-4D97-AF65-F5344CB8AC3E}">
        <p14:creationId xmlns="" xmlns:p14="http://schemas.microsoft.com/office/powerpoint/2010/main" val="1062031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152</Words>
  <Application>Microsoft Office PowerPoint</Application>
  <PresentationFormat>Vlastní</PresentationFormat>
  <Paragraphs>58</Paragraphs>
  <Slides>11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Office Theme</vt:lpstr>
      <vt:lpstr>        Rhode Island         </vt:lpstr>
      <vt:lpstr>Základní informace Informace</vt:lpstr>
      <vt:lpstr>Důležité osoby</vt:lpstr>
      <vt:lpstr>Města</vt:lpstr>
      <vt:lpstr>Vodstvo</vt:lpstr>
      <vt:lpstr>Památky</vt:lpstr>
      <vt:lpstr>Zajímavosti</vt:lpstr>
      <vt:lpstr>Zde točené známé filmy</vt:lpstr>
      <vt:lpstr>Známý Rhode Islandský přístav</vt:lpstr>
      <vt:lpstr>Rhode Islandská vlajka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FSB</dc:title>
  <dc:creator>Alena</dc:creator>
  <cp:lastModifiedBy>User</cp:lastModifiedBy>
  <cp:revision>341</cp:revision>
  <dcterms:created xsi:type="dcterms:W3CDTF">2022-03-24T07:06:19Z</dcterms:created>
  <dcterms:modified xsi:type="dcterms:W3CDTF">2023-01-27T13:54:39Z</dcterms:modified>
</cp:coreProperties>
</file>