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35"/>
  </p:notesMasterIdLst>
  <p:sldIdLst>
    <p:sldId id="256" r:id="rId2"/>
    <p:sldId id="269" r:id="rId3"/>
    <p:sldId id="271" r:id="rId4"/>
    <p:sldId id="273" r:id="rId5"/>
    <p:sldId id="275" r:id="rId6"/>
    <p:sldId id="277" r:id="rId7"/>
    <p:sldId id="279" r:id="rId8"/>
    <p:sldId id="281" r:id="rId9"/>
    <p:sldId id="282" r:id="rId10"/>
    <p:sldId id="283" r:id="rId11"/>
    <p:sldId id="284" r:id="rId12"/>
    <p:sldId id="259" r:id="rId13"/>
    <p:sldId id="267" r:id="rId14"/>
    <p:sldId id="261" r:id="rId15"/>
    <p:sldId id="263" r:id="rId16"/>
    <p:sldId id="257" r:id="rId17"/>
    <p:sldId id="265" r:id="rId18"/>
    <p:sldId id="270" r:id="rId19"/>
    <p:sldId id="272" r:id="rId20"/>
    <p:sldId id="274" r:id="rId21"/>
    <p:sldId id="276" r:id="rId22"/>
    <p:sldId id="278" r:id="rId23"/>
    <p:sldId id="280" r:id="rId24"/>
    <p:sldId id="285" r:id="rId25"/>
    <p:sldId id="286" r:id="rId26"/>
    <p:sldId id="287" r:id="rId27"/>
    <p:sldId id="288" r:id="rId28"/>
    <p:sldId id="260" r:id="rId29"/>
    <p:sldId id="268" r:id="rId30"/>
    <p:sldId id="262" r:id="rId31"/>
    <p:sldId id="264" r:id="rId32"/>
    <p:sldId id="258" r:id="rId33"/>
    <p:sldId id="266" r:id="rId3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0066"/>
    <a:srgbClr val="0066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9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image" Target="../media/image1.wmf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2" Type="http://schemas.openxmlformats.org/officeDocument/2006/relationships/image" Target="../media/image36.wmf"/><Relationship Id="rId1" Type="http://schemas.openxmlformats.org/officeDocument/2006/relationships/image" Target="../media/image35.wmf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3" Type="http://schemas.openxmlformats.org/officeDocument/2006/relationships/image" Target="../media/image45.wmf"/><Relationship Id="rId7" Type="http://schemas.openxmlformats.org/officeDocument/2006/relationships/image" Target="../media/image49.wmf"/><Relationship Id="rId12" Type="http://schemas.openxmlformats.org/officeDocument/2006/relationships/image" Target="../media/image54.wmf"/><Relationship Id="rId2" Type="http://schemas.openxmlformats.org/officeDocument/2006/relationships/image" Target="../media/image44.wmf"/><Relationship Id="rId1" Type="http://schemas.openxmlformats.org/officeDocument/2006/relationships/image" Target="../media/image43.wmf"/><Relationship Id="rId6" Type="http://schemas.openxmlformats.org/officeDocument/2006/relationships/image" Target="../media/image48.wmf"/><Relationship Id="rId11" Type="http://schemas.openxmlformats.org/officeDocument/2006/relationships/image" Target="../media/image53.wmf"/><Relationship Id="rId5" Type="http://schemas.openxmlformats.org/officeDocument/2006/relationships/image" Target="../media/image47.wmf"/><Relationship Id="rId10" Type="http://schemas.openxmlformats.org/officeDocument/2006/relationships/image" Target="../media/image52.wmf"/><Relationship Id="rId4" Type="http://schemas.openxmlformats.org/officeDocument/2006/relationships/image" Target="../media/image46.wmf"/><Relationship Id="rId9" Type="http://schemas.openxmlformats.org/officeDocument/2006/relationships/image" Target="../media/image51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3" Type="http://schemas.openxmlformats.org/officeDocument/2006/relationships/image" Target="../media/image57.wmf"/><Relationship Id="rId7" Type="http://schemas.openxmlformats.org/officeDocument/2006/relationships/image" Target="../media/image61.wmf"/><Relationship Id="rId2" Type="http://schemas.openxmlformats.org/officeDocument/2006/relationships/image" Target="../media/image56.wmf"/><Relationship Id="rId1" Type="http://schemas.openxmlformats.org/officeDocument/2006/relationships/image" Target="../media/image55.wmf"/><Relationship Id="rId6" Type="http://schemas.openxmlformats.org/officeDocument/2006/relationships/image" Target="../media/image60.wmf"/><Relationship Id="rId5" Type="http://schemas.openxmlformats.org/officeDocument/2006/relationships/image" Target="../media/image59.wmf"/><Relationship Id="rId4" Type="http://schemas.openxmlformats.org/officeDocument/2006/relationships/image" Target="../media/image58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70.wmf"/><Relationship Id="rId3" Type="http://schemas.openxmlformats.org/officeDocument/2006/relationships/image" Target="../media/image65.wmf"/><Relationship Id="rId7" Type="http://schemas.openxmlformats.org/officeDocument/2006/relationships/image" Target="../media/image69.wmf"/><Relationship Id="rId2" Type="http://schemas.openxmlformats.org/officeDocument/2006/relationships/image" Target="../media/image64.wmf"/><Relationship Id="rId1" Type="http://schemas.openxmlformats.org/officeDocument/2006/relationships/image" Target="../media/image63.wmf"/><Relationship Id="rId6" Type="http://schemas.openxmlformats.org/officeDocument/2006/relationships/image" Target="../media/image68.wmf"/><Relationship Id="rId5" Type="http://schemas.openxmlformats.org/officeDocument/2006/relationships/image" Target="../media/image67.wmf"/><Relationship Id="rId4" Type="http://schemas.openxmlformats.org/officeDocument/2006/relationships/image" Target="../media/image66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image" Target="../media/image71.wmf"/><Relationship Id="rId6" Type="http://schemas.openxmlformats.org/officeDocument/2006/relationships/image" Target="../media/image76.wmf"/><Relationship Id="rId5" Type="http://schemas.openxmlformats.org/officeDocument/2006/relationships/image" Target="../media/image75.wmf"/><Relationship Id="rId4" Type="http://schemas.openxmlformats.org/officeDocument/2006/relationships/image" Target="../media/image74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79.wmf"/><Relationship Id="rId2" Type="http://schemas.openxmlformats.org/officeDocument/2006/relationships/image" Target="../media/image78.wmf"/><Relationship Id="rId1" Type="http://schemas.openxmlformats.org/officeDocument/2006/relationships/image" Target="../media/image77.wmf"/><Relationship Id="rId6" Type="http://schemas.openxmlformats.org/officeDocument/2006/relationships/image" Target="../media/image82.wmf"/><Relationship Id="rId5" Type="http://schemas.openxmlformats.org/officeDocument/2006/relationships/image" Target="../media/image81.wmf"/><Relationship Id="rId4" Type="http://schemas.openxmlformats.org/officeDocument/2006/relationships/image" Target="../media/image80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5.wmf"/><Relationship Id="rId2" Type="http://schemas.openxmlformats.org/officeDocument/2006/relationships/image" Target="../media/image84.wmf"/><Relationship Id="rId1" Type="http://schemas.openxmlformats.org/officeDocument/2006/relationships/image" Target="../media/image83.wmf"/><Relationship Id="rId4" Type="http://schemas.openxmlformats.org/officeDocument/2006/relationships/image" Target="../media/image86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9.wmf"/><Relationship Id="rId2" Type="http://schemas.openxmlformats.org/officeDocument/2006/relationships/image" Target="../media/image88.wmf"/><Relationship Id="rId1" Type="http://schemas.openxmlformats.org/officeDocument/2006/relationships/image" Target="../media/image87.wmf"/><Relationship Id="rId4" Type="http://schemas.openxmlformats.org/officeDocument/2006/relationships/image" Target="../media/image90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3.wmf"/><Relationship Id="rId2" Type="http://schemas.openxmlformats.org/officeDocument/2006/relationships/image" Target="../media/image92.wmf"/><Relationship Id="rId1" Type="http://schemas.openxmlformats.org/officeDocument/2006/relationships/image" Target="../media/image91.wmf"/><Relationship Id="rId4" Type="http://schemas.openxmlformats.org/officeDocument/2006/relationships/image" Target="../media/image94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97.wmf"/><Relationship Id="rId2" Type="http://schemas.openxmlformats.org/officeDocument/2006/relationships/image" Target="../media/image96.wmf"/><Relationship Id="rId1" Type="http://schemas.openxmlformats.org/officeDocument/2006/relationships/image" Target="../media/image95.wmf"/><Relationship Id="rId4" Type="http://schemas.openxmlformats.org/officeDocument/2006/relationships/image" Target="../media/image98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wmf"/><Relationship Id="rId2" Type="http://schemas.openxmlformats.org/officeDocument/2006/relationships/image" Target="../media/image100.wmf"/><Relationship Id="rId1" Type="http://schemas.openxmlformats.org/officeDocument/2006/relationships/image" Target="../media/image99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wmf"/><Relationship Id="rId2" Type="http://schemas.openxmlformats.org/officeDocument/2006/relationships/image" Target="../media/image103.wmf"/><Relationship Id="rId1" Type="http://schemas.openxmlformats.org/officeDocument/2006/relationships/image" Target="../media/image102.wmf"/></Relationships>
</file>

<file path=ppt/drawings/_rels/vmlDrawing17.v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10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09.wmf"/><Relationship Id="rId2" Type="http://schemas.openxmlformats.org/officeDocument/2006/relationships/image" Target="../media/image2.wmf"/><Relationship Id="rId16" Type="http://schemas.openxmlformats.org/officeDocument/2006/relationships/image" Target="../media/image113.wmf"/><Relationship Id="rId1" Type="http://schemas.openxmlformats.org/officeDocument/2006/relationships/image" Target="../media/image105.wmf"/><Relationship Id="rId6" Type="http://schemas.openxmlformats.org/officeDocument/2006/relationships/image" Target="../media/image6.wmf"/><Relationship Id="rId11" Type="http://schemas.openxmlformats.org/officeDocument/2006/relationships/image" Target="../media/image108.wmf"/><Relationship Id="rId5" Type="http://schemas.openxmlformats.org/officeDocument/2006/relationships/image" Target="../media/image5.wmf"/><Relationship Id="rId15" Type="http://schemas.openxmlformats.org/officeDocument/2006/relationships/image" Target="../media/image112.wmf"/><Relationship Id="rId10" Type="http://schemas.openxmlformats.org/officeDocument/2006/relationships/image" Target="../media/image107.wmf"/><Relationship Id="rId4" Type="http://schemas.openxmlformats.org/officeDocument/2006/relationships/image" Target="../media/image4.wmf"/><Relationship Id="rId9" Type="http://schemas.openxmlformats.org/officeDocument/2006/relationships/image" Target="../media/image106.wmf"/><Relationship Id="rId14" Type="http://schemas.openxmlformats.org/officeDocument/2006/relationships/image" Target="../media/image111.wmf"/></Relationships>
</file>

<file path=ppt/drawings/_rels/vmlDrawing18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image" Target="../media/image122.wmf"/><Relationship Id="rId3" Type="http://schemas.openxmlformats.org/officeDocument/2006/relationships/image" Target="../media/image115.wmf"/><Relationship Id="rId7" Type="http://schemas.openxmlformats.org/officeDocument/2006/relationships/image" Target="../media/image117.wmf"/><Relationship Id="rId12" Type="http://schemas.openxmlformats.org/officeDocument/2006/relationships/image" Target="../media/image121.wmf"/><Relationship Id="rId2" Type="http://schemas.openxmlformats.org/officeDocument/2006/relationships/image" Target="../media/image10.wmf"/><Relationship Id="rId16" Type="http://schemas.openxmlformats.org/officeDocument/2006/relationships/image" Target="../media/image125.wmf"/><Relationship Id="rId1" Type="http://schemas.openxmlformats.org/officeDocument/2006/relationships/image" Target="../media/image114.wmf"/><Relationship Id="rId6" Type="http://schemas.openxmlformats.org/officeDocument/2006/relationships/image" Target="../media/image14.wmf"/><Relationship Id="rId11" Type="http://schemas.openxmlformats.org/officeDocument/2006/relationships/image" Target="../media/image120.wmf"/><Relationship Id="rId5" Type="http://schemas.openxmlformats.org/officeDocument/2006/relationships/image" Target="../media/image13.wmf"/><Relationship Id="rId15" Type="http://schemas.openxmlformats.org/officeDocument/2006/relationships/image" Target="../media/image124.wmf"/><Relationship Id="rId10" Type="http://schemas.openxmlformats.org/officeDocument/2006/relationships/image" Target="../media/image119.wmf"/><Relationship Id="rId4" Type="http://schemas.openxmlformats.org/officeDocument/2006/relationships/image" Target="../media/image116.wmf"/><Relationship Id="rId9" Type="http://schemas.openxmlformats.org/officeDocument/2006/relationships/image" Target="../media/image118.wmf"/><Relationship Id="rId14" Type="http://schemas.openxmlformats.org/officeDocument/2006/relationships/image" Target="../media/image123.wmf"/></Relationships>
</file>

<file path=ppt/drawings/_rels/vmlDrawing19.v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130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12" Type="http://schemas.openxmlformats.org/officeDocument/2006/relationships/image" Target="../media/image129.wmf"/><Relationship Id="rId2" Type="http://schemas.openxmlformats.org/officeDocument/2006/relationships/image" Target="../media/image18.wmf"/><Relationship Id="rId16" Type="http://schemas.openxmlformats.org/officeDocument/2006/relationships/image" Target="../media/image133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11" Type="http://schemas.openxmlformats.org/officeDocument/2006/relationships/image" Target="../media/image128.wmf"/><Relationship Id="rId5" Type="http://schemas.openxmlformats.org/officeDocument/2006/relationships/image" Target="../media/image21.wmf"/><Relationship Id="rId15" Type="http://schemas.openxmlformats.org/officeDocument/2006/relationships/image" Target="../media/image132.wmf"/><Relationship Id="rId10" Type="http://schemas.openxmlformats.org/officeDocument/2006/relationships/image" Target="../media/image127.wmf"/><Relationship Id="rId4" Type="http://schemas.openxmlformats.org/officeDocument/2006/relationships/image" Target="../media/image20.wmf"/><Relationship Id="rId9" Type="http://schemas.openxmlformats.org/officeDocument/2006/relationships/image" Target="../media/image126.wmf"/><Relationship Id="rId14" Type="http://schemas.openxmlformats.org/officeDocument/2006/relationships/image" Target="../media/image131.wmf"/></Relationships>
</file>

<file path=ppt/drawings/_rels/vmlDrawing20.v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13" Type="http://schemas.openxmlformats.org/officeDocument/2006/relationships/image" Target="../media/image141.wmf"/><Relationship Id="rId18" Type="http://schemas.openxmlformats.org/officeDocument/2006/relationships/image" Target="../media/image146.wmf"/><Relationship Id="rId3" Type="http://schemas.openxmlformats.org/officeDocument/2006/relationships/image" Target="../media/image135.wmf"/><Relationship Id="rId7" Type="http://schemas.openxmlformats.org/officeDocument/2006/relationships/image" Target="../media/image31.wmf"/><Relationship Id="rId12" Type="http://schemas.openxmlformats.org/officeDocument/2006/relationships/image" Target="../media/image140.wmf"/><Relationship Id="rId17" Type="http://schemas.openxmlformats.org/officeDocument/2006/relationships/image" Target="../media/image145.wmf"/><Relationship Id="rId2" Type="http://schemas.openxmlformats.org/officeDocument/2006/relationships/image" Target="../media/image26.wmf"/><Relationship Id="rId16" Type="http://schemas.openxmlformats.org/officeDocument/2006/relationships/image" Target="../media/image144.wmf"/><Relationship Id="rId20" Type="http://schemas.openxmlformats.org/officeDocument/2006/relationships/image" Target="../media/image148.wmf"/><Relationship Id="rId1" Type="http://schemas.openxmlformats.org/officeDocument/2006/relationships/image" Target="../media/image134.wmf"/><Relationship Id="rId6" Type="http://schemas.openxmlformats.org/officeDocument/2006/relationships/image" Target="../media/image137.wmf"/><Relationship Id="rId11" Type="http://schemas.openxmlformats.org/officeDocument/2006/relationships/image" Target="../media/image139.wmf"/><Relationship Id="rId5" Type="http://schemas.openxmlformats.org/officeDocument/2006/relationships/image" Target="../media/image29.wmf"/><Relationship Id="rId15" Type="http://schemas.openxmlformats.org/officeDocument/2006/relationships/image" Target="../media/image143.wmf"/><Relationship Id="rId10" Type="http://schemas.openxmlformats.org/officeDocument/2006/relationships/image" Target="../media/image138.wmf"/><Relationship Id="rId19" Type="http://schemas.openxmlformats.org/officeDocument/2006/relationships/image" Target="../media/image147.wmf"/><Relationship Id="rId4" Type="http://schemas.openxmlformats.org/officeDocument/2006/relationships/image" Target="../media/image136.wmf"/><Relationship Id="rId9" Type="http://schemas.openxmlformats.org/officeDocument/2006/relationships/image" Target="../media/image33.wmf"/><Relationship Id="rId14" Type="http://schemas.openxmlformats.org/officeDocument/2006/relationships/image" Target="../media/image142.wmf"/></Relationships>
</file>

<file path=ppt/drawings/_rels/vmlDrawing21.v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13" Type="http://schemas.openxmlformats.org/officeDocument/2006/relationships/image" Target="../media/image154.wmf"/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12" Type="http://schemas.openxmlformats.org/officeDocument/2006/relationships/image" Target="../media/image153.wmf"/><Relationship Id="rId2" Type="http://schemas.openxmlformats.org/officeDocument/2006/relationships/image" Target="../media/image36.wmf"/><Relationship Id="rId1" Type="http://schemas.openxmlformats.org/officeDocument/2006/relationships/image" Target="../media/image149.wmf"/><Relationship Id="rId6" Type="http://schemas.openxmlformats.org/officeDocument/2006/relationships/image" Target="../media/image40.wmf"/><Relationship Id="rId11" Type="http://schemas.openxmlformats.org/officeDocument/2006/relationships/image" Target="../media/image152.wmf"/><Relationship Id="rId5" Type="http://schemas.openxmlformats.org/officeDocument/2006/relationships/image" Target="../media/image39.wmf"/><Relationship Id="rId10" Type="http://schemas.openxmlformats.org/officeDocument/2006/relationships/image" Target="../media/image151.wmf"/><Relationship Id="rId4" Type="http://schemas.openxmlformats.org/officeDocument/2006/relationships/image" Target="../media/image38.wmf"/><Relationship Id="rId9" Type="http://schemas.openxmlformats.org/officeDocument/2006/relationships/image" Target="../media/image150.wmf"/><Relationship Id="rId14" Type="http://schemas.openxmlformats.org/officeDocument/2006/relationships/image" Target="../media/image155.wmf"/></Relationships>
</file>

<file path=ppt/drawings/_rels/vmlDrawing2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wmf"/><Relationship Id="rId13" Type="http://schemas.openxmlformats.org/officeDocument/2006/relationships/image" Target="../media/image161.wmf"/><Relationship Id="rId18" Type="http://schemas.openxmlformats.org/officeDocument/2006/relationships/image" Target="../media/image166.wmf"/><Relationship Id="rId3" Type="http://schemas.openxmlformats.org/officeDocument/2006/relationships/image" Target="../media/image158.wmf"/><Relationship Id="rId21" Type="http://schemas.openxmlformats.org/officeDocument/2006/relationships/image" Target="../media/image169.wmf"/><Relationship Id="rId7" Type="http://schemas.openxmlformats.org/officeDocument/2006/relationships/image" Target="../media/image49.wmf"/><Relationship Id="rId12" Type="http://schemas.openxmlformats.org/officeDocument/2006/relationships/image" Target="../media/image54.wmf"/><Relationship Id="rId17" Type="http://schemas.openxmlformats.org/officeDocument/2006/relationships/image" Target="../media/image165.wmf"/><Relationship Id="rId2" Type="http://schemas.openxmlformats.org/officeDocument/2006/relationships/image" Target="../media/image157.wmf"/><Relationship Id="rId16" Type="http://schemas.openxmlformats.org/officeDocument/2006/relationships/image" Target="../media/image164.wmf"/><Relationship Id="rId20" Type="http://schemas.openxmlformats.org/officeDocument/2006/relationships/image" Target="../media/image168.wmf"/><Relationship Id="rId1" Type="http://schemas.openxmlformats.org/officeDocument/2006/relationships/image" Target="../media/image156.wmf"/><Relationship Id="rId6" Type="http://schemas.openxmlformats.org/officeDocument/2006/relationships/image" Target="../media/image48.wmf"/><Relationship Id="rId11" Type="http://schemas.openxmlformats.org/officeDocument/2006/relationships/image" Target="../media/image53.wmf"/><Relationship Id="rId24" Type="http://schemas.openxmlformats.org/officeDocument/2006/relationships/image" Target="../media/image172.wmf"/><Relationship Id="rId5" Type="http://schemas.openxmlformats.org/officeDocument/2006/relationships/image" Target="../media/image47.wmf"/><Relationship Id="rId15" Type="http://schemas.openxmlformats.org/officeDocument/2006/relationships/image" Target="../media/image163.wmf"/><Relationship Id="rId23" Type="http://schemas.openxmlformats.org/officeDocument/2006/relationships/image" Target="../media/image171.wmf"/><Relationship Id="rId10" Type="http://schemas.openxmlformats.org/officeDocument/2006/relationships/image" Target="../media/image52.wmf"/><Relationship Id="rId19" Type="http://schemas.openxmlformats.org/officeDocument/2006/relationships/image" Target="../media/image167.wmf"/><Relationship Id="rId4" Type="http://schemas.openxmlformats.org/officeDocument/2006/relationships/image" Target="../media/image159.wmf"/><Relationship Id="rId9" Type="http://schemas.openxmlformats.org/officeDocument/2006/relationships/image" Target="../media/image51.wmf"/><Relationship Id="rId14" Type="http://schemas.openxmlformats.org/officeDocument/2006/relationships/image" Target="../media/image162.wmf"/><Relationship Id="rId22" Type="http://schemas.openxmlformats.org/officeDocument/2006/relationships/image" Target="../media/image170.wmf"/></Relationships>
</file>

<file path=ppt/drawings/_rels/vmlDrawing23.v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3" Type="http://schemas.openxmlformats.org/officeDocument/2006/relationships/image" Target="../media/image57.wmf"/><Relationship Id="rId7" Type="http://schemas.openxmlformats.org/officeDocument/2006/relationships/image" Target="../media/image61.wmf"/><Relationship Id="rId2" Type="http://schemas.openxmlformats.org/officeDocument/2006/relationships/image" Target="../media/image56.wmf"/><Relationship Id="rId1" Type="http://schemas.openxmlformats.org/officeDocument/2006/relationships/image" Target="../media/image55.wmf"/><Relationship Id="rId6" Type="http://schemas.openxmlformats.org/officeDocument/2006/relationships/image" Target="../media/image60.wmf"/><Relationship Id="rId5" Type="http://schemas.openxmlformats.org/officeDocument/2006/relationships/image" Target="../media/image59.wmf"/><Relationship Id="rId4" Type="http://schemas.openxmlformats.org/officeDocument/2006/relationships/image" Target="../media/image58.wmf"/></Relationships>
</file>

<file path=ppt/drawings/_rels/vmlDrawing24.vml.rels><?xml version="1.0" encoding="UTF-8" standalone="yes"?>
<Relationships xmlns="http://schemas.openxmlformats.org/package/2006/relationships"><Relationship Id="rId8" Type="http://schemas.openxmlformats.org/officeDocument/2006/relationships/image" Target="../media/image70.wmf"/><Relationship Id="rId3" Type="http://schemas.openxmlformats.org/officeDocument/2006/relationships/image" Target="../media/image65.wmf"/><Relationship Id="rId7" Type="http://schemas.openxmlformats.org/officeDocument/2006/relationships/image" Target="../media/image69.wmf"/><Relationship Id="rId2" Type="http://schemas.openxmlformats.org/officeDocument/2006/relationships/image" Target="../media/image64.wmf"/><Relationship Id="rId1" Type="http://schemas.openxmlformats.org/officeDocument/2006/relationships/image" Target="../media/image63.wmf"/><Relationship Id="rId6" Type="http://schemas.openxmlformats.org/officeDocument/2006/relationships/image" Target="../media/image68.wmf"/><Relationship Id="rId5" Type="http://schemas.openxmlformats.org/officeDocument/2006/relationships/image" Target="../media/image67.wmf"/><Relationship Id="rId4" Type="http://schemas.openxmlformats.org/officeDocument/2006/relationships/image" Target="../media/image66.wmf"/></Relationships>
</file>

<file path=ppt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image" Target="../media/image71.wmf"/><Relationship Id="rId6" Type="http://schemas.openxmlformats.org/officeDocument/2006/relationships/image" Target="../media/image76.wmf"/><Relationship Id="rId5" Type="http://schemas.openxmlformats.org/officeDocument/2006/relationships/image" Target="../media/image75.wmf"/><Relationship Id="rId4" Type="http://schemas.openxmlformats.org/officeDocument/2006/relationships/image" Target="../media/image74.wmf"/></Relationships>
</file>

<file path=ppt/drawings/_rels/vmlDrawing26.vml.rels><?xml version="1.0" encoding="UTF-8" standalone="yes"?>
<Relationships xmlns="http://schemas.openxmlformats.org/package/2006/relationships"><Relationship Id="rId3" Type="http://schemas.openxmlformats.org/officeDocument/2006/relationships/image" Target="../media/image79.wmf"/><Relationship Id="rId2" Type="http://schemas.openxmlformats.org/officeDocument/2006/relationships/image" Target="../media/image78.wmf"/><Relationship Id="rId1" Type="http://schemas.openxmlformats.org/officeDocument/2006/relationships/image" Target="../media/image77.wmf"/><Relationship Id="rId6" Type="http://schemas.openxmlformats.org/officeDocument/2006/relationships/image" Target="../media/image82.wmf"/><Relationship Id="rId5" Type="http://schemas.openxmlformats.org/officeDocument/2006/relationships/image" Target="../media/image81.wmf"/><Relationship Id="rId4" Type="http://schemas.openxmlformats.org/officeDocument/2006/relationships/image" Target="../media/image80.wmf"/></Relationships>
</file>

<file path=ppt/drawings/_rels/vmlDrawing2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wmf"/><Relationship Id="rId2" Type="http://schemas.openxmlformats.org/officeDocument/2006/relationships/image" Target="../media/image174.wmf"/><Relationship Id="rId1" Type="http://schemas.openxmlformats.org/officeDocument/2006/relationships/image" Target="../media/image173.wmf"/><Relationship Id="rId4" Type="http://schemas.openxmlformats.org/officeDocument/2006/relationships/image" Target="../media/image176.w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9.wmf"/><Relationship Id="rId2" Type="http://schemas.openxmlformats.org/officeDocument/2006/relationships/image" Target="../media/image178.wmf"/><Relationship Id="rId1" Type="http://schemas.openxmlformats.org/officeDocument/2006/relationships/image" Target="../media/image177.wmf"/><Relationship Id="rId4" Type="http://schemas.openxmlformats.org/officeDocument/2006/relationships/image" Target="../media/image180.wmf"/></Relationships>
</file>

<file path=ppt/drawings/_rels/vmlDrawing29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3.wmf"/><Relationship Id="rId2" Type="http://schemas.openxmlformats.org/officeDocument/2006/relationships/image" Target="../media/image182.wmf"/><Relationship Id="rId1" Type="http://schemas.openxmlformats.org/officeDocument/2006/relationships/image" Target="../media/image181.wmf"/><Relationship Id="rId4" Type="http://schemas.openxmlformats.org/officeDocument/2006/relationships/image" Target="../media/image184.wmf"/></Relationships>
</file>

<file path=ppt/drawings/_rels/vmlDrawing30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wmf"/><Relationship Id="rId2" Type="http://schemas.openxmlformats.org/officeDocument/2006/relationships/image" Target="../media/image186.wmf"/><Relationship Id="rId1" Type="http://schemas.openxmlformats.org/officeDocument/2006/relationships/image" Target="../media/image185.wmf"/><Relationship Id="rId4" Type="http://schemas.openxmlformats.org/officeDocument/2006/relationships/image" Target="../media/image188.wmf"/></Relationships>
</file>

<file path=ppt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wmf"/><Relationship Id="rId2" Type="http://schemas.openxmlformats.org/officeDocument/2006/relationships/image" Target="../media/image190.wmf"/><Relationship Id="rId1" Type="http://schemas.openxmlformats.org/officeDocument/2006/relationships/image" Target="../media/image189.wmf"/></Relationships>
</file>

<file path=ppt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wmf"/><Relationship Id="rId2" Type="http://schemas.openxmlformats.org/officeDocument/2006/relationships/image" Target="../media/image193.wmf"/><Relationship Id="rId1" Type="http://schemas.openxmlformats.org/officeDocument/2006/relationships/image" Target="../media/image19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6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0BDAA8D9-EA3C-431B-B468-EECA1C2BD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615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15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E44D75A7-D379-4C58-A96D-C027B64C6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8AF380-FD85-44EF-A0EB-3A02E3395E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72EF-9AC4-4B87-BDA3-B359543D93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DF7003-B014-4B64-BC45-EEABBEC2C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A21F2-CF5D-4B3D-AFBA-662387588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5373EE-8B65-4A25-9EEF-7FF3A4ECE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EC73EF-3EC2-4A7A-BA8B-CCDBDE8BA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47D130-B2FA-43D0-83E1-E3E852819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FC48A2-1433-43CE-BFBE-F3D37D879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85FD4A-0FA4-49C9-81CE-FB3198583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21BF16-E4A4-46B9-BB3E-B8BB2F479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45088" y="20177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145088" y="41513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5722BC-35CC-47FD-A4E6-A26534A2B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2688" y="20177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45088" y="20177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182688" y="41513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45088" y="41513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094E6-78E3-43E3-804C-520D0C254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/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/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/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/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/>
          </a:p>
        </p:txBody>
      </p:sp>
      <p:sp>
        <p:nvSpPr>
          <p:cNvPr id="3380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380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3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96ABFBE-29F0-4D16-8849-0B34BD03E1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2.xml"/><Relationship Id="rId3" Type="http://schemas.openxmlformats.org/officeDocument/2006/relationships/slide" Target="slide12.xml"/><Relationship Id="rId7" Type="http://schemas.openxmlformats.org/officeDocument/2006/relationships/slide" Target="slide13.xml"/><Relationship Id="rId12" Type="http://schemas.openxmlformats.org/officeDocument/2006/relationships/slide" Target="slide6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7.xml"/><Relationship Id="rId11" Type="http://schemas.openxmlformats.org/officeDocument/2006/relationships/slide" Target="slide5.xml"/><Relationship Id="rId5" Type="http://schemas.openxmlformats.org/officeDocument/2006/relationships/slide" Target="slide15.xml"/><Relationship Id="rId10" Type="http://schemas.openxmlformats.org/officeDocument/2006/relationships/slide" Target="slide4.xml"/><Relationship Id="rId4" Type="http://schemas.openxmlformats.org/officeDocument/2006/relationships/slide" Target="slide14.xml"/><Relationship Id="rId9" Type="http://schemas.openxmlformats.org/officeDocument/2006/relationships/slide" Target="slide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2.bin"/><Relationship Id="rId10" Type="http://schemas.openxmlformats.org/officeDocument/2006/relationships/oleObject" Target="../embeddings/oleObject7.bin"/><Relationship Id="rId4" Type="http://schemas.openxmlformats.org/officeDocument/2006/relationships/slide" Target="slide18.xml"/><Relationship Id="rId9" Type="http://schemas.openxmlformats.org/officeDocument/2006/relationships/oleObject" Target="../embeddings/oleObject6.bin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slide" Target="slide19.xml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1.bin"/><Relationship Id="rId11" Type="http://schemas.openxmlformats.org/officeDocument/2006/relationships/oleObject" Target="../embeddings/oleObject16.bin"/><Relationship Id="rId5" Type="http://schemas.openxmlformats.org/officeDocument/2006/relationships/oleObject" Target="../embeddings/oleObject10.bin"/><Relationship Id="rId10" Type="http://schemas.openxmlformats.org/officeDocument/2006/relationships/oleObject" Target="../embeddings/oleObject15.bin"/><Relationship Id="rId4" Type="http://schemas.openxmlformats.org/officeDocument/2006/relationships/oleObject" Target="../embeddings/oleObject9.bin"/><Relationship Id="rId9" Type="http://schemas.openxmlformats.org/officeDocument/2006/relationships/oleObject" Target="../embeddings/oleObject14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slide" Target="slide20.xml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9.bin"/><Relationship Id="rId11" Type="http://schemas.openxmlformats.org/officeDocument/2006/relationships/oleObject" Target="../embeddings/oleObject24.bin"/><Relationship Id="rId5" Type="http://schemas.openxmlformats.org/officeDocument/2006/relationships/oleObject" Target="../embeddings/oleObject18.bin"/><Relationship Id="rId10" Type="http://schemas.openxmlformats.org/officeDocument/2006/relationships/oleObject" Target="../embeddings/oleObject23.bin"/><Relationship Id="rId4" Type="http://schemas.openxmlformats.org/officeDocument/2006/relationships/oleObject" Target="../embeddings/oleObject17.bin"/><Relationship Id="rId9" Type="http://schemas.openxmlformats.org/officeDocument/2006/relationships/oleObject" Target="../embeddings/oleObject2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9.bin"/><Relationship Id="rId13" Type="http://schemas.openxmlformats.org/officeDocument/2006/relationships/oleObject" Target="../embeddings/oleObject34.bin"/><Relationship Id="rId3" Type="http://schemas.openxmlformats.org/officeDocument/2006/relationships/slide" Target="slide21.xml"/><Relationship Id="rId7" Type="http://schemas.openxmlformats.org/officeDocument/2006/relationships/oleObject" Target="../embeddings/oleObject28.bin"/><Relationship Id="rId12" Type="http://schemas.openxmlformats.org/officeDocument/2006/relationships/oleObject" Target="../embeddings/oleObject33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27.bin"/><Relationship Id="rId11" Type="http://schemas.openxmlformats.org/officeDocument/2006/relationships/oleObject" Target="../embeddings/oleObject32.bin"/><Relationship Id="rId5" Type="http://schemas.openxmlformats.org/officeDocument/2006/relationships/oleObject" Target="../embeddings/oleObject26.bin"/><Relationship Id="rId10" Type="http://schemas.openxmlformats.org/officeDocument/2006/relationships/oleObject" Target="../embeddings/oleObject31.bin"/><Relationship Id="rId4" Type="http://schemas.openxmlformats.org/officeDocument/2006/relationships/oleObject" Target="../embeddings/oleObject25.bin"/><Relationship Id="rId9" Type="http://schemas.openxmlformats.org/officeDocument/2006/relationships/oleObject" Target="../embeddings/oleObject30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9.bin"/><Relationship Id="rId3" Type="http://schemas.openxmlformats.org/officeDocument/2006/relationships/slide" Target="slide22.xml"/><Relationship Id="rId7" Type="http://schemas.openxmlformats.org/officeDocument/2006/relationships/oleObject" Target="../embeddings/oleObject38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37.bin"/><Relationship Id="rId11" Type="http://schemas.openxmlformats.org/officeDocument/2006/relationships/oleObject" Target="../embeddings/oleObject42.bin"/><Relationship Id="rId5" Type="http://schemas.openxmlformats.org/officeDocument/2006/relationships/oleObject" Target="../embeddings/oleObject36.bin"/><Relationship Id="rId10" Type="http://schemas.openxmlformats.org/officeDocument/2006/relationships/oleObject" Target="../embeddings/oleObject41.bin"/><Relationship Id="rId4" Type="http://schemas.openxmlformats.org/officeDocument/2006/relationships/oleObject" Target="../embeddings/oleObject35.bin"/><Relationship Id="rId9" Type="http://schemas.openxmlformats.org/officeDocument/2006/relationships/oleObject" Target="../embeddings/oleObject40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7.bin"/><Relationship Id="rId13" Type="http://schemas.openxmlformats.org/officeDocument/2006/relationships/oleObject" Target="../embeddings/oleObject52.bin"/><Relationship Id="rId3" Type="http://schemas.openxmlformats.org/officeDocument/2006/relationships/slide" Target="slide22.xml"/><Relationship Id="rId7" Type="http://schemas.openxmlformats.org/officeDocument/2006/relationships/oleObject" Target="../embeddings/oleObject46.bin"/><Relationship Id="rId12" Type="http://schemas.openxmlformats.org/officeDocument/2006/relationships/oleObject" Target="../embeddings/oleObject51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45.bin"/><Relationship Id="rId11" Type="http://schemas.openxmlformats.org/officeDocument/2006/relationships/oleObject" Target="../embeddings/oleObject50.bin"/><Relationship Id="rId5" Type="http://schemas.openxmlformats.org/officeDocument/2006/relationships/oleObject" Target="../embeddings/oleObject44.bin"/><Relationship Id="rId15" Type="http://schemas.openxmlformats.org/officeDocument/2006/relationships/oleObject" Target="../embeddings/oleObject54.bin"/><Relationship Id="rId10" Type="http://schemas.openxmlformats.org/officeDocument/2006/relationships/oleObject" Target="../embeddings/oleObject49.bin"/><Relationship Id="rId4" Type="http://schemas.openxmlformats.org/officeDocument/2006/relationships/oleObject" Target="../embeddings/oleObject43.bin"/><Relationship Id="rId9" Type="http://schemas.openxmlformats.org/officeDocument/2006/relationships/oleObject" Target="../embeddings/oleObject48.bin"/><Relationship Id="rId14" Type="http://schemas.openxmlformats.org/officeDocument/2006/relationships/oleObject" Target="../embeddings/oleObject53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9.bin"/><Relationship Id="rId3" Type="http://schemas.openxmlformats.org/officeDocument/2006/relationships/slide" Target="slide20.xml"/><Relationship Id="rId7" Type="http://schemas.openxmlformats.org/officeDocument/2006/relationships/oleObject" Target="../embeddings/oleObject58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57.bin"/><Relationship Id="rId11" Type="http://schemas.openxmlformats.org/officeDocument/2006/relationships/oleObject" Target="../embeddings/oleObject62.bin"/><Relationship Id="rId5" Type="http://schemas.openxmlformats.org/officeDocument/2006/relationships/oleObject" Target="../embeddings/oleObject56.bin"/><Relationship Id="rId10" Type="http://schemas.openxmlformats.org/officeDocument/2006/relationships/oleObject" Target="../embeddings/oleObject61.bin"/><Relationship Id="rId4" Type="http://schemas.openxmlformats.org/officeDocument/2006/relationships/oleObject" Target="../embeddings/oleObject55.bin"/><Relationship Id="rId9" Type="http://schemas.openxmlformats.org/officeDocument/2006/relationships/oleObject" Target="../embeddings/oleObject60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7.bin"/><Relationship Id="rId3" Type="http://schemas.openxmlformats.org/officeDocument/2006/relationships/slide" Target="slide20.xml"/><Relationship Id="rId7" Type="http://schemas.openxmlformats.org/officeDocument/2006/relationships/oleObject" Target="../embeddings/oleObject6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65.bin"/><Relationship Id="rId11" Type="http://schemas.openxmlformats.org/officeDocument/2006/relationships/oleObject" Target="../embeddings/oleObject70.bin"/><Relationship Id="rId5" Type="http://schemas.openxmlformats.org/officeDocument/2006/relationships/oleObject" Target="../embeddings/oleObject64.bin"/><Relationship Id="rId10" Type="http://schemas.openxmlformats.org/officeDocument/2006/relationships/oleObject" Target="../embeddings/oleObject69.bin"/><Relationship Id="rId4" Type="http://schemas.openxmlformats.org/officeDocument/2006/relationships/oleObject" Target="../embeddings/oleObject63.bin"/><Relationship Id="rId9" Type="http://schemas.openxmlformats.org/officeDocument/2006/relationships/oleObject" Target="../embeddings/oleObject68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5.bin"/><Relationship Id="rId3" Type="http://schemas.openxmlformats.org/officeDocument/2006/relationships/slide" Target="slide20.xml"/><Relationship Id="rId7" Type="http://schemas.openxmlformats.org/officeDocument/2006/relationships/oleObject" Target="../embeddings/oleObject7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73.bin"/><Relationship Id="rId5" Type="http://schemas.openxmlformats.org/officeDocument/2006/relationships/oleObject" Target="../embeddings/oleObject72.bin"/><Relationship Id="rId4" Type="http://schemas.openxmlformats.org/officeDocument/2006/relationships/oleObject" Target="../embeddings/oleObject71.bin"/><Relationship Id="rId9" Type="http://schemas.openxmlformats.org/officeDocument/2006/relationships/oleObject" Target="../embeddings/oleObject76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1.bin"/><Relationship Id="rId3" Type="http://schemas.openxmlformats.org/officeDocument/2006/relationships/slide" Target="slide20.xml"/><Relationship Id="rId7" Type="http://schemas.openxmlformats.org/officeDocument/2006/relationships/oleObject" Target="../embeddings/oleObject80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79.bin"/><Relationship Id="rId5" Type="http://schemas.openxmlformats.org/officeDocument/2006/relationships/oleObject" Target="../embeddings/oleObject78.bin"/><Relationship Id="rId4" Type="http://schemas.openxmlformats.org/officeDocument/2006/relationships/oleObject" Target="../embeddings/oleObject77.bin"/><Relationship Id="rId9" Type="http://schemas.openxmlformats.org/officeDocument/2006/relationships/oleObject" Target="../embeddings/oleObject82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3.bin"/><Relationship Id="rId7" Type="http://schemas.openxmlformats.org/officeDocument/2006/relationships/oleObject" Target="../embeddings/oleObject8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1.vml"/><Relationship Id="rId6" Type="http://schemas.openxmlformats.org/officeDocument/2006/relationships/slide" Target="slide28.xml"/><Relationship Id="rId5" Type="http://schemas.openxmlformats.org/officeDocument/2006/relationships/oleObject" Target="../embeddings/oleObject85.bin"/><Relationship Id="rId4" Type="http://schemas.openxmlformats.org/officeDocument/2006/relationships/oleObject" Target="../embeddings/oleObject84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7.bin"/><Relationship Id="rId7" Type="http://schemas.openxmlformats.org/officeDocument/2006/relationships/oleObject" Target="../embeddings/oleObject90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2.vml"/><Relationship Id="rId6" Type="http://schemas.openxmlformats.org/officeDocument/2006/relationships/slide" Target="slide29.xml"/><Relationship Id="rId5" Type="http://schemas.openxmlformats.org/officeDocument/2006/relationships/oleObject" Target="../embeddings/oleObject89.bin"/><Relationship Id="rId4" Type="http://schemas.openxmlformats.org/officeDocument/2006/relationships/oleObject" Target="../embeddings/oleObject88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1.bin"/><Relationship Id="rId7" Type="http://schemas.openxmlformats.org/officeDocument/2006/relationships/oleObject" Target="../embeddings/oleObject9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3.vml"/><Relationship Id="rId6" Type="http://schemas.openxmlformats.org/officeDocument/2006/relationships/slide" Target="slide30.xml"/><Relationship Id="rId5" Type="http://schemas.openxmlformats.org/officeDocument/2006/relationships/oleObject" Target="../embeddings/oleObject93.bin"/><Relationship Id="rId4" Type="http://schemas.openxmlformats.org/officeDocument/2006/relationships/oleObject" Target="../embeddings/oleObject92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5.bin"/><Relationship Id="rId7" Type="http://schemas.openxmlformats.org/officeDocument/2006/relationships/oleObject" Target="../embeddings/oleObject98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4.vml"/><Relationship Id="rId6" Type="http://schemas.openxmlformats.org/officeDocument/2006/relationships/slide" Target="slide31.xml"/><Relationship Id="rId5" Type="http://schemas.openxmlformats.org/officeDocument/2006/relationships/oleObject" Target="../embeddings/oleObject97.bin"/><Relationship Id="rId4" Type="http://schemas.openxmlformats.org/officeDocument/2006/relationships/oleObject" Target="../embeddings/oleObject96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9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101.bin"/><Relationship Id="rId5" Type="http://schemas.openxmlformats.org/officeDocument/2006/relationships/oleObject" Target="../embeddings/oleObject100.bin"/><Relationship Id="rId4" Type="http://schemas.openxmlformats.org/officeDocument/2006/relationships/slide" Target="slide3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104.bin"/><Relationship Id="rId5" Type="http://schemas.openxmlformats.org/officeDocument/2006/relationships/oleObject" Target="../embeddings/oleObject103.bin"/><Relationship Id="rId4" Type="http://schemas.openxmlformats.org/officeDocument/2006/relationships/slide" Target="slide3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0.bin"/><Relationship Id="rId13" Type="http://schemas.openxmlformats.org/officeDocument/2006/relationships/oleObject" Target="../embeddings/oleObject115.bin"/><Relationship Id="rId18" Type="http://schemas.openxmlformats.org/officeDocument/2006/relationships/oleObject" Target="../embeddings/oleObject120.bin"/><Relationship Id="rId3" Type="http://schemas.openxmlformats.org/officeDocument/2006/relationships/oleObject" Target="../embeddings/oleObject105.bin"/><Relationship Id="rId7" Type="http://schemas.openxmlformats.org/officeDocument/2006/relationships/oleObject" Target="../embeddings/oleObject109.bin"/><Relationship Id="rId12" Type="http://schemas.openxmlformats.org/officeDocument/2006/relationships/oleObject" Target="../embeddings/oleObject114.bin"/><Relationship Id="rId17" Type="http://schemas.openxmlformats.org/officeDocument/2006/relationships/oleObject" Target="../embeddings/oleObject119.bin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118.bin"/><Relationship Id="rId1" Type="http://schemas.openxmlformats.org/officeDocument/2006/relationships/vmlDrawing" Target="../drawings/vmlDrawing17.vml"/><Relationship Id="rId6" Type="http://schemas.openxmlformats.org/officeDocument/2006/relationships/oleObject" Target="../embeddings/oleObject108.bin"/><Relationship Id="rId11" Type="http://schemas.openxmlformats.org/officeDocument/2006/relationships/oleObject" Target="../embeddings/oleObject113.bin"/><Relationship Id="rId5" Type="http://schemas.openxmlformats.org/officeDocument/2006/relationships/oleObject" Target="../embeddings/oleObject107.bin"/><Relationship Id="rId15" Type="http://schemas.openxmlformats.org/officeDocument/2006/relationships/oleObject" Target="../embeddings/oleObject117.bin"/><Relationship Id="rId10" Type="http://schemas.openxmlformats.org/officeDocument/2006/relationships/oleObject" Target="../embeddings/oleObject112.bin"/><Relationship Id="rId19" Type="http://schemas.openxmlformats.org/officeDocument/2006/relationships/slide" Target="slide1.xml"/><Relationship Id="rId4" Type="http://schemas.openxmlformats.org/officeDocument/2006/relationships/oleObject" Target="../embeddings/oleObject106.bin"/><Relationship Id="rId9" Type="http://schemas.openxmlformats.org/officeDocument/2006/relationships/oleObject" Target="../embeddings/oleObject111.bin"/><Relationship Id="rId14" Type="http://schemas.openxmlformats.org/officeDocument/2006/relationships/oleObject" Target="../embeddings/oleObject116.bin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6.bin"/><Relationship Id="rId13" Type="http://schemas.openxmlformats.org/officeDocument/2006/relationships/oleObject" Target="../embeddings/oleObject131.bin"/><Relationship Id="rId18" Type="http://schemas.openxmlformats.org/officeDocument/2006/relationships/oleObject" Target="../embeddings/oleObject136.bin"/><Relationship Id="rId3" Type="http://schemas.openxmlformats.org/officeDocument/2006/relationships/oleObject" Target="../embeddings/oleObject121.bin"/><Relationship Id="rId7" Type="http://schemas.openxmlformats.org/officeDocument/2006/relationships/oleObject" Target="../embeddings/oleObject125.bin"/><Relationship Id="rId12" Type="http://schemas.openxmlformats.org/officeDocument/2006/relationships/oleObject" Target="../embeddings/oleObject130.bin"/><Relationship Id="rId17" Type="http://schemas.openxmlformats.org/officeDocument/2006/relationships/oleObject" Target="../embeddings/oleObject135.bin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134.bin"/><Relationship Id="rId1" Type="http://schemas.openxmlformats.org/officeDocument/2006/relationships/vmlDrawing" Target="../drawings/vmlDrawing18.vml"/><Relationship Id="rId6" Type="http://schemas.openxmlformats.org/officeDocument/2006/relationships/oleObject" Target="../embeddings/oleObject124.bin"/><Relationship Id="rId11" Type="http://schemas.openxmlformats.org/officeDocument/2006/relationships/oleObject" Target="../embeddings/oleObject129.bin"/><Relationship Id="rId5" Type="http://schemas.openxmlformats.org/officeDocument/2006/relationships/oleObject" Target="../embeddings/oleObject123.bin"/><Relationship Id="rId15" Type="http://schemas.openxmlformats.org/officeDocument/2006/relationships/oleObject" Target="../embeddings/oleObject133.bin"/><Relationship Id="rId10" Type="http://schemas.openxmlformats.org/officeDocument/2006/relationships/oleObject" Target="../embeddings/oleObject128.bin"/><Relationship Id="rId19" Type="http://schemas.openxmlformats.org/officeDocument/2006/relationships/slide" Target="slide1.xml"/><Relationship Id="rId4" Type="http://schemas.openxmlformats.org/officeDocument/2006/relationships/oleObject" Target="../embeddings/oleObject122.bin"/><Relationship Id="rId9" Type="http://schemas.openxmlformats.org/officeDocument/2006/relationships/oleObject" Target="../embeddings/oleObject127.bin"/><Relationship Id="rId14" Type="http://schemas.openxmlformats.org/officeDocument/2006/relationships/oleObject" Target="../embeddings/oleObject132.bin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2.bin"/><Relationship Id="rId13" Type="http://schemas.openxmlformats.org/officeDocument/2006/relationships/oleObject" Target="../embeddings/oleObject147.bin"/><Relationship Id="rId18" Type="http://schemas.openxmlformats.org/officeDocument/2006/relationships/oleObject" Target="../embeddings/oleObject152.bin"/><Relationship Id="rId3" Type="http://schemas.openxmlformats.org/officeDocument/2006/relationships/oleObject" Target="../embeddings/oleObject137.bin"/><Relationship Id="rId7" Type="http://schemas.openxmlformats.org/officeDocument/2006/relationships/oleObject" Target="../embeddings/oleObject141.bin"/><Relationship Id="rId12" Type="http://schemas.openxmlformats.org/officeDocument/2006/relationships/oleObject" Target="../embeddings/oleObject146.bin"/><Relationship Id="rId17" Type="http://schemas.openxmlformats.org/officeDocument/2006/relationships/oleObject" Target="../embeddings/oleObject151.bin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150.bin"/><Relationship Id="rId1" Type="http://schemas.openxmlformats.org/officeDocument/2006/relationships/vmlDrawing" Target="../drawings/vmlDrawing19.vml"/><Relationship Id="rId6" Type="http://schemas.openxmlformats.org/officeDocument/2006/relationships/oleObject" Target="../embeddings/oleObject140.bin"/><Relationship Id="rId11" Type="http://schemas.openxmlformats.org/officeDocument/2006/relationships/oleObject" Target="../embeddings/oleObject145.bin"/><Relationship Id="rId5" Type="http://schemas.openxmlformats.org/officeDocument/2006/relationships/oleObject" Target="../embeddings/oleObject139.bin"/><Relationship Id="rId15" Type="http://schemas.openxmlformats.org/officeDocument/2006/relationships/oleObject" Target="../embeddings/oleObject149.bin"/><Relationship Id="rId10" Type="http://schemas.openxmlformats.org/officeDocument/2006/relationships/oleObject" Target="../embeddings/oleObject144.bin"/><Relationship Id="rId19" Type="http://schemas.openxmlformats.org/officeDocument/2006/relationships/slide" Target="slide1.xml"/><Relationship Id="rId4" Type="http://schemas.openxmlformats.org/officeDocument/2006/relationships/oleObject" Target="../embeddings/oleObject138.bin"/><Relationship Id="rId9" Type="http://schemas.openxmlformats.org/officeDocument/2006/relationships/oleObject" Target="../embeddings/oleObject143.bin"/><Relationship Id="rId14" Type="http://schemas.openxmlformats.org/officeDocument/2006/relationships/oleObject" Target="../embeddings/oleObject148.bin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58.bin"/><Relationship Id="rId13" Type="http://schemas.openxmlformats.org/officeDocument/2006/relationships/oleObject" Target="../embeddings/oleObject163.bin"/><Relationship Id="rId18" Type="http://schemas.openxmlformats.org/officeDocument/2006/relationships/oleObject" Target="../embeddings/oleObject168.bin"/><Relationship Id="rId3" Type="http://schemas.openxmlformats.org/officeDocument/2006/relationships/oleObject" Target="../embeddings/oleObject153.bin"/><Relationship Id="rId21" Type="http://schemas.openxmlformats.org/officeDocument/2006/relationships/oleObject" Target="../embeddings/oleObject171.bin"/><Relationship Id="rId7" Type="http://schemas.openxmlformats.org/officeDocument/2006/relationships/oleObject" Target="../embeddings/oleObject157.bin"/><Relationship Id="rId12" Type="http://schemas.openxmlformats.org/officeDocument/2006/relationships/oleObject" Target="../embeddings/oleObject162.bin"/><Relationship Id="rId17" Type="http://schemas.openxmlformats.org/officeDocument/2006/relationships/oleObject" Target="../embeddings/oleObject167.bin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166.bin"/><Relationship Id="rId20" Type="http://schemas.openxmlformats.org/officeDocument/2006/relationships/oleObject" Target="../embeddings/oleObject170.bin"/><Relationship Id="rId1" Type="http://schemas.openxmlformats.org/officeDocument/2006/relationships/vmlDrawing" Target="../drawings/vmlDrawing20.vml"/><Relationship Id="rId6" Type="http://schemas.openxmlformats.org/officeDocument/2006/relationships/oleObject" Target="../embeddings/oleObject156.bin"/><Relationship Id="rId11" Type="http://schemas.openxmlformats.org/officeDocument/2006/relationships/oleObject" Target="../embeddings/oleObject161.bin"/><Relationship Id="rId5" Type="http://schemas.openxmlformats.org/officeDocument/2006/relationships/oleObject" Target="../embeddings/oleObject155.bin"/><Relationship Id="rId15" Type="http://schemas.openxmlformats.org/officeDocument/2006/relationships/oleObject" Target="../embeddings/oleObject165.bin"/><Relationship Id="rId23" Type="http://schemas.openxmlformats.org/officeDocument/2006/relationships/slide" Target="slide1.xml"/><Relationship Id="rId10" Type="http://schemas.openxmlformats.org/officeDocument/2006/relationships/oleObject" Target="../embeddings/oleObject160.bin"/><Relationship Id="rId19" Type="http://schemas.openxmlformats.org/officeDocument/2006/relationships/oleObject" Target="../embeddings/oleObject169.bin"/><Relationship Id="rId4" Type="http://schemas.openxmlformats.org/officeDocument/2006/relationships/oleObject" Target="../embeddings/oleObject154.bin"/><Relationship Id="rId9" Type="http://schemas.openxmlformats.org/officeDocument/2006/relationships/oleObject" Target="../embeddings/oleObject159.bin"/><Relationship Id="rId14" Type="http://schemas.openxmlformats.org/officeDocument/2006/relationships/oleObject" Target="../embeddings/oleObject164.bin"/><Relationship Id="rId22" Type="http://schemas.openxmlformats.org/officeDocument/2006/relationships/oleObject" Target="../embeddings/oleObject172.bin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8.bin"/><Relationship Id="rId13" Type="http://schemas.openxmlformats.org/officeDocument/2006/relationships/oleObject" Target="../embeddings/oleObject183.bin"/><Relationship Id="rId18" Type="http://schemas.openxmlformats.org/officeDocument/2006/relationships/oleObject" Target="../embeddings/oleObject188.bin"/><Relationship Id="rId3" Type="http://schemas.openxmlformats.org/officeDocument/2006/relationships/oleObject" Target="../embeddings/oleObject173.bin"/><Relationship Id="rId7" Type="http://schemas.openxmlformats.org/officeDocument/2006/relationships/oleObject" Target="../embeddings/oleObject177.bin"/><Relationship Id="rId12" Type="http://schemas.openxmlformats.org/officeDocument/2006/relationships/oleObject" Target="../embeddings/oleObject182.bin"/><Relationship Id="rId17" Type="http://schemas.openxmlformats.org/officeDocument/2006/relationships/oleObject" Target="../embeddings/oleObject187.bin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186.bin"/><Relationship Id="rId1" Type="http://schemas.openxmlformats.org/officeDocument/2006/relationships/vmlDrawing" Target="../drawings/vmlDrawing21.vml"/><Relationship Id="rId6" Type="http://schemas.openxmlformats.org/officeDocument/2006/relationships/oleObject" Target="../embeddings/oleObject176.bin"/><Relationship Id="rId11" Type="http://schemas.openxmlformats.org/officeDocument/2006/relationships/oleObject" Target="../embeddings/oleObject181.bin"/><Relationship Id="rId5" Type="http://schemas.openxmlformats.org/officeDocument/2006/relationships/oleObject" Target="../embeddings/oleObject175.bin"/><Relationship Id="rId15" Type="http://schemas.openxmlformats.org/officeDocument/2006/relationships/oleObject" Target="../embeddings/oleObject185.bin"/><Relationship Id="rId10" Type="http://schemas.openxmlformats.org/officeDocument/2006/relationships/oleObject" Target="../embeddings/oleObject180.bin"/><Relationship Id="rId19" Type="http://schemas.openxmlformats.org/officeDocument/2006/relationships/slide" Target="slide1.xml"/><Relationship Id="rId4" Type="http://schemas.openxmlformats.org/officeDocument/2006/relationships/oleObject" Target="../embeddings/oleObject174.bin"/><Relationship Id="rId9" Type="http://schemas.openxmlformats.org/officeDocument/2006/relationships/oleObject" Target="../embeddings/oleObject179.bin"/><Relationship Id="rId14" Type="http://schemas.openxmlformats.org/officeDocument/2006/relationships/oleObject" Target="../embeddings/oleObject184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94.bin"/><Relationship Id="rId13" Type="http://schemas.openxmlformats.org/officeDocument/2006/relationships/oleObject" Target="../embeddings/oleObject199.bin"/><Relationship Id="rId18" Type="http://schemas.openxmlformats.org/officeDocument/2006/relationships/oleObject" Target="../embeddings/oleObject204.bin"/><Relationship Id="rId26" Type="http://schemas.openxmlformats.org/officeDocument/2006/relationships/oleObject" Target="../embeddings/oleObject212.bin"/><Relationship Id="rId3" Type="http://schemas.openxmlformats.org/officeDocument/2006/relationships/oleObject" Target="../embeddings/oleObject189.bin"/><Relationship Id="rId21" Type="http://schemas.openxmlformats.org/officeDocument/2006/relationships/oleObject" Target="../embeddings/oleObject207.bin"/><Relationship Id="rId7" Type="http://schemas.openxmlformats.org/officeDocument/2006/relationships/oleObject" Target="../embeddings/oleObject193.bin"/><Relationship Id="rId12" Type="http://schemas.openxmlformats.org/officeDocument/2006/relationships/oleObject" Target="../embeddings/oleObject198.bin"/><Relationship Id="rId17" Type="http://schemas.openxmlformats.org/officeDocument/2006/relationships/oleObject" Target="../embeddings/oleObject203.bin"/><Relationship Id="rId25" Type="http://schemas.openxmlformats.org/officeDocument/2006/relationships/oleObject" Target="../embeddings/oleObject211.bin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202.bin"/><Relationship Id="rId20" Type="http://schemas.openxmlformats.org/officeDocument/2006/relationships/oleObject" Target="../embeddings/oleObject206.bin"/><Relationship Id="rId1" Type="http://schemas.openxmlformats.org/officeDocument/2006/relationships/vmlDrawing" Target="../drawings/vmlDrawing22.vml"/><Relationship Id="rId6" Type="http://schemas.openxmlformats.org/officeDocument/2006/relationships/oleObject" Target="../embeddings/oleObject192.bin"/><Relationship Id="rId11" Type="http://schemas.openxmlformats.org/officeDocument/2006/relationships/oleObject" Target="../embeddings/oleObject197.bin"/><Relationship Id="rId24" Type="http://schemas.openxmlformats.org/officeDocument/2006/relationships/oleObject" Target="../embeddings/oleObject210.bin"/><Relationship Id="rId5" Type="http://schemas.openxmlformats.org/officeDocument/2006/relationships/oleObject" Target="../embeddings/oleObject191.bin"/><Relationship Id="rId15" Type="http://schemas.openxmlformats.org/officeDocument/2006/relationships/oleObject" Target="../embeddings/oleObject201.bin"/><Relationship Id="rId23" Type="http://schemas.openxmlformats.org/officeDocument/2006/relationships/oleObject" Target="../embeddings/oleObject209.bin"/><Relationship Id="rId10" Type="http://schemas.openxmlformats.org/officeDocument/2006/relationships/oleObject" Target="../embeddings/oleObject196.bin"/><Relationship Id="rId19" Type="http://schemas.openxmlformats.org/officeDocument/2006/relationships/oleObject" Target="../embeddings/oleObject205.bin"/><Relationship Id="rId4" Type="http://schemas.openxmlformats.org/officeDocument/2006/relationships/oleObject" Target="../embeddings/oleObject190.bin"/><Relationship Id="rId9" Type="http://schemas.openxmlformats.org/officeDocument/2006/relationships/oleObject" Target="../embeddings/oleObject195.bin"/><Relationship Id="rId14" Type="http://schemas.openxmlformats.org/officeDocument/2006/relationships/oleObject" Target="../embeddings/oleObject200.bin"/><Relationship Id="rId22" Type="http://schemas.openxmlformats.org/officeDocument/2006/relationships/oleObject" Target="../embeddings/oleObject208.bin"/><Relationship Id="rId27" Type="http://schemas.openxmlformats.org/officeDocument/2006/relationships/slide" Target="slide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7.bin"/><Relationship Id="rId3" Type="http://schemas.openxmlformats.org/officeDocument/2006/relationships/slide" Target="slide20.xml"/><Relationship Id="rId7" Type="http://schemas.openxmlformats.org/officeDocument/2006/relationships/oleObject" Target="../embeddings/oleObject21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3.vml"/><Relationship Id="rId6" Type="http://schemas.openxmlformats.org/officeDocument/2006/relationships/oleObject" Target="../embeddings/oleObject215.bin"/><Relationship Id="rId11" Type="http://schemas.openxmlformats.org/officeDocument/2006/relationships/oleObject" Target="../embeddings/oleObject220.bin"/><Relationship Id="rId5" Type="http://schemas.openxmlformats.org/officeDocument/2006/relationships/oleObject" Target="../embeddings/oleObject214.bin"/><Relationship Id="rId10" Type="http://schemas.openxmlformats.org/officeDocument/2006/relationships/oleObject" Target="../embeddings/oleObject219.bin"/><Relationship Id="rId4" Type="http://schemas.openxmlformats.org/officeDocument/2006/relationships/oleObject" Target="../embeddings/oleObject213.bin"/><Relationship Id="rId9" Type="http://schemas.openxmlformats.org/officeDocument/2006/relationships/oleObject" Target="../embeddings/oleObject218.bin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5.bin"/><Relationship Id="rId3" Type="http://schemas.openxmlformats.org/officeDocument/2006/relationships/slide" Target="slide20.xml"/><Relationship Id="rId7" Type="http://schemas.openxmlformats.org/officeDocument/2006/relationships/oleObject" Target="../embeddings/oleObject22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4.vml"/><Relationship Id="rId6" Type="http://schemas.openxmlformats.org/officeDocument/2006/relationships/oleObject" Target="../embeddings/oleObject223.bin"/><Relationship Id="rId11" Type="http://schemas.openxmlformats.org/officeDocument/2006/relationships/oleObject" Target="../embeddings/oleObject228.bin"/><Relationship Id="rId5" Type="http://schemas.openxmlformats.org/officeDocument/2006/relationships/oleObject" Target="../embeddings/oleObject222.bin"/><Relationship Id="rId10" Type="http://schemas.openxmlformats.org/officeDocument/2006/relationships/oleObject" Target="../embeddings/oleObject227.bin"/><Relationship Id="rId4" Type="http://schemas.openxmlformats.org/officeDocument/2006/relationships/oleObject" Target="../embeddings/oleObject221.bin"/><Relationship Id="rId9" Type="http://schemas.openxmlformats.org/officeDocument/2006/relationships/oleObject" Target="../embeddings/oleObject226.bin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33.bin"/><Relationship Id="rId3" Type="http://schemas.openxmlformats.org/officeDocument/2006/relationships/slide" Target="slide20.xml"/><Relationship Id="rId7" Type="http://schemas.openxmlformats.org/officeDocument/2006/relationships/oleObject" Target="../embeddings/oleObject232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5.vml"/><Relationship Id="rId6" Type="http://schemas.openxmlformats.org/officeDocument/2006/relationships/oleObject" Target="../embeddings/oleObject231.bin"/><Relationship Id="rId5" Type="http://schemas.openxmlformats.org/officeDocument/2006/relationships/oleObject" Target="../embeddings/oleObject230.bin"/><Relationship Id="rId4" Type="http://schemas.openxmlformats.org/officeDocument/2006/relationships/oleObject" Target="../embeddings/oleObject229.bin"/><Relationship Id="rId9" Type="http://schemas.openxmlformats.org/officeDocument/2006/relationships/oleObject" Target="../embeddings/oleObject234.bin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39.bin"/><Relationship Id="rId3" Type="http://schemas.openxmlformats.org/officeDocument/2006/relationships/slide" Target="slide20.xml"/><Relationship Id="rId7" Type="http://schemas.openxmlformats.org/officeDocument/2006/relationships/oleObject" Target="../embeddings/oleObject238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6.vml"/><Relationship Id="rId6" Type="http://schemas.openxmlformats.org/officeDocument/2006/relationships/oleObject" Target="../embeddings/oleObject237.bin"/><Relationship Id="rId5" Type="http://schemas.openxmlformats.org/officeDocument/2006/relationships/oleObject" Target="../embeddings/oleObject236.bin"/><Relationship Id="rId4" Type="http://schemas.openxmlformats.org/officeDocument/2006/relationships/oleObject" Target="../embeddings/oleObject235.bin"/><Relationship Id="rId9" Type="http://schemas.openxmlformats.org/officeDocument/2006/relationships/oleObject" Target="../embeddings/oleObject240.bin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1.bin"/><Relationship Id="rId7" Type="http://schemas.openxmlformats.org/officeDocument/2006/relationships/oleObject" Target="../embeddings/oleObject24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7.vml"/><Relationship Id="rId6" Type="http://schemas.openxmlformats.org/officeDocument/2006/relationships/slide" Target="slide1.xml"/><Relationship Id="rId5" Type="http://schemas.openxmlformats.org/officeDocument/2006/relationships/oleObject" Target="../embeddings/oleObject243.bin"/><Relationship Id="rId4" Type="http://schemas.openxmlformats.org/officeDocument/2006/relationships/oleObject" Target="../embeddings/oleObject242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5.bin"/><Relationship Id="rId7" Type="http://schemas.openxmlformats.org/officeDocument/2006/relationships/oleObject" Target="../embeddings/oleObject248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8.vml"/><Relationship Id="rId6" Type="http://schemas.openxmlformats.org/officeDocument/2006/relationships/slide" Target="slide1.xml"/><Relationship Id="rId5" Type="http://schemas.openxmlformats.org/officeDocument/2006/relationships/oleObject" Target="../embeddings/oleObject247.bin"/><Relationship Id="rId4" Type="http://schemas.openxmlformats.org/officeDocument/2006/relationships/oleObject" Target="../embeddings/oleObject246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9.bin"/><Relationship Id="rId7" Type="http://schemas.openxmlformats.org/officeDocument/2006/relationships/oleObject" Target="../embeddings/oleObject252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9.vml"/><Relationship Id="rId6" Type="http://schemas.openxmlformats.org/officeDocument/2006/relationships/slide" Target="slide1.xml"/><Relationship Id="rId5" Type="http://schemas.openxmlformats.org/officeDocument/2006/relationships/oleObject" Target="../embeddings/oleObject251.bin"/><Relationship Id="rId4" Type="http://schemas.openxmlformats.org/officeDocument/2006/relationships/oleObject" Target="../embeddings/oleObject250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3.bin"/><Relationship Id="rId7" Type="http://schemas.openxmlformats.org/officeDocument/2006/relationships/oleObject" Target="../embeddings/oleObject25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0.vml"/><Relationship Id="rId6" Type="http://schemas.openxmlformats.org/officeDocument/2006/relationships/slide" Target="slide1.xml"/><Relationship Id="rId5" Type="http://schemas.openxmlformats.org/officeDocument/2006/relationships/oleObject" Target="../embeddings/oleObject255.bin"/><Relationship Id="rId4" Type="http://schemas.openxmlformats.org/officeDocument/2006/relationships/oleObject" Target="../embeddings/oleObject254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1.vml"/><Relationship Id="rId6" Type="http://schemas.openxmlformats.org/officeDocument/2006/relationships/oleObject" Target="../embeddings/oleObject259.bin"/><Relationship Id="rId5" Type="http://schemas.openxmlformats.org/officeDocument/2006/relationships/oleObject" Target="../embeddings/oleObject258.bin"/><Relationship Id="rId4" Type="http://schemas.openxmlformats.org/officeDocument/2006/relationships/oleObject" Target="../embeddings/oleObject257.bin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2.vml"/><Relationship Id="rId6" Type="http://schemas.openxmlformats.org/officeDocument/2006/relationships/oleObject" Target="../embeddings/oleObject262.bin"/><Relationship Id="rId5" Type="http://schemas.openxmlformats.org/officeDocument/2006/relationships/oleObject" Target="../embeddings/oleObject261.bin"/><Relationship Id="rId4" Type="http://schemas.openxmlformats.org/officeDocument/2006/relationships/oleObject" Target="../embeddings/oleObject260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90600" y="1989138"/>
            <a:ext cx="4302125" cy="1149350"/>
          </a:xfrm>
        </p:spPr>
        <p:txBody>
          <a:bodyPr/>
          <a:lstStyle/>
          <a:p>
            <a:pPr eaLnBrk="1" hangingPunct="1"/>
            <a:r>
              <a:rPr lang="cs-CZ" sz="6000" b="1" i="1" smtClean="0">
                <a:latin typeface="Arial" charset="0"/>
              </a:rPr>
              <a:t>Zkoušení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84438" y="3429000"/>
            <a:ext cx="5329237" cy="695325"/>
          </a:xfrm>
        </p:spPr>
        <p:txBody>
          <a:bodyPr/>
          <a:lstStyle/>
          <a:p>
            <a:pPr algn="l" eaLnBrk="1" hangingPunct="1"/>
            <a:r>
              <a:rPr lang="cs-CZ" sz="5000" b="1" i="1" smtClean="0">
                <a:latin typeface="Arial" charset="0"/>
              </a:rPr>
              <a:t>Racionální čísla</a:t>
            </a:r>
          </a:p>
        </p:txBody>
      </p:sp>
      <p:sp>
        <p:nvSpPr>
          <p:cNvPr id="205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3850" y="549275"/>
            <a:ext cx="2159000" cy="539750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Složený zlomek 1</a:t>
            </a:r>
          </a:p>
        </p:txBody>
      </p:sp>
      <p:sp>
        <p:nvSpPr>
          <p:cNvPr id="2053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3850" y="4365625"/>
            <a:ext cx="2159000" cy="539750"/>
          </a:xfrm>
          <a:prstGeom prst="actionButtonBlank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Násobení</a:t>
            </a:r>
          </a:p>
        </p:txBody>
      </p:sp>
      <p:sp>
        <p:nvSpPr>
          <p:cNvPr id="2065" name="AutoShape 1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3850" y="5084763"/>
            <a:ext cx="2159000" cy="539750"/>
          </a:xfrm>
          <a:prstGeom prst="actionButtonBlank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Násobení a dělení 1</a:t>
            </a:r>
          </a:p>
        </p:txBody>
      </p:sp>
      <p:sp>
        <p:nvSpPr>
          <p:cNvPr id="2069" name="AutoShape 21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3850" y="5805488"/>
            <a:ext cx="2159000" cy="539750"/>
          </a:xfrm>
          <a:prstGeom prst="actionButtonBlank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Násobení a dělení 2</a:t>
            </a:r>
          </a:p>
        </p:txBody>
      </p:sp>
      <p:sp>
        <p:nvSpPr>
          <p:cNvPr id="2070" name="AutoShape 22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3850" y="1268413"/>
            <a:ext cx="2159000" cy="539750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Složený zlomek 2</a:t>
            </a:r>
          </a:p>
        </p:txBody>
      </p:sp>
      <p:sp>
        <p:nvSpPr>
          <p:cNvPr id="2071" name="AutoShape 23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1275" y="4292600"/>
            <a:ext cx="2159000" cy="539750"/>
          </a:xfrm>
          <a:prstGeom prst="actionButtonBlank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Sčítání a násobení</a:t>
            </a:r>
          </a:p>
        </p:txBody>
      </p:sp>
      <p:sp>
        <p:nvSpPr>
          <p:cNvPr id="10" name="AutoShape 5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715125" y="357188"/>
            <a:ext cx="2159000" cy="539750"/>
          </a:xfrm>
          <a:prstGeom prst="actionButtonBlank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Krácení 1</a:t>
            </a:r>
          </a:p>
        </p:txBody>
      </p:sp>
      <p:sp>
        <p:nvSpPr>
          <p:cNvPr id="11" name="AutoShape 5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715125" y="1031875"/>
            <a:ext cx="2159000" cy="539750"/>
          </a:xfrm>
          <a:prstGeom prst="actionButtonBlank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Krácení 2</a:t>
            </a:r>
          </a:p>
        </p:txBody>
      </p:sp>
      <p:sp>
        <p:nvSpPr>
          <p:cNvPr id="12" name="AutoShape 5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715125" y="1674813"/>
            <a:ext cx="2159000" cy="539750"/>
          </a:xfrm>
          <a:prstGeom prst="actionButtonBlank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Rozšiřování 1</a:t>
            </a:r>
          </a:p>
        </p:txBody>
      </p:sp>
      <p:sp>
        <p:nvSpPr>
          <p:cNvPr id="13" name="AutoShape 5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715125" y="2317750"/>
            <a:ext cx="2159000" cy="539750"/>
          </a:xfrm>
          <a:prstGeom prst="actionButtonBlank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Rozšiřování 2</a:t>
            </a:r>
          </a:p>
        </p:txBody>
      </p:sp>
      <p:sp>
        <p:nvSpPr>
          <p:cNvPr id="14" name="AutoShape 5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500813" y="4286250"/>
            <a:ext cx="2339975" cy="539750"/>
          </a:xfrm>
          <a:prstGeom prst="actionButtonBlank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Rozšiřování a krácení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krácení 1</a:t>
            </a:r>
          </a:p>
        </p:txBody>
      </p:sp>
      <p:graphicFrame>
        <p:nvGraphicFramePr>
          <p:cNvPr id="1026" name="Object 11"/>
          <p:cNvGraphicFramePr>
            <a:graphicFrameLocks noChangeAspect="1"/>
          </p:cNvGraphicFramePr>
          <p:nvPr>
            <p:ph sz="quarter" idx="1"/>
          </p:nvPr>
        </p:nvGraphicFramePr>
        <p:xfrm>
          <a:off x="642938" y="2357438"/>
          <a:ext cx="681037" cy="1006475"/>
        </p:xfrm>
        <a:graphic>
          <a:graphicData uri="http://schemas.openxmlformats.org/presentationml/2006/ole">
            <p:oleObj spid="_x0000_s1026" name="Rovnice" r:id="rId3" imgW="266400" imgH="393480" progId="Equation.3">
              <p:embed/>
            </p:oleObj>
          </a:graphicData>
        </a:graphic>
      </p:graphicFrame>
      <p:sp>
        <p:nvSpPr>
          <p:cNvPr id="1035" name="Text Box 4"/>
          <p:cNvSpPr txBox="1">
            <a:spLocks noChangeArrowheads="1"/>
          </p:cNvSpPr>
          <p:nvPr/>
        </p:nvSpPr>
        <p:spPr bwMode="auto">
          <a:xfrm>
            <a:off x="250825" y="1989138"/>
            <a:ext cx="8642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Dané zlomky zkrať číslem 3</a:t>
            </a:r>
          </a:p>
        </p:txBody>
      </p:sp>
      <p:sp>
        <p:nvSpPr>
          <p:cNvPr id="56325" name="AutoShape 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1027" name="Object 13"/>
          <p:cNvGraphicFramePr>
            <a:graphicFrameLocks noChangeAspect="1"/>
          </p:cNvGraphicFramePr>
          <p:nvPr/>
        </p:nvGraphicFramePr>
        <p:xfrm>
          <a:off x="571500" y="4351338"/>
          <a:ext cx="874713" cy="1006475"/>
        </p:xfrm>
        <a:graphic>
          <a:graphicData uri="http://schemas.openxmlformats.org/presentationml/2006/ole">
            <p:oleObj spid="_x0000_s1027" name="Rovnice" r:id="rId5" imgW="342720" imgH="393480" progId="Equation.3">
              <p:embed/>
            </p:oleObj>
          </a:graphicData>
        </a:graphic>
      </p:graphicFrame>
      <p:graphicFrame>
        <p:nvGraphicFramePr>
          <p:cNvPr id="1028" name="Object 14"/>
          <p:cNvGraphicFramePr>
            <a:graphicFrameLocks noChangeAspect="1"/>
          </p:cNvGraphicFramePr>
          <p:nvPr/>
        </p:nvGraphicFramePr>
        <p:xfrm>
          <a:off x="571500" y="5357813"/>
          <a:ext cx="844550" cy="1006475"/>
        </p:xfrm>
        <a:graphic>
          <a:graphicData uri="http://schemas.openxmlformats.org/presentationml/2006/ole">
            <p:oleObj spid="_x0000_s1028" name="Rovnice" r:id="rId6" imgW="330120" imgH="393480" progId="Equation.3">
              <p:embed/>
            </p:oleObj>
          </a:graphicData>
        </a:graphic>
      </p:graphicFrame>
      <p:graphicFrame>
        <p:nvGraphicFramePr>
          <p:cNvPr id="1029" name="Object 15"/>
          <p:cNvGraphicFramePr>
            <a:graphicFrameLocks noChangeAspect="1"/>
          </p:cNvGraphicFramePr>
          <p:nvPr/>
        </p:nvGraphicFramePr>
        <p:xfrm>
          <a:off x="595313" y="3357563"/>
          <a:ext cx="844550" cy="1006475"/>
        </p:xfrm>
        <a:graphic>
          <a:graphicData uri="http://schemas.openxmlformats.org/presentationml/2006/ole">
            <p:oleObj spid="_x0000_s1029" name="Rovnice" r:id="rId7" imgW="330120" imgH="393480" progId="Equation.3">
              <p:embed/>
            </p:oleObj>
          </a:graphicData>
        </a:graphic>
      </p:graphicFrame>
      <p:graphicFrame>
        <p:nvGraphicFramePr>
          <p:cNvPr id="1030" name="Object 16"/>
          <p:cNvGraphicFramePr>
            <a:graphicFrameLocks noChangeAspect="1"/>
          </p:cNvGraphicFramePr>
          <p:nvPr/>
        </p:nvGraphicFramePr>
        <p:xfrm>
          <a:off x="4794250" y="4351338"/>
          <a:ext cx="876300" cy="1006475"/>
        </p:xfrm>
        <a:graphic>
          <a:graphicData uri="http://schemas.openxmlformats.org/presentationml/2006/ole">
            <p:oleObj spid="_x0000_s1030" name="Rovnice" r:id="rId8" imgW="342720" imgH="393480" progId="Equation.3">
              <p:embed/>
            </p:oleObj>
          </a:graphicData>
        </a:graphic>
      </p:graphicFrame>
      <p:graphicFrame>
        <p:nvGraphicFramePr>
          <p:cNvPr id="1031" name="Object 17"/>
          <p:cNvGraphicFramePr>
            <a:graphicFrameLocks noChangeAspect="1"/>
          </p:cNvGraphicFramePr>
          <p:nvPr/>
        </p:nvGraphicFramePr>
        <p:xfrm>
          <a:off x="4794250" y="5357813"/>
          <a:ext cx="876300" cy="1006475"/>
        </p:xfrm>
        <a:graphic>
          <a:graphicData uri="http://schemas.openxmlformats.org/presentationml/2006/ole">
            <p:oleObj spid="_x0000_s1031" name="Rovnice" r:id="rId9" imgW="342720" imgH="393480" progId="Equation.3">
              <p:embed/>
            </p:oleObj>
          </a:graphicData>
        </a:graphic>
      </p:graphicFrame>
      <p:graphicFrame>
        <p:nvGraphicFramePr>
          <p:cNvPr id="1032" name="Object 18"/>
          <p:cNvGraphicFramePr>
            <a:graphicFrameLocks noChangeAspect="1"/>
          </p:cNvGraphicFramePr>
          <p:nvPr/>
        </p:nvGraphicFramePr>
        <p:xfrm>
          <a:off x="4810125" y="3357563"/>
          <a:ext cx="842963" cy="1006475"/>
        </p:xfrm>
        <a:graphic>
          <a:graphicData uri="http://schemas.openxmlformats.org/presentationml/2006/ole">
            <p:oleObj spid="_x0000_s1032" name="Rovnice" r:id="rId10" imgW="330120" imgH="393480" progId="Equation.3">
              <p:embed/>
            </p:oleObj>
          </a:graphicData>
        </a:graphic>
      </p:graphicFrame>
      <p:graphicFrame>
        <p:nvGraphicFramePr>
          <p:cNvPr id="1033" name="Object 19"/>
          <p:cNvGraphicFramePr>
            <a:graphicFrameLocks noChangeAspect="1"/>
          </p:cNvGraphicFramePr>
          <p:nvPr/>
        </p:nvGraphicFramePr>
        <p:xfrm>
          <a:off x="4794250" y="2357438"/>
          <a:ext cx="876300" cy="1006475"/>
        </p:xfrm>
        <a:graphic>
          <a:graphicData uri="http://schemas.openxmlformats.org/presentationml/2006/ole">
            <p:oleObj spid="_x0000_s1033" name="Rovnice" r:id="rId11" imgW="3427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krácení 2</a:t>
            </a:r>
          </a:p>
        </p:txBody>
      </p:sp>
      <p:sp>
        <p:nvSpPr>
          <p:cNvPr id="2059" name="Text Box 4"/>
          <p:cNvSpPr txBox="1">
            <a:spLocks noChangeArrowheads="1"/>
          </p:cNvSpPr>
          <p:nvPr/>
        </p:nvSpPr>
        <p:spPr bwMode="auto">
          <a:xfrm>
            <a:off x="250825" y="1989138"/>
            <a:ext cx="8642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Dané zlomky zkrať na základní tvar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2050" name="Object 3"/>
          <p:cNvGraphicFramePr>
            <a:graphicFrameLocks noChangeAspect="1"/>
          </p:cNvGraphicFramePr>
          <p:nvPr/>
        </p:nvGraphicFramePr>
        <p:xfrm>
          <a:off x="571500" y="4351338"/>
          <a:ext cx="874713" cy="1006475"/>
        </p:xfrm>
        <a:graphic>
          <a:graphicData uri="http://schemas.openxmlformats.org/presentationml/2006/ole">
            <p:oleObj spid="_x0000_s2050" name="Rovnice" r:id="rId4" imgW="342720" imgH="393480" progId="Equation.3">
              <p:embed/>
            </p:oleObj>
          </a:graphicData>
        </a:graphic>
      </p:graphicFrame>
      <p:graphicFrame>
        <p:nvGraphicFramePr>
          <p:cNvPr id="2051" name="Object 4"/>
          <p:cNvGraphicFramePr>
            <a:graphicFrameLocks noChangeAspect="1"/>
          </p:cNvGraphicFramePr>
          <p:nvPr/>
        </p:nvGraphicFramePr>
        <p:xfrm>
          <a:off x="474663" y="5357813"/>
          <a:ext cx="1039812" cy="1006475"/>
        </p:xfrm>
        <a:graphic>
          <a:graphicData uri="http://schemas.openxmlformats.org/presentationml/2006/ole">
            <p:oleObj spid="_x0000_s2051" name="Rovnice" r:id="rId5" imgW="406080" imgH="393480" progId="Equation.3">
              <p:embed/>
            </p:oleObj>
          </a:graphicData>
        </a:graphic>
      </p:graphicFrame>
      <p:graphicFrame>
        <p:nvGraphicFramePr>
          <p:cNvPr id="2052" name="Object 5"/>
          <p:cNvGraphicFramePr>
            <a:graphicFrameLocks noChangeAspect="1"/>
          </p:cNvGraphicFramePr>
          <p:nvPr/>
        </p:nvGraphicFramePr>
        <p:xfrm>
          <a:off x="579438" y="3357563"/>
          <a:ext cx="877887" cy="1006475"/>
        </p:xfrm>
        <a:graphic>
          <a:graphicData uri="http://schemas.openxmlformats.org/presentationml/2006/ole">
            <p:oleObj spid="_x0000_s2052" name="Rovnice" r:id="rId6" imgW="342720" imgH="393480" progId="Equation.3">
              <p:embed/>
            </p:oleObj>
          </a:graphicData>
        </a:graphic>
      </p:graphicFrame>
      <p:graphicFrame>
        <p:nvGraphicFramePr>
          <p:cNvPr id="2053" name="Object 6"/>
          <p:cNvGraphicFramePr>
            <a:graphicFrameLocks noChangeAspect="1"/>
          </p:cNvGraphicFramePr>
          <p:nvPr/>
        </p:nvGraphicFramePr>
        <p:xfrm>
          <a:off x="4794250" y="4351338"/>
          <a:ext cx="876300" cy="1006475"/>
        </p:xfrm>
        <a:graphic>
          <a:graphicData uri="http://schemas.openxmlformats.org/presentationml/2006/ole">
            <p:oleObj spid="_x0000_s2053" name="Rovnice" r:id="rId7" imgW="342720" imgH="393480" progId="Equation.3">
              <p:embed/>
            </p:oleObj>
          </a:graphicData>
        </a:graphic>
      </p:graphicFrame>
      <p:graphicFrame>
        <p:nvGraphicFramePr>
          <p:cNvPr id="2054" name="Object 7"/>
          <p:cNvGraphicFramePr>
            <a:graphicFrameLocks noChangeAspect="1"/>
          </p:cNvGraphicFramePr>
          <p:nvPr/>
        </p:nvGraphicFramePr>
        <p:xfrm>
          <a:off x="4810125" y="5357813"/>
          <a:ext cx="844550" cy="1006475"/>
        </p:xfrm>
        <a:graphic>
          <a:graphicData uri="http://schemas.openxmlformats.org/presentationml/2006/ole">
            <p:oleObj spid="_x0000_s2054" name="Rovnice" r:id="rId8" imgW="330120" imgH="393480" progId="Equation.3">
              <p:embed/>
            </p:oleObj>
          </a:graphicData>
        </a:graphic>
      </p:graphicFrame>
      <p:graphicFrame>
        <p:nvGraphicFramePr>
          <p:cNvPr id="2055" name="Object 8"/>
          <p:cNvGraphicFramePr>
            <a:graphicFrameLocks noChangeAspect="1"/>
          </p:cNvGraphicFramePr>
          <p:nvPr/>
        </p:nvGraphicFramePr>
        <p:xfrm>
          <a:off x="4794250" y="3357563"/>
          <a:ext cx="874713" cy="1006475"/>
        </p:xfrm>
        <a:graphic>
          <a:graphicData uri="http://schemas.openxmlformats.org/presentationml/2006/ole">
            <p:oleObj spid="_x0000_s2055" name="Rovnice" r:id="rId9" imgW="342720" imgH="393480" progId="Equation.3">
              <p:embed/>
            </p:oleObj>
          </a:graphicData>
        </a:graphic>
      </p:graphicFrame>
      <p:graphicFrame>
        <p:nvGraphicFramePr>
          <p:cNvPr id="2056" name="Object 9"/>
          <p:cNvGraphicFramePr>
            <a:graphicFrameLocks noChangeAspect="1"/>
          </p:cNvGraphicFramePr>
          <p:nvPr/>
        </p:nvGraphicFramePr>
        <p:xfrm>
          <a:off x="4794250" y="2357438"/>
          <a:ext cx="876300" cy="1006475"/>
        </p:xfrm>
        <a:graphic>
          <a:graphicData uri="http://schemas.openxmlformats.org/presentationml/2006/ole">
            <p:oleObj spid="_x0000_s2056" name="Rovnice" r:id="rId10" imgW="342720" imgH="393480" progId="Equation.3">
              <p:embed/>
            </p:oleObj>
          </a:graphicData>
        </a:graphic>
      </p:graphicFrame>
      <p:graphicFrame>
        <p:nvGraphicFramePr>
          <p:cNvPr id="2057" name="Object 10"/>
          <p:cNvGraphicFramePr>
            <a:graphicFrameLocks noChangeAspect="1"/>
          </p:cNvGraphicFramePr>
          <p:nvPr/>
        </p:nvGraphicFramePr>
        <p:xfrm>
          <a:off x="587375" y="2357438"/>
          <a:ext cx="844550" cy="1006475"/>
        </p:xfrm>
        <a:graphic>
          <a:graphicData uri="http://schemas.openxmlformats.org/presentationml/2006/ole">
            <p:oleObj spid="_x0000_s2057" name="Rovnice" r:id="rId11" imgW="3301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rozšiřování 1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3074" name="Object 3"/>
          <p:cNvGraphicFramePr>
            <a:graphicFrameLocks noChangeAspect="1"/>
          </p:cNvGraphicFramePr>
          <p:nvPr/>
        </p:nvGraphicFramePr>
        <p:xfrm>
          <a:off x="425450" y="4351338"/>
          <a:ext cx="1166813" cy="1006475"/>
        </p:xfrm>
        <a:graphic>
          <a:graphicData uri="http://schemas.openxmlformats.org/presentationml/2006/ole">
            <p:oleObj spid="_x0000_s3074" name="Rovnice" r:id="rId4" imgW="457200" imgH="393480" progId="Equation.3">
              <p:embed/>
            </p:oleObj>
          </a:graphicData>
        </a:graphic>
      </p:graphicFrame>
      <p:graphicFrame>
        <p:nvGraphicFramePr>
          <p:cNvPr id="3075" name="Object 4"/>
          <p:cNvGraphicFramePr>
            <a:graphicFrameLocks noChangeAspect="1"/>
          </p:cNvGraphicFramePr>
          <p:nvPr/>
        </p:nvGraphicFramePr>
        <p:xfrm>
          <a:off x="312738" y="5357813"/>
          <a:ext cx="1365250" cy="1006475"/>
        </p:xfrm>
        <a:graphic>
          <a:graphicData uri="http://schemas.openxmlformats.org/presentationml/2006/ole">
            <p:oleObj spid="_x0000_s3075" name="Rovnice" r:id="rId5" imgW="533160" imgH="393480" progId="Equation.3">
              <p:embed/>
            </p:oleObj>
          </a:graphicData>
        </a:graphic>
      </p:graphicFrame>
      <p:graphicFrame>
        <p:nvGraphicFramePr>
          <p:cNvPr id="3076" name="Object 5"/>
          <p:cNvGraphicFramePr>
            <a:graphicFrameLocks noChangeAspect="1"/>
          </p:cNvGraphicFramePr>
          <p:nvPr/>
        </p:nvGraphicFramePr>
        <p:xfrm>
          <a:off x="433388" y="3357563"/>
          <a:ext cx="1169987" cy="1006475"/>
        </p:xfrm>
        <a:graphic>
          <a:graphicData uri="http://schemas.openxmlformats.org/presentationml/2006/ole">
            <p:oleObj spid="_x0000_s3076" name="Rovnice" r:id="rId6" imgW="457200" imgH="393480" progId="Equation.3">
              <p:embed/>
            </p:oleObj>
          </a:graphicData>
        </a:graphic>
      </p:graphicFrame>
      <p:graphicFrame>
        <p:nvGraphicFramePr>
          <p:cNvPr id="3077" name="Object 6"/>
          <p:cNvGraphicFramePr>
            <a:graphicFrameLocks noChangeAspect="1"/>
          </p:cNvGraphicFramePr>
          <p:nvPr/>
        </p:nvGraphicFramePr>
        <p:xfrm>
          <a:off x="4648200" y="4351338"/>
          <a:ext cx="1168400" cy="1006475"/>
        </p:xfrm>
        <a:graphic>
          <a:graphicData uri="http://schemas.openxmlformats.org/presentationml/2006/ole">
            <p:oleObj spid="_x0000_s3077" name="Rovnice" r:id="rId7" imgW="457200" imgH="393480" progId="Equation.3">
              <p:embed/>
            </p:oleObj>
          </a:graphicData>
        </a:graphic>
      </p:graphicFrame>
      <p:graphicFrame>
        <p:nvGraphicFramePr>
          <p:cNvPr id="3078" name="Object 7"/>
          <p:cNvGraphicFramePr>
            <a:graphicFrameLocks noChangeAspect="1"/>
          </p:cNvGraphicFramePr>
          <p:nvPr/>
        </p:nvGraphicFramePr>
        <p:xfrm>
          <a:off x="4551363" y="5357813"/>
          <a:ext cx="1363662" cy="1006475"/>
        </p:xfrm>
        <a:graphic>
          <a:graphicData uri="http://schemas.openxmlformats.org/presentationml/2006/ole">
            <p:oleObj spid="_x0000_s3078" name="Rovnice" r:id="rId8" imgW="533160" imgH="393480" progId="Equation.3">
              <p:embed/>
            </p:oleObj>
          </a:graphicData>
        </a:graphic>
      </p:graphicFrame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4567238" y="3357563"/>
          <a:ext cx="1328737" cy="1006475"/>
        </p:xfrm>
        <a:graphic>
          <a:graphicData uri="http://schemas.openxmlformats.org/presentationml/2006/ole">
            <p:oleObj spid="_x0000_s3079" name="Rovnice" r:id="rId9" imgW="520560" imgH="393480" progId="Equation.3">
              <p:embed/>
            </p:oleObj>
          </a:graphicData>
        </a:graphic>
      </p:graphicFrame>
      <p:graphicFrame>
        <p:nvGraphicFramePr>
          <p:cNvPr id="3080" name="Object 9"/>
          <p:cNvGraphicFramePr>
            <a:graphicFrameLocks noChangeAspect="1"/>
          </p:cNvGraphicFramePr>
          <p:nvPr/>
        </p:nvGraphicFramePr>
        <p:xfrm>
          <a:off x="4616450" y="2357438"/>
          <a:ext cx="1233488" cy="1006475"/>
        </p:xfrm>
        <a:graphic>
          <a:graphicData uri="http://schemas.openxmlformats.org/presentationml/2006/ole">
            <p:oleObj spid="_x0000_s3080" name="Rovnice" r:id="rId10" imgW="482400" imgH="393480" progId="Equation.3">
              <p:embed/>
            </p:oleObj>
          </a:graphicData>
        </a:graphic>
      </p:graphicFrame>
      <p:graphicFrame>
        <p:nvGraphicFramePr>
          <p:cNvPr id="3081" name="Object 10"/>
          <p:cNvGraphicFramePr>
            <a:graphicFrameLocks noChangeAspect="1"/>
          </p:cNvGraphicFramePr>
          <p:nvPr/>
        </p:nvGraphicFramePr>
        <p:xfrm>
          <a:off x="409575" y="2357438"/>
          <a:ext cx="1201738" cy="1006475"/>
        </p:xfrm>
        <a:graphic>
          <a:graphicData uri="http://schemas.openxmlformats.org/presentationml/2006/ole">
            <p:oleObj spid="_x0000_s3081" name="Rovnice" r:id="rId11" imgW="469800" imgH="393480" progId="Equation.3">
              <p:embed/>
            </p:oleObj>
          </a:graphicData>
        </a:graphic>
      </p:graphicFrame>
      <p:sp>
        <p:nvSpPr>
          <p:cNvPr id="3084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Rozšiř zlomky tak, aby měly dané jmenovatele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rozšiřování 2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4098" name="Object 10"/>
          <p:cNvGraphicFramePr>
            <a:graphicFrameLocks noChangeAspect="1"/>
          </p:cNvGraphicFramePr>
          <p:nvPr/>
        </p:nvGraphicFramePr>
        <p:xfrm>
          <a:off x="644525" y="2214563"/>
          <a:ext cx="619125" cy="912812"/>
        </p:xfrm>
        <a:graphic>
          <a:graphicData uri="http://schemas.openxmlformats.org/presentationml/2006/ole">
            <p:oleObj spid="_x0000_s4098" name="Rovnice" r:id="rId4" imgW="266400" imgH="393480" progId="Equation.3">
              <p:embed/>
            </p:oleObj>
          </a:graphicData>
        </a:graphic>
      </p:graphicFrame>
      <p:sp>
        <p:nvSpPr>
          <p:cNvPr id="4110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Rozšiř dané zlomky tak, aby měly jmenovatele 36</a:t>
            </a:r>
          </a:p>
        </p:txBody>
      </p:sp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657225" y="5643563"/>
          <a:ext cx="588963" cy="912812"/>
        </p:xfrm>
        <a:graphic>
          <a:graphicData uri="http://schemas.openxmlformats.org/presentationml/2006/ole">
            <p:oleObj spid="_x0000_s4099" name="Rovnice" r:id="rId5" imgW="253800" imgH="393480" progId="Equation.3">
              <p:embed/>
            </p:oleObj>
          </a:graphicData>
        </a:graphic>
      </p:graphicFrame>
      <p:graphicFrame>
        <p:nvGraphicFramePr>
          <p:cNvPr id="4100" name="Object 11"/>
          <p:cNvGraphicFramePr>
            <a:graphicFrameLocks noChangeAspect="1"/>
          </p:cNvGraphicFramePr>
          <p:nvPr/>
        </p:nvGraphicFramePr>
        <p:xfrm>
          <a:off x="642938" y="4786313"/>
          <a:ext cx="619125" cy="912812"/>
        </p:xfrm>
        <a:graphic>
          <a:graphicData uri="http://schemas.openxmlformats.org/presentationml/2006/ole">
            <p:oleObj spid="_x0000_s4100" name="Rovnice" r:id="rId6" imgW="266400" imgH="393480" progId="Equation.3">
              <p:embed/>
            </p:oleObj>
          </a:graphicData>
        </a:graphic>
      </p:graphicFrame>
      <p:graphicFrame>
        <p:nvGraphicFramePr>
          <p:cNvPr id="4101" name="Object 12"/>
          <p:cNvGraphicFramePr>
            <a:graphicFrameLocks noChangeAspect="1"/>
          </p:cNvGraphicFramePr>
          <p:nvPr/>
        </p:nvGraphicFramePr>
        <p:xfrm>
          <a:off x="642938" y="3929063"/>
          <a:ext cx="619125" cy="912812"/>
        </p:xfrm>
        <a:graphic>
          <a:graphicData uri="http://schemas.openxmlformats.org/presentationml/2006/ole">
            <p:oleObj spid="_x0000_s4101" name="Rovnice" r:id="rId7" imgW="266400" imgH="393480" progId="Equation.3">
              <p:embed/>
            </p:oleObj>
          </a:graphicData>
        </a:graphic>
      </p:graphicFrame>
      <p:graphicFrame>
        <p:nvGraphicFramePr>
          <p:cNvPr id="4102" name="Object 13"/>
          <p:cNvGraphicFramePr>
            <a:graphicFrameLocks noChangeAspect="1"/>
          </p:cNvGraphicFramePr>
          <p:nvPr/>
        </p:nvGraphicFramePr>
        <p:xfrm>
          <a:off x="657225" y="3071813"/>
          <a:ext cx="588963" cy="912812"/>
        </p:xfrm>
        <a:graphic>
          <a:graphicData uri="http://schemas.openxmlformats.org/presentationml/2006/ole">
            <p:oleObj spid="_x0000_s4102" name="Rovnice" r:id="rId8" imgW="253800" imgH="393480" progId="Equation.3">
              <p:embed/>
            </p:oleObj>
          </a:graphicData>
        </a:graphic>
      </p:graphicFrame>
      <p:graphicFrame>
        <p:nvGraphicFramePr>
          <p:cNvPr id="4103" name="Object 14"/>
          <p:cNvGraphicFramePr>
            <a:graphicFrameLocks noChangeAspect="1"/>
          </p:cNvGraphicFramePr>
          <p:nvPr/>
        </p:nvGraphicFramePr>
        <p:xfrm>
          <a:off x="4524375" y="2214563"/>
          <a:ext cx="619125" cy="912812"/>
        </p:xfrm>
        <a:graphic>
          <a:graphicData uri="http://schemas.openxmlformats.org/presentationml/2006/ole">
            <p:oleObj spid="_x0000_s4103" name="Rovnice" r:id="rId9" imgW="266400" imgH="393480" progId="Equation.3">
              <p:embed/>
            </p:oleObj>
          </a:graphicData>
        </a:graphic>
      </p:graphicFrame>
      <p:graphicFrame>
        <p:nvGraphicFramePr>
          <p:cNvPr id="4104" name="Object 15"/>
          <p:cNvGraphicFramePr>
            <a:graphicFrameLocks noChangeAspect="1"/>
          </p:cNvGraphicFramePr>
          <p:nvPr/>
        </p:nvGraphicFramePr>
        <p:xfrm>
          <a:off x="4451350" y="5659438"/>
          <a:ext cx="765175" cy="912812"/>
        </p:xfrm>
        <a:graphic>
          <a:graphicData uri="http://schemas.openxmlformats.org/presentationml/2006/ole">
            <p:oleObj spid="_x0000_s4104" name="Rovnice" r:id="rId10" imgW="330120" imgH="393480" progId="Equation.3">
              <p:embed/>
            </p:oleObj>
          </a:graphicData>
        </a:graphic>
      </p:graphicFrame>
      <p:graphicFrame>
        <p:nvGraphicFramePr>
          <p:cNvPr id="4105" name="Object 16"/>
          <p:cNvGraphicFramePr>
            <a:graphicFrameLocks noChangeAspect="1"/>
          </p:cNvGraphicFramePr>
          <p:nvPr/>
        </p:nvGraphicFramePr>
        <p:xfrm>
          <a:off x="4465638" y="4802188"/>
          <a:ext cx="736600" cy="912812"/>
        </p:xfrm>
        <a:graphic>
          <a:graphicData uri="http://schemas.openxmlformats.org/presentationml/2006/ole">
            <p:oleObj spid="_x0000_s4105" name="Rovnice" r:id="rId11" imgW="317160" imgH="393480" progId="Equation.3">
              <p:embed/>
            </p:oleObj>
          </a:graphicData>
        </a:graphic>
      </p:graphicFrame>
      <p:graphicFrame>
        <p:nvGraphicFramePr>
          <p:cNvPr id="4106" name="Object 17"/>
          <p:cNvGraphicFramePr>
            <a:graphicFrameLocks noChangeAspect="1"/>
          </p:cNvGraphicFramePr>
          <p:nvPr/>
        </p:nvGraphicFramePr>
        <p:xfrm>
          <a:off x="4451350" y="3944938"/>
          <a:ext cx="765175" cy="912812"/>
        </p:xfrm>
        <a:graphic>
          <a:graphicData uri="http://schemas.openxmlformats.org/presentationml/2006/ole">
            <p:oleObj spid="_x0000_s4106" name="Rovnice" r:id="rId12" imgW="330120" imgH="393480" progId="Equation.3">
              <p:embed/>
            </p:oleObj>
          </a:graphicData>
        </a:graphic>
      </p:graphicFrame>
      <p:graphicFrame>
        <p:nvGraphicFramePr>
          <p:cNvPr id="4107" name="Object 18"/>
          <p:cNvGraphicFramePr>
            <a:graphicFrameLocks noChangeAspect="1"/>
          </p:cNvGraphicFramePr>
          <p:nvPr/>
        </p:nvGraphicFramePr>
        <p:xfrm>
          <a:off x="4524375" y="3087688"/>
          <a:ext cx="619125" cy="912812"/>
        </p:xfrm>
        <a:graphic>
          <a:graphicData uri="http://schemas.openxmlformats.org/presentationml/2006/ole">
            <p:oleObj spid="_x0000_s4107" name="Rovnice" r:id="rId13" imgW="2664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0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400" smtClean="0"/>
              <a:t>Racionální čísla – rozšiřování a krácení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5122" name="Object 10"/>
          <p:cNvGraphicFramePr>
            <a:graphicFrameLocks noChangeAspect="1"/>
          </p:cNvGraphicFramePr>
          <p:nvPr/>
        </p:nvGraphicFramePr>
        <p:xfrm>
          <a:off x="666750" y="2214563"/>
          <a:ext cx="1119188" cy="912812"/>
        </p:xfrm>
        <a:graphic>
          <a:graphicData uri="http://schemas.openxmlformats.org/presentationml/2006/ole">
            <p:oleObj spid="_x0000_s5122" name="Rovnice" r:id="rId4" imgW="482400" imgH="393480" progId="Equation.3">
              <p:embed/>
            </p:oleObj>
          </a:graphicData>
        </a:graphic>
      </p:graphicFrame>
      <p:sp>
        <p:nvSpPr>
          <p:cNvPr id="5132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178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Urči číslo, kterým byl zlomek rozšířen</a:t>
            </a:r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700088" y="5516563"/>
          <a:ext cx="942975" cy="912812"/>
        </p:xfrm>
        <a:graphic>
          <a:graphicData uri="http://schemas.openxmlformats.org/presentationml/2006/ole">
            <p:oleObj spid="_x0000_s5123" name="Rovnice" r:id="rId5" imgW="406080" imgH="393480" progId="Equation.3">
              <p:embed/>
            </p:oleObj>
          </a:graphicData>
        </a:graphic>
      </p:graphicFrame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571500" y="4572000"/>
          <a:ext cx="1062038" cy="912813"/>
        </p:xfrm>
        <a:graphic>
          <a:graphicData uri="http://schemas.openxmlformats.org/presentationml/2006/ole">
            <p:oleObj spid="_x0000_s5124" name="Rovnice" r:id="rId6" imgW="457200" imgH="393480" progId="Equation.3">
              <p:embed/>
            </p:oleObj>
          </a:graphicData>
        </a:graphic>
      </p:graphicFrame>
      <p:graphicFrame>
        <p:nvGraphicFramePr>
          <p:cNvPr id="5125" name="Object 6"/>
          <p:cNvGraphicFramePr>
            <a:graphicFrameLocks noChangeAspect="1"/>
          </p:cNvGraphicFramePr>
          <p:nvPr/>
        </p:nvGraphicFramePr>
        <p:xfrm>
          <a:off x="642938" y="3159125"/>
          <a:ext cx="1060450" cy="912813"/>
        </p:xfrm>
        <a:graphic>
          <a:graphicData uri="http://schemas.openxmlformats.org/presentationml/2006/ole">
            <p:oleObj spid="_x0000_s5125" name="Rovnice" r:id="rId7" imgW="457200" imgH="393480" progId="Equation.3">
              <p:embed/>
            </p:oleObj>
          </a:graphicData>
        </a:graphic>
      </p:graphicFrame>
      <p:graphicFrame>
        <p:nvGraphicFramePr>
          <p:cNvPr id="5126" name="Object 7"/>
          <p:cNvGraphicFramePr>
            <a:graphicFrameLocks noChangeAspect="1"/>
          </p:cNvGraphicFramePr>
          <p:nvPr/>
        </p:nvGraphicFramePr>
        <p:xfrm>
          <a:off x="4500563" y="2214563"/>
          <a:ext cx="1092200" cy="912812"/>
        </p:xfrm>
        <a:graphic>
          <a:graphicData uri="http://schemas.openxmlformats.org/presentationml/2006/ole">
            <p:oleObj spid="_x0000_s5126" name="Rovnice" r:id="rId8" imgW="469800" imgH="393480" progId="Equation.3">
              <p:embed/>
            </p:oleObj>
          </a:graphicData>
        </a:graphic>
      </p:graphicFrame>
      <p:graphicFrame>
        <p:nvGraphicFramePr>
          <p:cNvPr id="5127" name="Object 8"/>
          <p:cNvGraphicFramePr>
            <a:graphicFrameLocks noChangeAspect="1"/>
          </p:cNvGraphicFramePr>
          <p:nvPr/>
        </p:nvGraphicFramePr>
        <p:xfrm>
          <a:off x="4483100" y="5588000"/>
          <a:ext cx="1089025" cy="912813"/>
        </p:xfrm>
        <a:graphic>
          <a:graphicData uri="http://schemas.openxmlformats.org/presentationml/2006/ole">
            <p:oleObj spid="_x0000_s5127" name="Rovnice" r:id="rId9" imgW="469800" imgH="393480" progId="Equation.3">
              <p:embed/>
            </p:oleObj>
          </a:graphicData>
        </a:graphic>
      </p:graphicFrame>
      <p:graphicFrame>
        <p:nvGraphicFramePr>
          <p:cNvPr id="5128" name="Object 9"/>
          <p:cNvGraphicFramePr>
            <a:graphicFrameLocks noChangeAspect="1"/>
          </p:cNvGraphicFramePr>
          <p:nvPr/>
        </p:nvGraphicFramePr>
        <p:xfrm>
          <a:off x="4429125" y="4643438"/>
          <a:ext cx="1060450" cy="912812"/>
        </p:xfrm>
        <a:graphic>
          <a:graphicData uri="http://schemas.openxmlformats.org/presentationml/2006/ole">
            <p:oleObj spid="_x0000_s5128" name="Rovnice" r:id="rId10" imgW="457200" imgH="393480" progId="Equation.3">
              <p:embed/>
            </p:oleObj>
          </a:graphicData>
        </a:graphic>
      </p:graphicFrame>
      <p:graphicFrame>
        <p:nvGraphicFramePr>
          <p:cNvPr id="5129" name="Object 11"/>
          <p:cNvGraphicFramePr>
            <a:graphicFrameLocks noChangeAspect="1"/>
          </p:cNvGraphicFramePr>
          <p:nvPr/>
        </p:nvGraphicFramePr>
        <p:xfrm>
          <a:off x="4522788" y="3159125"/>
          <a:ext cx="1120775" cy="912813"/>
        </p:xfrm>
        <a:graphic>
          <a:graphicData uri="http://schemas.openxmlformats.org/presentationml/2006/ole">
            <p:oleObj spid="_x0000_s5129" name="Rovnice" r:id="rId11" imgW="482400" imgH="393480" progId="Equation.3">
              <p:embed/>
            </p:oleObj>
          </a:graphicData>
        </a:graphic>
      </p:graphicFrame>
      <p:sp>
        <p:nvSpPr>
          <p:cNvPr id="5133" name="Text Box 4"/>
          <p:cNvSpPr txBox="1">
            <a:spLocks noChangeArrowheads="1"/>
          </p:cNvSpPr>
          <p:nvPr/>
        </p:nvSpPr>
        <p:spPr bwMode="auto">
          <a:xfrm>
            <a:off x="1322388" y="4038600"/>
            <a:ext cx="7178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Urči číslo, kterým byl zlomek zkrácen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smíšené číslo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6146" name="Object 10"/>
          <p:cNvGraphicFramePr>
            <a:graphicFrameLocks noChangeAspect="1"/>
          </p:cNvGraphicFramePr>
          <p:nvPr/>
        </p:nvGraphicFramePr>
        <p:xfrm>
          <a:off x="642938" y="2214563"/>
          <a:ext cx="619125" cy="912812"/>
        </p:xfrm>
        <a:graphic>
          <a:graphicData uri="http://schemas.openxmlformats.org/presentationml/2006/ole">
            <p:oleObj spid="_x0000_s6146" name="Rovnice" r:id="rId4" imgW="266400" imgH="393480" progId="Equation.3">
              <p:embed/>
            </p:oleObj>
          </a:graphicData>
        </a:graphic>
      </p:graphicFrame>
      <p:sp>
        <p:nvSpPr>
          <p:cNvPr id="6160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178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Zlomky převeď na smíšená čísla</a:t>
            </a:r>
          </a:p>
        </p:txBody>
      </p:sp>
      <p:graphicFrame>
        <p:nvGraphicFramePr>
          <p:cNvPr id="6147" name="Object 6"/>
          <p:cNvGraphicFramePr>
            <a:graphicFrameLocks noChangeAspect="1"/>
          </p:cNvGraphicFramePr>
          <p:nvPr/>
        </p:nvGraphicFramePr>
        <p:xfrm>
          <a:off x="3446463" y="2214563"/>
          <a:ext cx="765175" cy="912812"/>
        </p:xfrm>
        <a:graphic>
          <a:graphicData uri="http://schemas.openxmlformats.org/presentationml/2006/ole">
            <p:oleObj spid="_x0000_s6147" name="Rovnice" r:id="rId5" imgW="330120" imgH="393480" progId="Equation.3">
              <p:embed/>
            </p:oleObj>
          </a:graphicData>
        </a:graphic>
      </p:graphicFrame>
      <p:graphicFrame>
        <p:nvGraphicFramePr>
          <p:cNvPr id="6148" name="Object 7"/>
          <p:cNvGraphicFramePr>
            <a:graphicFrameLocks noChangeAspect="1"/>
          </p:cNvGraphicFramePr>
          <p:nvPr/>
        </p:nvGraphicFramePr>
        <p:xfrm>
          <a:off x="6389688" y="2214563"/>
          <a:ext cx="768350" cy="912812"/>
        </p:xfrm>
        <a:graphic>
          <a:graphicData uri="http://schemas.openxmlformats.org/presentationml/2006/ole">
            <p:oleObj spid="_x0000_s6148" name="Rovnice" r:id="rId6" imgW="330120" imgH="393480" progId="Equation.3">
              <p:embed/>
            </p:oleObj>
          </a:graphicData>
        </a:graphic>
      </p:graphicFrame>
      <p:sp>
        <p:nvSpPr>
          <p:cNvPr id="6161" name="Text Box 4"/>
          <p:cNvSpPr txBox="1">
            <a:spLocks noChangeArrowheads="1"/>
          </p:cNvSpPr>
          <p:nvPr/>
        </p:nvSpPr>
        <p:spPr bwMode="auto">
          <a:xfrm>
            <a:off x="1322388" y="4038600"/>
            <a:ext cx="7178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Smíšená čísla převeď na zlomky</a:t>
            </a:r>
          </a:p>
        </p:txBody>
      </p:sp>
      <p:graphicFrame>
        <p:nvGraphicFramePr>
          <p:cNvPr id="6149" name="Object 10"/>
          <p:cNvGraphicFramePr>
            <a:graphicFrameLocks noChangeAspect="1"/>
          </p:cNvGraphicFramePr>
          <p:nvPr/>
        </p:nvGraphicFramePr>
        <p:xfrm>
          <a:off x="655638" y="3159125"/>
          <a:ext cx="619125" cy="912813"/>
        </p:xfrm>
        <a:graphic>
          <a:graphicData uri="http://schemas.openxmlformats.org/presentationml/2006/ole">
            <p:oleObj spid="_x0000_s6149" name="Rovnice" r:id="rId7" imgW="266400" imgH="393480" progId="Equation.3">
              <p:embed/>
            </p:oleObj>
          </a:graphicData>
        </a:graphic>
      </p:graphicFrame>
      <p:graphicFrame>
        <p:nvGraphicFramePr>
          <p:cNvPr id="6150" name="Object 11"/>
          <p:cNvGraphicFramePr>
            <a:graphicFrameLocks noChangeAspect="1"/>
          </p:cNvGraphicFramePr>
          <p:nvPr/>
        </p:nvGraphicFramePr>
        <p:xfrm>
          <a:off x="3441700" y="3159125"/>
          <a:ext cx="765175" cy="912813"/>
        </p:xfrm>
        <a:graphic>
          <a:graphicData uri="http://schemas.openxmlformats.org/presentationml/2006/ole">
            <p:oleObj spid="_x0000_s6150" name="Rovnice" r:id="rId8" imgW="330120" imgH="393480" progId="Equation.3">
              <p:embed/>
            </p:oleObj>
          </a:graphicData>
        </a:graphic>
      </p:graphicFrame>
      <p:graphicFrame>
        <p:nvGraphicFramePr>
          <p:cNvPr id="6151" name="Object 12"/>
          <p:cNvGraphicFramePr>
            <a:graphicFrameLocks noChangeAspect="1"/>
          </p:cNvGraphicFramePr>
          <p:nvPr/>
        </p:nvGraphicFramePr>
        <p:xfrm>
          <a:off x="6461125" y="3159125"/>
          <a:ext cx="620713" cy="912813"/>
        </p:xfrm>
        <a:graphic>
          <a:graphicData uri="http://schemas.openxmlformats.org/presentationml/2006/ole">
            <p:oleObj spid="_x0000_s6151" name="Rovnice" r:id="rId9" imgW="266400" imgH="393480" progId="Equation.3">
              <p:embed/>
            </p:oleObj>
          </a:graphicData>
        </a:graphic>
      </p:graphicFrame>
      <p:graphicFrame>
        <p:nvGraphicFramePr>
          <p:cNvPr id="6152" name="Object 13"/>
          <p:cNvGraphicFramePr>
            <a:graphicFrameLocks noChangeAspect="1"/>
          </p:cNvGraphicFramePr>
          <p:nvPr/>
        </p:nvGraphicFramePr>
        <p:xfrm>
          <a:off x="539750" y="4572000"/>
          <a:ext cx="825500" cy="912813"/>
        </p:xfrm>
        <a:graphic>
          <a:graphicData uri="http://schemas.openxmlformats.org/presentationml/2006/ole">
            <p:oleObj spid="_x0000_s6152" name="Rovnice" r:id="rId10" imgW="355320" imgH="393480" progId="Equation.3">
              <p:embed/>
            </p:oleObj>
          </a:graphicData>
        </a:graphic>
      </p:graphicFrame>
      <p:graphicFrame>
        <p:nvGraphicFramePr>
          <p:cNvPr id="6153" name="Object 14"/>
          <p:cNvGraphicFramePr>
            <a:graphicFrameLocks noChangeAspect="1"/>
          </p:cNvGraphicFramePr>
          <p:nvPr/>
        </p:nvGraphicFramePr>
        <p:xfrm>
          <a:off x="3446463" y="4572000"/>
          <a:ext cx="765175" cy="912813"/>
        </p:xfrm>
        <a:graphic>
          <a:graphicData uri="http://schemas.openxmlformats.org/presentationml/2006/ole">
            <p:oleObj spid="_x0000_s6153" name="Rovnice" r:id="rId11" imgW="330120" imgH="393480" progId="Equation.3">
              <p:embed/>
            </p:oleObj>
          </a:graphicData>
        </a:graphic>
      </p:graphicFrame>
      <p:graphicFrame>
        <p:nvGraphicFramePr>
          <p:cNvPr id="6154" name="Object 15"/>
          <p:cNvGraphicFramePr>
            <a:graphicFrameLocks noChangeAspect="1"/>
          </p:cNvGraphicFramePr>
          <p:nvPr/>
        </p:nvGraphicFramePr>
        <p:xfrm>
          <a:off x="6361113" y="4572000"/>
          <a:ext cx="827087" cy="912813"/>
        </p:xfrm>
        <a:graphic>
          <a:graphicData uri="http://schemas.openxmlformats.org/presentationml/2006/ole">
            <p:oleObj spid="_x0000_s6154" name="Rovnice" r:id="rId12" imgW="355320" imgH="393480" progId="Equation.3">
              <p:embed/>
            </p:oleObj>
          </a:graphicData>
        </a:graphic>
      </p:graphicFrame>
      <p:graphicFrame>
        <p:nvGraphicFramePr>
          <p:cNvPr id="6155" name="Object 16"/>
          <p:cNvGraphicFramePr>
            <a:graphicFrameLocks noChangeAspect="1"/>
          </p:cNvGraphicFramePr>
          <p:nvPr/>
        </p:nvGraphicFramePr>
        <p:xfrm>
          <a:off x="582613" y="5516563"/>
          <a:ext cx="766762" cy="912812"/>
        </p:xfrm>
        <a:graphic>
          <a:graphicData uri="http://schemas.openxmlformats.org/presentationml/2006/ole">
            <p:oleObj spid="_x0000_s6155" name="Rovnice" r:id="rId13" imgW="330120" imgH="393480" progId="Equation.3">
              <p:embed/>
            </p:oleObj>
          </a:graphicData>
        </a:graphic>
      </p:graphicFrame>
      <p:graphicFrame>
        <p:nvGraphicFramePr>
          <p:cNvPr id="6156" name="Object 17"/>
          <p:cNvGraphicFramePr>
            <a:graphicFrameLocks noChangeAspect="1"/>
          </p:cNvGraphicFramePr>
          <p:nvPr/>
        </p:nvGraphicFramePr>
        <p:xfrm>
          <a:off x="3413125" y="5516563"/>
          <a:ext cx="823913" cy="912812"/>
        </p:xfrm>
        <a:graphic>
          <a:graphicData uri="http://schemas.openxmlformats.org/presentationml/2006/ole">
            <p:oleObj spid="_x0000_s6156" name="Rovnice" r:id="rId14" imgW="355320" imgH="393480" progId="Equation.3">
              <p:embed/>
            </p:oleObj>
          </a:graphicData>
        </a:graphic>
      </p:graphicFrame>
      <p:graphicFrame>
        <p:nvGraphicFramePr>
          <p:cNvPr id="6157" name="Object 18"/>
          <p:cNvGraphicFramePr>
            <a:graphicFrameLocks noChangeAspect="1"/>
          </p:cNvGraphicFramePr>
          <p:nvPr/>
        </p:nvGraphicFramePr>
        <p:xfrm>
          <a:off x="6388100" y="5516563"/>
          <a:ext cx="768350" cy="912812"/>
        </p:xfrm>
        <a:graphic>
          <a:graphicData uri="http://schemas.openxmlformats.org/presentationml/2006/ole">
            <p:oleObj spid="_x0000_s6157" name="Rovnice" r:id="rId15" imgW="3301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Racionální čísla – sčítání 1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7170" name="Object 3"/>
          <p:cNvGraphicFramePr>
            <a:graphicFrameLocks noChangeAspect="1"/>
          </p:cNvGraphicFramePr>
          <p:nvPr/>
        </p:nvGraphicFramePr>
        <p:xfrm>
          <a:off x="163513" y="4351338"/>
          <a:ext cx="1265237" cy="1006475"/>
        </p:xfrm>
        <a:graphic>
          <a:graphicData uri="http://schemas.openxmlformats.org/presentationml/2006/ole">
            <p:oleObj spid="_x0000_s7170" name="Rovnice" r:id="rId4" imgW="495000" imgH="393480" progId="Equation.3">
              <p:embed/>
            </p:oleObj>
          </a:graphicData>
        </a:graphic>
      </p:graphicFrame>
      <p:graphicFrame>
        <p:nvGraphicFramePr>
          <p:cNvPr id="7171" name="Object 4"/>
          <p:cNvGraphicFramePr>
            <a:graphicFrameLocks noChangeAspect="1"/>
          </p:cNvGraphicFramePr>
          <p:nvPr/>
        </p:nvGraphicFramePr>
        <p:xfrm>
          <a:off x="141288" y="5357813"/>
          <a:ext cx="1430337" cy="1006475"/>
        </p:xfrm>
        <a:graphic>
          <a:graphicData uri="http://schemas.openxmlformats.org/presentationml/2006/ole">
            <p:oleObj spid="_x0000_s7171" name="Rovnice" r:id="rId5" imgW="558720" imgH="393480" progId="Equation.3">
              <p:embed/>
            </p:oleObj>
          </a:graphicData>
        </a:graphic>
      </p:graphicFrame>
      <p:graphicFrame>
        <p:nvGraphicFramePr>
          <p:cNvPr id="7172" name="Object 5"/>
          <p:cNvGraphicFramePr>
            <a:graphicFrameLocks noChangeAspect="1"/>
          </p:cNvGraphicFramePr>
          <p:nvPr/>
        </p:nvGraphicFramePr>
        <p:xfrm>
          <a:off x="161925" y="3357563"/>
          <a:ext cx="1266825" cy="1006475"/>
        </p:xfrm>
        <a:graphic>
          <a:graphicData uri="http://schemas.openxmlformats.org/presentationml/2006/ole">
            <p:oleObj spid="_x0000_s7172" name="Rovnice" r:id="rId6" imgW="495000" imgH="393480" progId="Equation.3">
              <p:embed/>
            </p:oleObj>
          </a:graphicData>
        </a:graphic>
      </p:graphicFrame>
      <p:graphicFrame>
        <p:nvGraphicFramePr>
          <p:cNvPr id="7173" name="Object 6"/>
          <p:cNvGraphicFramePr>
            <a:graphicFrameLocks noChangeAspect="1"/>
          </p:cNvGraphicFramePr>
          <p:nvPr/>
        </p:nvGraphicFramePr>
        <p:xfrm>
          <a:off x="4573588" y="4351338"/>
          <a:ext cx="1427162" cy="1006475"/>
        </p:xfrm>
        <a:graphic>
          <a:graphicData uri="http://schemas.openxmlformats.org/presentationml/2006/ole">
            <p:oleObj spid="_x0000_s7173" name="Rovnice" r:id="rId7" imgW="558720" imgH="393480" progId="Equation.3">
              <p:embed/>
            </p:oleObj>
          </a:graphicData>
        </a:graphic>
      </p:graphicFrame>
      <p:graphicFrame>
        <p:nvGraphicFramePr>
          <p:cNvPr id="7174" name="Object 7"/>
          <p:cNvGraphicFramePr>
            <a:graphicFrameLocks noChangeAspect="1"/>
          </p:cNvGraphicFramePr>
          <p:nvPr/>
        </p:nvGraphicFramePr>
        <p:xfrm>
          <a:off x="4645025" y="5357813"/>
          <a:ext cx="1427163" cy="1006475"/>
        </p:xfrm>
        <a:graphic>
          <a:graphicData uri="http://schemas.openxmlformats.org/presentationml/2006/ole">
            <p:oleObj spid="_x0000_s7174" name="Rovnice" r:id="rId8" imgW="558720" imgH="393480" progId="Equation.3">
              <p:embed/>
            </p:oleObj>
          </a:graphicData>
        </a:graphic>
      </p:graphicFrame>
      <p:graphicFrame>
        <p:nvGraphicFramePr>
          <p:cNvPr id="7175" name="Object 8"/>
          <p:cNvGraphicFramePr>
            <a:graphicFrameLocks noChangeAspect="1"/>
          </p:cNvGraphicFramePr>
          <p:nvPr/>
        </p:nvGraphicFramePr>
        <p:xfrm>
          <a:off x="4519613" y="3357563"/>
          <a:ext cx="1425575" cy="1006475"/>
        </p:xfrm>
        <a:graphic>
          <a:graphicData uri="http://schemas.openxmlformats.org/presentationml/2006/ole">
            <p:oleObj spid="_x0000_s7175" name="Rovnice" r:id="rId9" imgW="558720" imgH="393480" progId="Equation.3">
              <p:embed/>
            </p:oleObj>
          </a:graphicData>
        </a:graphic>
      </p:graphicFrame>
      <p:graphicFrame>
        <p:nvGraphicFramePr>
          <p:cNvPr id="7176" name="Object 9"/>
          <p:cNvGraphicFramePr>
            <a:graphicFrameLocks noChangeAspect="1"/>
          </p:cNvGraphicFramePr>
          <p:nvPr/>
        </p:nvGraphicFramePr>
        <p:xfrm>
          <a:off x="4519613" y="2357438"/>
          <a:ext cx="1428750" cy="1006475"/>
        </p:xfrm>
        <a:graphic>
          <a:graphicData uri="http://schemas.openxmlformats.org/presentationml/2006/ole">
            <p:oleObj spid="_x0000_s7176" name="Rovnice" r:id="rId10" imgW="558720" imgH="393480" progId="Equation.3">
              <p:embed/>
            </p:oleObj>
          </a:graphicData>
        </a:graphic>
      </p:graphicFrame>
      <p:graphicFrame>
        <p:nvGraphicFramePr>
          <p:cNvPr id="7177" name="Object 10"/>
          <p:cNvGraphicFramePr>
            <a:graphicFrameLocks noChangeAspect="1"/>
          </p:cNvGraphicFramePr>
          <p:nvPr/>
        </p:nvGraphicFramePr>
        <p:xfrm>
          <a:off x="142875" y="2357438"/>
          <a:ext cx="1428750" cy="1006475"/>
        </p:xfrm>
        <a:graphic>
          <a:graphicData uri="http://schemas.openxmlformats.org/presentationml/2006/ole">
            <p:oleObj spid="_x0000_s7177" name="Rovnice" r:id="rId11" imgW="558720" imgH="393480" progId="Equation.3">
              <p:embed/>
            </p:oleObj>
          </a:graphicData>
        </a:graphic>
      </p:graphicFrame>
      <p:sp>
        <p:nvSpPr>
          <p:cNvPr id="7180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Vypočti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Racionální čísla – sčítání 2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8194" name="Object 3"/>
          <p:cNvGraphicFramePr>
            <a:graphicFrameLocks noChangeAspect="1"/>
          </p:cNvGraphicFramePr>
          <p:nvPr/>
        </p:nvGraphicFramePr>
        <p:xfrm>
          <a:off x="147638" y="4351338"/>
          <a:ext cx="1296987" cy="1006475"/>
        </p:xfrm>
        <a:graphic>
          <a:graphicData uri="http://schemas.openxmlformats.org/presentationml/2006/ole">
            <p:oleObj spid="_x0000_s8194" name="Rovnice" r:id="rId4" imgW="507960" imgH="393480" progId="Equation.3">
              <p:embed/>
            </p:oleObj>
          </a:graphicData>
        </a:graphic>
      </p:graphicFrame>
      <p:graphicFrame>
        <p:nvGraphicFramePr>
          <p:cNvPr id="8195" name="Object 4"/>
          <p:cNvGraphicFramePr>
            <a:graphicFrameLocks noChangeAspect="1"/>
          </p:cNvGraphicFramePr>
          <p:nvPr/>
        </p:nvGraphicFramePr>
        <p:xfrm>
          <a:off x="141288" y="5357813"/>
          <a:ext cx="1430337" cy="1006475"/>
        </p:xfrm>
        <a:graphic>
          <a:graphicData uri="http://schemas.openxmlformats.org/presentationml/2006/ole">
            <p:oleObj spid="_x0000_s8195" name="Rovnice" r:id="rId5" imgW="558720" imgH="393480" progId="Equation.3">
              <p:embed/>
            </p:oleObj>
          </a:graphicData>
        </a:graphic>
      </p:graphicFrame>
      <p:graphicFrame>
        <p:nvGraphicFramePr>
          <p:cNvPr id="8196" name="Object 5"/>
          <p:cNvGraphicFramePr>
            <a:graphicFrameLocks noChangeAspect="1"/>
          </p:cNvGraphicFramePr>
          <p:nvPr/>
        </p:nvGraphicFramePr>
        <p:xfrm>
          <a:off x="161925" y="3357563"/>
          <a:ext cx="1266825" cy="1006475"/>
        </p:xfrm>
        <a:graphic>
          <a:graphicData uri="http://schemas.openxmlformats.org/presentationml/2006/ole">
            <p:oleObj spid="_x0000_s8196" name="Rovnice" r:id="rId6" imgW="495000" imgH="393480" progId="Equation.3">
              <p:embed/>
            </p:oleObj>
          </a:graphicData>
        </a:graphic>
      </p:graphicFrame>
      <p:graphicFrame>
        <p:nvGraphicFramePr>
          <p:cNvPr id="8197" name="Object 6"/>
          <p:cNvGraphicFramePr>
            <a:graphicFrameLocks noChangeAspect="1"/>
          </p:cNvGraphicFramePr>
          <p:nvPr/>
        </p:nvGraphicFramePr>
        <p:xfrm>
          <a:off x="4572000" y="4351338"/>
          <a:ext cx="1296988" cy="1006475"/>
        </p:xfrm>
        <a:graphic>
          <a:graphicData uri="http://schemas.openxmlformats.org/presentationml/2006/ole">
            <p:oleObj spid="_x0000_s8197" name="Rovnice" r:id="rId7" imgW="507960" imgH="393480" progId="Equation.3">
              <p:embed/>
            </p:oleObj>
          </a:graphicData>
        </a:graphic>
      </p:graphicFrame>
      <p:graphicFrame>
        <p:nvGraphicFramePr>
          <p:cNvPr id="8198" name="Object 7"/>
          <p:cNvGraphicFramePr>
            <a:graphicFrameLocks noChangeAspect="1"/>
          </p:cNvGraphicFramePr>
          <p:nvPr/>
        </p:nvGraphicFramePr>
        <p:xfrm>
          <a:off x="4629150" y="5357813"/>
          <a:ext cx="1458913" cy="1006475"/>
        </p:xfrm>
        <a:graphic>
          <a:graphicData uri="http://schemas.openxmlformats.org/presentationml/2006/ole">
            <p:oleObj spid="_x0000_s8198" name="Rovnice" r:id="rId8" imgW="571320" imgH="393480" progId="Equation.3">
              <p:embed/>
            </p:oleObj>
          </a:graphicData>
        </a:graphic>
      </p:graphicFrame>
      <p:graphicFrame>
        <p:nvGraphicFramePr>
          <p:cNvPr id="8199" name="Object 8"/>
          <p:cNvGraphicFramePr>
            <a:graphicFrameLocks noChangeAspect="1"/>
          </p:cNvGraphicFramePr>
          <p:nvPr/>
        </p:nvGraphicFramePr>
        <p:xfrm>
          <a:off x="4583113" y="3357563"/>
          <a:ext cx="1296987" cy="1006475"/>
        </p:xfrm>
        <a:graphic>
          <a:graphicData uri="http://schemas.openxmlformats.org/presentationml/2006/ole">
            <p:oleObj spid="_x0000_s8199" name="Rovnice" r:id="rId9" imgW="507960" imgH="393480" progId="Equation.3">
              <p:embed/>
            </p:oleObj>
          </a:graphicData>
        </a:graphic>
      </p:graphicFrame>
      <p:graphicFrame>
        <p:nvGraphicFramePr>
          <p:cNvPr id="8200" name="Object 9"/>
          <p:cNvGraphicFramePr>
            <a:graphicFrameLocks noChangeAspect="1"/>
          </p:cNvGraphicFramePr>
          <p:nvPr/>
        </p:nvGraphicFramePr>
        <p:xfrm>
          <a:off x="4572000" y="2357438"/>
          <a:ext cx="1428750" cy="1006475"/>
        </p:xfrm>
        <a:graphic>
          <a:graphicData uri="http://schemas.openxmlformats.org/presentationml/2006/ole">
            <p:oleObj spid="_x0000_s8200" name="Rovnice" r:id="rId10" imgW="558720" imgH="393480" progId="Equation.3">
              <p:embed/>
            </p:oleObj>
          </a:graphicData>
        </a:graphic>
      </p:graphicFrame>
      <p:graphicFrame>
        <p:nvGraphicFramePr>
          <p:cNvPr id="8201" name="Object 10"/>
          <p:cNvGraphicFramePr>
            <a:graphicFrameLocks noChangeAspect="1"/>
          </p:cNvGraphicFramePr>
          <p:nvPr/>
        </p:nvGraphicFramePr>
        <p:xfrm>
          <a:off x="142875" y="2357438"/>
          <a:ext cx="1298575" cy="1006475"/>
        </p:xfrm>
        <a:graphic>
          <a:graphicData uri="http://schemas.openxmlformats.org/presentationml/2006/ole">
            <p:oleObj spid="_x0000_s8201" name="Rovnice" r:id="rId11" imgW="507960" imgH="393480" progId="Equation.3">
              <p:embed/>
            </p:oleObj>
          </a:graphicData>
        </a:graphic>
      </p:graphicFrame>
      <p:sp>
        <p:nvSpPr>
          <p:cNvPr id="8204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Vypočti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Racionální čísla – odčítání 1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9218" name="Object 3"/>
          <p:cNvGraphicFramePr>
            <a:graphicFrameLocks noChangeAspect="1"/>
          </p:cNvGraphicFramePr>
          <p:nvPr/>
        </p:nvGraphicFramePr>
        <p:xfrm>
          <a:off x="147638" y="4708525"/>
          <a:ext cx="1296987" cy="1006475"/>
        </p:xfrm>
        <a:graphic>
          <a:graphicData uri="http://schemas.openxmlformats.org/presentationml/2006/ole">
            <p:oleObj spid="_x0000_s9218" name="Rovnice" r:id="rId4" imgW="507960" imgH="393480" progId="Equation.3">
              <p:embed/>
            </p:oleObj>
          </a:graphicData>
        </a:graphic>
      </p:graphicFrame>
      <p:graphicFrame>
        <p:nvGraphicFramePr>
          <p:cNvPr id="9219" name="Object 5"/>
          <p:cNvGraphicFramePr>
            <a:graphicFrameLocks noChangeAspect="1"/>
          </p:cNvGraphicFramePr>
          <p:nvPr/>
        </p:nvGraphicFramePr>
        <p:xfrm>
          <a:off x="146050" y="3565525"/>
          <a:ext cx="1298575" cy="1006475"/>
        </p:xfrm>
        <a:graphic>
          <a:graphicData uri="http://schemas.openxmlformats.org/presentationml/2006/ole">
            <p:oleObj spid="_x0000_s9219" name="Rovnice" r:id="rId5" imgW="507960" imgH="393480" progId="Equation.3">
              <p:embed/>
            </p:oleObj>
          </a:graphicData>
        </a:graphic>
      </p:graphicFrame>
      <p:graphicFrame>
        <p:nvGraphicFramePr>
          <p:cNvPr id="9220" name="Object 6"/>
          <p:cNvGraphicFramePr>
            <a:graphicFrameLocks noChangeAspect="1"/>
          </p:cNvGraphicFramePr>
          <p:nvPr/>
        </p:nvGraphicFramePr>
        <p:xfrm>
          <a:off x="4645025" y="4708525"/>
          <a:ext cx="1427163" cy="1006475"/>
        </p:xfrm>
        <a:graphic>
          <a:graphicData uri="http://schemas.openxmlformats.org/presentationml/2006/ole">
            <p:oleObj spid="_x0000_s9220" name="Rovnice" r:id="rId6" imgW="558720" imgH="393480" progId="Equation.3">
              <p:embed/>
            </p:oleObj>
          </a:graphicData>
        </a:graphic>
      </p:graphicFrame>
      <p:graphicFrame>
        <p:nvGraphicFramePr>
          <p:cNvPr id="9221" name="Object 8"/>
          <p:cNvGraphicFramePr>
            <a:graphicFrameLocks noChangeAspect="1"/>
          </p:cNvGraphicFramePr>
          <p:nvPr/>
        </p:nvGraphicFramePr>
        <p:xfrm>
          <a:off x="4583113" y="3565525"/>
          <a:ext cx="1296987" cy="1006475"/>
        </p:xfrm>
        <a:graphic>
          <a:graphicData uri="http://schemas.openxmlformats.org/presentationml/2006/ole">
            <p:oleObj spid="_x0000_s9221" name="Rovnice" r:id="rId7" imgW="507960" imgH="393480" progId="Equation.3">
              <p:embed/>
            </p:oleObj>
          </a:graphicData>
        </a:graphic>
      </p:graphicFrame>
      <p:graphicFrame>
        <p:nvGraphicFramePr>
          <p:cNvPr id="9222" name="Object 9"/>
          <p:cNvGraphicFramePr>
            <a:graphicFrameLocks noChangeAspect="1"/>
          </p:cNvGraphicFramePr>
          <p:nvPr/>
        </p:nvGraphicFramePr>
        <p:xfrm>
          <a:off x="4592638" y="2422525"/>
          <a:ext cx="1265237" cy="1006475"/>
        </p:xfrm>
        <a:graphic>
          <a:graphicData uri="http://schemas.openxmlformats.org/presentationml/2006/ole">
            <p:oleObj spid="_x0000_s9222" name="Rovnice" r:id="rId8" imgW="495000" imgH="393480" progId="Equation.3">
              <p:embed/>
            </p:oleObj>
          </a:graphicData>
        </a:graphic>
      </p:graphicFrame>
      <p:graphicFrame>
        <p:nvGraphicFramePr>
          <p:cNvPr id="9223" name="Object 10"/>
          <p:cNvGraphicFramePr>
            <a:graphicFrameLocks noChangeAspect="1"/>
          </p:cNvGraphicFramePr>
          <p:nvPr/>
        </p:nvGraphicFramePr>
        <p:xfrm>
          <a:off x="158750" y="2422525"/>
          <a:ext cx="1265238" cy="1006475"/>
        </p:xfrm>
        <a:graphic>
          <a:graphicData uri="http://schemas.openxmlformats.org/presentationml/2006/ole">
            <p:oleObj spid="_x0000_s9223" name="Rovnice" r:id="rId9" imgW="495000" imgH="393480" progId="Equation.3">
              <p:embed/>
            </p:oleObj>
          </a:graphicData>
        </a:graphic>
      </p:graphicFrame>
      <p:sp>
        <p:nvSpPr>
          <p:cNvPr id="9226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Vypočti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Racionální čísla – odčítání 2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10242" name="Object 3"/>
          <p:cNvGraphicFramePr>
            <a:graphicFrameLocks noChangeAspect="1"/>
          </p:cNvGraphicFramePr>
          <p:nvPr/>
        </p:nvGraphicFramePr>
        <p:xfrm>
          <a:off x="163513" y="4708525"/>
          <a:ext cx="1263650" cy="1006475"/>
        </p:xfrm>
        <a:graphic>
          <a:graphicData uri="http://schemas.openxmlformats.org/presentationml/2006/ole">
            <p:oleObj spid="_x0000_s10242" name="Rovnice" r:id="rId4" imgW="495000" imgH="393480" progId="Equation.3">
              <p:embed/>
            </p:oleObj>
          </a:graphicData>
        </a:graphic>
      </p:graphicFrame>
      <p:graphicFrame>
        <p:nvGraphicFramePr>
          <p:cNvPr id="10243" name="Object 5"/>
          <p:cNvGraphicFramePr>
            <a:graphicFrameLocks noChangeAspect="1"/>
          </p:cNvGraphicFramePr>
          <p:nvPr/>
        </p:nvGraphicFramePr>
        <p:xfrm>
          <a:off x="123825" y="3565525"/>
          <a:ext cx="1590675" cy="1006475"/>
        </p:xfrm>
        <a:graphic>
          <a:graphicData uri="http://schemas.openxmlformats.org/presentationml/2006/ole">
            <p:oleObj spid="_x0000_s10243" name="Rovnice" r:id="rId5" imgW="622080" imgH="393480" progId="Equation.3">
              <p:embed/>
            </p:oleObj>
          </a:graphicData>
        </a:graphic>
      </p:graphicFrame>
      <p:graphicFrame>
        <p:nvGraphicFramePr>
          <p:cNvPr id="10244" name="Object 6"/>
          <p:cNvGraphicFramePr>
            <a:graphicFrameLocks noChangeAspect="1"/>
          </p:cNvGraphicFramePr>
          <p:nvPr/>
        </p:nvGraphicFramePr>
        <p:xfrm>
          <a:off x="4741863" y="4708525"/>
          <a:ext cx="1231900" cy="1006475"/>
        </p:xfrm>
        <a:graphic>
          <a:graphicData uri="http://schemas.openxmlformats.org/presentationml/2006/ole">
            <p:oleObj spid="_x0000_s10244" name="Rovnice" r:id="rId6" imgW="482400" imgH="393480" progId="Equation.3">
              <p:embed/>
            </p:oleObj>
          </a:graphicData>
        </a:graphic>
      </p:graphicFrame>
      <p:graphicFrame>
        <p:nvGraphicFramePr>
          <p:cNvPr id="10245" name="Object 8"/>
          <p:cNvGraphicFramePr>
            <a:graphicFrameLocks noChangeAspect="1"/>
          </p:cNvGraphicFramePr>
          <p:nvPr/>
        </p:nvGraphicFramePr>
        <p:xfrm>
          <a:off x="4664075" y="3565525"/>
          <a:ext cx="1135063" cy="1006475"/>
        </p:xfrm>
        <a:graphic>
          <a:graphicData uri="http://schemas.openxmlformats.org/presentationml/2006/ole">
            <p:oleObj spid="_x0000_s10245" name="Rovnice" r:id="rId7" imgW="444240" imgH="393480" progId="Equation.3">
              <p:embed/>
            </p:oleObj>
          </a:graphicData>
        </a:graphic>
      </p:graphicFrame>
      <p:graphicFrame>
        <p:nvGraphicFramePr>
          <p:cNvPr id="10246" name="Object 9"/>
          <p:cNvGraphicFramePr>
            <a:graphicFrameLocks noChangeAspect="1"/>
          </p:cNvGraphicFramePr>
          <p:nvPr/>
        </p:nvGraphicFramePr>
        <p:xfrm>
          <a:off x="4592638" y="2422525"/>
          <a:ext cx="1265237" cy="1006475"/>
        </p:xfrm>
        <a:graphic>
          <a:graphicData uri="http://schemas.openxmlformats.org/presentationml/2006/ole">
            <p:oleObj spid="_x0000_s10246" name="Rovnice" r:id="rId8" imgW="495000" imgH="393480" progId="Equation.3">
              <p:embed/>
            </p:oleObj>
          </a:graphicData>
        </a:graphic>
      </p:graphicFrame>
      <p:graphicFrame>
        <p:nvGraphicFramePr>
          <p:cNvPr id="10247" name="Object 10"/>
          <p:cNvGraphicFramePr>
            <a:graphicFrameLocks noChangeAspect="1"/>
          </p:cNvGraphicFramePr>
          <p:nvPr/>
        </p:nvGraphicFramePr>
        <p:xfrm>
          <a:off x="142875" y="2422525"/>
          <a:ext cx="1296988" cy="1006475"/>
        </p:xfrm>
        <a:graphic>
          <a:graphicData uri="http://schemas.openxmlformats.org/presentationml/2006/ole">
            <p:oleObj spid="_x0000_s10247" name="Rovnice" r:id="rId9" imgW="507960" imgH="393480" progId="Equation.3">
              <p:embed/>
            </p:oleObj>
          </a:graphicData>
        </a:graphic>
      </p:graphicFrame>
      <p:sp>
        <p:nvSpPr>
          <p:cNvPr id="10250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Vypočti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0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násobení</a:t>
            </a:r>
          </a:p>
        </p:txBody>
      </p:sp>
      <p:graphicFrame>
        <p:nvGraphicFramePr>
          <p:cNvPr id="11266" name="Object 11"/>
          <p:cNvGraphicFramePr>
            <a:graphicFrameLocks noChangeAspect="1"/>
          </p:cNvGraphicFramePr>
          <p:nvPr>
            <p:ph sz="quarter" idx="1"/>
          </p:nvPr>
        </p:nvGraphicFramePr>
        <p:xfrm>
          <a:off x="285750" y="2420938"/>
          <a:ext cx="2330450" cy="792162"/>
        </p:xfrm>
        <a:graphic>
          <a:graphicData uri="http://schemas.openxmlformats.org/presentationml/2006/ole">
            <p:oleObj spid="_x0000_s11266" name="Rovnice" r:id="rId3" imgW="1269720" imgH="431640" progId="Equation.3">
              <p:embed/>
            </p:oleObj>
          </a:graphicData>
        </a:graphic>
      </p:graphicFrame>
      <p:graphicFrame>
        <p:nvGraphicFramePr>
          <p:cNvPr id="11267" name="Object 13"/>
          <p:cNvGraphicFramePr>
            <a:graphicFrameLocks noChangeAspect="1"/>
          </p:cNvGraphicFramePr>
          <p:nvPr>
            <p:ph sz="quarter" idx="2"/>
          </p:nvPr>
        </p:nvGraphicFramePr>
        <p:xfrm>
          <a:off x="250825" y="3429000"/>
          <a:ext cx="1514475" cy="792163"/>
        </p:xfrm>
        <a:graphic>
          <a:graphicData uri="http://schemas.openxmlformats.org/presentationml/2006/ole">
            <p:oleObj spid="_x0000_s11267" name="Rovnice" r:id="rId4" imgW="825480" imgH="431640" progId="Equation.3">
              <p:embed/>
            </p:oleObj>
          </a:graphicData>
        </a:graphic>
      </p:graphicFrame>
      <p:graphicFrame>
        <p:nvGraphicFramePr>
          <p:cNvPr id="11268" name="Object 15"/>
          <p:cNvGraphicFramePr>
            <a:graphicFrameLocks noChangeAspect="1"/>
          </p:cNvGraphicFramePr>
          <p:nvPr>
            <p:ph sz="quarter" idx="3"/>
          </p:nvPr>
        </p:nvGraphicFramePr>
        <p:xfrm>
          <a:off x="298450" y="4437063"/>
          <a:ext cx="2185988" cy="790575"/>
        </p:xfrm>
        <a:graphic>
          <a:graphicData uri="http://schemas.openxmlformats.org/presentationml/2006/ole">
            <p:oleObj spid="_x0000_s11268" name="Rovnice" r:id="rId5" imgW="1193760" imgH="431640" progId="Equation.3">
              <p:embed/>
            </p:oleObj>
          </a:graphicData>
        </a:graphic>
      </p:graphicFrame>
      <p:sp>
        <p:nvSpPr>
          <p:cNvPr id="11271" name="Text Box 4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Vypočti</a:t>
            </a:r>
          </a:p>
        </p:txBody>
      </p:sp>
      <p:sp>
        <p:nvSpPr>
          <p:cNvPr id="56325" name="AutoShape 5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11269" name="Object 17"/>
          <p:cNvGraphicFramePr>
            <a:graphicFrameLocks noChangeAspect="1"/>
          </p:cNvGraphicFramePr>
          <p:nvPr>
            <p:ph sz="quarter" idx="4"/>
          </p:nvPr>
        </p:nvGraphicFramePr>
        <p:xfrm>
          <a:off x="250825" y="5516563"/>
          <a:ext cx="1490663" cy="792162"/>
        </p:xfrm>
        <a:graphic>
          <a:graphicData uri="http://schemas.openxmlformats.org/presentationml/2006/ole">
            <p:oleObj spid="_x0000_s11269" name="Rovnice" r:id="rId7" imgW="81252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sčítání a násobení</a:t>
            </a:r>
          </a:p>
        </p:txBody>
      </p:sp>
      <p:graphicFrame>
        <p:nvGraphicFramePr>
          <p:cNvPr id="12290" name="Object 3"/>
          <p:cNvGraphicFramePr>
            <a:graphicFrameLocks noChangeAspect="1"/>
          </p:cNvGraphicFramePr>
          <p:nvPr>
            <p:ph sz="quarter" idx="1"/>
          </p:nvPr>
        </p:nvGraphicFramePr>
        <p:xfrm>
          <a:off x="250825" y="2492375"/>
          <a:ext cx="1514475" cy="792163"/>
        </p:xfrm>
        <a:graphic>
          <a:graphicData uri="http://schemas.openxmlformats.org/presentationml/2006/ole">
            <p:oleObj spid="_x0000_s12290" name="Rovnice" r:id="rId3" imgW="825480" imgH="431640" progId="Equation.3">
              <p:embed/>
            </p:oleObj>
          </a:graphicData>
        </a:graphic>
      </p:graphicFrame>
      <p:graphicFrame>
        <p:nvGraphicFramePr>
          <p:cNvPr id="12291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250825" y="3500438"/>
          <a:ext cx="1514475" cy="792162"/>
        </p:xfrm>
        <a:graphic>
          <a:graphicData uri="http://schemas.openxmlformats.org/presentationml/2006/ole">
            <p:oleObj spid="_x0000_s12291" name="Rovnice" r:id="rId4" imgW="825480" imgH="431640" progId="Equation.3">
              <p:embed/>
            </p:oleObj>
          </a:graphicData>
        </a:graphic>
      </p:graphicFrame>
      <p:graphicFrame>
        <p:nvGraphicFramePr>
          <p:cNvPr id="12292" name="Object 5"/>
          <p:cNvGraphicFramePr>
            <a:graphicFrameLocks noChangeAspect="1"/>
          </p:cNvGraphicFramePr>
          <p:nvPr>
            <p:ph sz="quarter" idx="3"/>
          </p:nvPr>
        </p:nvGraphicFramePr>
        <p:xfrm>
          <a:off x="250825" y="4508500"/>
          <a:ext cx="1677988" cy="792163"/>
        </p:xfrm>
        <a:graphic>
          <a:graphicData uri="http://schemas.openxmlformats.org/presentationml/2006/ole">
            <p:oleObj spid="_x0000_s12292" name="Rovnice" r:id="rId5" imgW="914400" imgH="431640" progId="Equation.3">
              <p:embed/>
            </p:oleObj>
          </a:graphicData>
        </a:graphic>
      </p:graphicFrame>
      <p:sp>
        <p:nvSpPr>
          <p:cNvPr id="12295" name="Text Box 6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Vypočti</a:t>
            </a:r>
          </a:p>
        </p:txBody>
      </p:sp>
      <p:sp>
        <p:nvSpPr>
          <p:cNvPr id="68615" name="AutoShape 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12293" name="Object 8"/>
          <p:cNvGraphicFramePr>
            <a:graphicFrameLocks noChangeAspect="1"/>
          </p:cNvGraphicFramePr>
          <p:nvPr>
            <p:ph sz="quarter" idx="4"/>
          </p:nvPr>
        </p:nvGraphicFramePr>
        <p:xfrm>
          <a:off x="250825" y="5589588"/>
          <a:ext cx="1655763" cy="792162"/>
        </p:xfrm>
        <a:graphic>
          <a:graphicData uri="http://schemas.openxmlformats.org/presentationml/2006/ole">
            <p:oleObj spid="_x0000_s12293" name="Rovnice" r:id="rId7" imgW="90144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násobení a dělení 1</a:t>
            </a:r>
          </a:p>
        </p:txBody>
      </p:sp>
      <p:graphicFrame>
        <p:nvGraphicFramePr>
          <p:cNvPr id="13314" name="Object 3"/>
          <p:cNvGraphicFramePr>
            <a:graphicFrameLocks noChangeAspect="1"/>
          </p:cNvGraphicFramePr>
          <p:nvPr>
            <p:ph sz="quarter" idx="1"/>
          </p:nvPr>
        </p:nvGraphicFramePr>
        <p:xfrm>
          <a:off x="250825" y="2420938"/>
          <a:ext cx="1817688" cy="792162"/>
        </p:xfrm>
        <a:graphic>
          <a:graphicData uri="http://schemas.openxmlformats.org/presentationml/2006/ole">
            <p:oleObj spid="_x0000_s13314" name="Rovnice" r:id="rId3" imgW="990360" imgH="431640" progId="Equation.3">
              <p:embed/>
            </p:oleObj>
          </a:graphicData>
        </a:graphic>
      </p:graphicFrame>
      <p:graphicFrame>
        <p:nvGraphicFramePr>
          <p:cNvPr id="13315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250825" y="3429000"/>
          <a:ext cx="1303338" cy="792163"/>
        </p:xfrm>
        <a:graphic>
          <a:graphicData uri="http://schemas.openxmlformats.org/presentationml/2006/ole">
            <p:oleObj spid="_x0000_s13315" name="Rovnice" r:id="rId4" imgW="647640" imgH="393480" progId="Equation.3">
              <p:embed/>
            </p:oleObj>
          </a:graphicData>
        </a:graphic>
      </p:graphicFrame>
      <p:graphicFrame>
        <p:nvGraphicFramePr>
          <p:cNvPr id="13316" name="Object 5"/>
          <p:cNvGraphicFramePr>
            <a:graphicFrameLocks noChangeAspect="1"/>
          </p:cNvGraphicFramePr>
          <p:nvPr>
            <p:ph sz="quarter" idx="3"/>
          </p:nvPr>
        </p:nvGraphicFramePr>
        <p:xfrm>
          <a:off x="250825" y="4437063"/>
          <a:ext cx="1860550" cy="790575"/>
        </p:xfrm>
        <a:graphic>
          <a:graphicData uri="http://schemas.openxmlformats.org/presentationml/2006/ole">
            <p:oleObj spid="_x0000_s13316" name="Rovnice" r:id="rId5" imgW="1015920" imgH="431640" progId="Equation.3">
              <p:embed/>
            </p:oleObj>
          </a:graphicData>
        </a:graphic>
      </p:graphicFrame>
      <p:sp>
        <p:nvSpPr>
          <p:cNvPr id="13319" name="Text Box 6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Vypočti</a:t>
            </a:r>
          </a:p>
        </p:txBody>
      </p:sp>
      <p:sp>
        <p:nvSpPr>
          <p:cNvPr id="62471" name="AutoShape 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13317" name="Object 8"/>
          <p:cNvGraphicFramePr>
            <a:graphicFrameLocks noChangeAspect="1"/>
          </p:cNvGraphicFramePr>
          <p:nvPr>
            <p:ph sz="quarter" idx="4"/>
          </p:nvPr>
        </p:nvGraphicFramePr>
        <p:xfrm>
          <a:off x="250825" y="5516563"/>
          <a:ext cx="1303338" cy="792162"/>
        </p:xfrm>
        <a:graphic>
          <a:graphicData uri="http://schemas.openxmlformats.org/presentationml/2006/ole">
            <p:oleObj spid="_x0000_s13317" name="Rovnice" r:id="rId7" imgW="6476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násobení a dělení 2</a:t>
            </a:r>
          </a:p>
        </p:txBody>
      </p:sp>
      <p:graphicFrame>
        <p:nvGraphicFramePr>
          <p:cNvPr id="14338" name="Object 3"/>
          <p:cNvGraphicFramePr>
            <a:graphicFrameLocks noChangeAspect="1"/>
          </p:cNvGraphicFramePr>
          <p:nvPr>
            <p:ph sz="quarter" idx="1"/>
          </p:nvPr>
        </p:nvGraphicFramePr>
        <p:xfrm>
          <a:off x="250825" y="2492375"/>
          <a:ext cx="2354263" cy="792163"/>
        </p:xfrm>
        <a:graphic>
          <a:graphicData uri="http://schemas.openxmlformats.org/presentationml/2006/ole">
            <p:oleObj spid="_x0000_s14338" name="Rovnice" r:id="rId3" imgW="1282680" imgH="431640" progId="Equation.3">
              <p:embed/>
            </p:oleObj>
          </a:graphicData>
        </a:graphic>
      </p:graphicFrame>
      <p:graphicFrame>
        <p:nvGraphicFramePr>
          <p:cNvPr id="14339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250825" y="3429000"/>
          <a:ext cx="1277938" cy="792163"/>
        </p:xfrm>
        <a:graphic>
          <a:graphicData uri="http://schemas.openxmlformats.org/presentationml/2006/ole">
            <p:oleObj spid="_x0000_s14339" name="Rovnice" r:id="rId4" imgW="634680" imgH="393480" progId="Equation.3">
              <p:embed/>
            </p:oleObj>
          </a:graphicData>
        </a:graphic>
      </p:graphicFrame>
      <p:graphicFrame>
        <p:nvGraphicFramePr>
          <p:cNvPr id="14340" name="Object 5"/>
          <p:cNvGraphicFramePr>
            <a:graphicFrameLocks noChangeAspect="1"/>
          </p:cNvGraphicFramePr>
          <p:nvPr>
            <p:ph sz="quarter" idx="3"/>
          </p:nvPr>
        </p:nvGraphicFramePr>
        <p:xfrm>
          <a:off x="250825" y="4508500"/>
          <a:ext cx="2073275" cy="792163"/>
        </p:xfrm>
        <a:graphic>
          <a:graphicData uri="http://schemas.openxmlformats.org/presentationml/2006/ole">
            <p:oleObj spid="_x0000_s14340" name="Rovnice" r:id="rId5" imgW="1130040" imgH="431640" progId="Equation.3">
              <p:embed/>
            </p:oleObj>
          </a:graphicData>
        </a:graphic>
      </p:graphicFrame>
      <p:sp>
        <p:nvSpPr>
          <p:cNvPr id="14343" name="Text Box 6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Vypočti</a:t>
            </a:r>
          </a:p>
        </p:txBody>
      </p:sp>
      <p:sp>
        <p:nvSpPr>
          <p:cNvPr id="64519" name="AutoShape 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14341" name="Object 8"/>
          <p:cNvGraphicFramePr>
            <a:graphicFrameLocks noChangeAspect="1"/>
          </p:cNvGraphicFramePr>
          <p:nvPr>
            <p:ph sz="quarter" idx="4"/>
          </p:nvPr>
        </p:nvGraphicFramePr>
        <p:xfrm>
          <a:off x="250825" y="5516563"/>
          <a:ext cx="1227138" cy="792162"/>
        </p:xfrm>
        <a:graphic>
          <a:graphicData uri="http://schemas.openxmlformats.org/presentationml/2006/ole">
            <p:oleObj spid="_x0000_s14341" name="Rovnice" r:id="rId7" imgW="6094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složený zlomek 1</a:t>
            </a:r>
          </a:p>
        </p:txBody>
      </p:sp>
      <p:graphicFrame>
        <p:nvGraphicFramePr>
          <p:cNvPr id="15362" name="Object 13"/>
          <p:cNvGraphicFramePr>
            <a:graphicFrameLocks noChangeAspect="1"/>
          </p:cNvGraphicFramePr>
          <p:nvPr>
            <p:ph sz="quarter" idx="2"/>
          </p:nvPr>
        </p:nvGraphicFramePr>
        <p:xfrm>
          <a:off x="1692275" y="3429000"/>
          <a:ext cx="650875" cy="1258888"/>
        </p:xfrm>
        <a:graphic>
          <a:graphicData uri="http://schemas.openxmlformats.org/presentationml/2006/ole">
            <p:oleObj spid="_x0000_s15362" name="Rovnice" r:id="rId3" imgW="393480" imgH="761760" progId="Equation.3">
              <p:embed/>
            </p:oleObj>
          </a:graphicData>
        </a:graphic>
      </p:graphicFrame>
      <p:sp>
        <p:nvSpPr>
          <p:cNvPr id="15366" name="Text Box 5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Zjednoduš</a:t>
            </a:r>
          </a:p>
        </p:txBody>
      </p:sp>
      <p:sp>
        <p:nvSpPr>
          <p:cNvPr id="10246" name="AutoShape 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15363" name="Object 15"/>
          <p:cNvGraphicFramePr>
            <a:graphicFrameLocks noChangeAspect="1"/>
          </p:cNvGraphicFramePr>
          <p:nvPr>
            <p:ph sz="quarter" idx="3"/>
          </p:nvPr>
        </p:nvGraphicFramePr>
        <p:xfrm>
          <a:off x="1692275" y="4868863"/>
          <a:ext cx="1028700" cy="1260475"/>
        </p:xfrm>
        <a:graphic>
          <a:graphicData uri="http://schemas.openxmlformats.org/presentationml/2006/ole">
            <p:oleObj spid="_x0000_s15363" name="Rovnice" r:id="rId5" imgW="622080" imgH="761760" progId="Equation.3">
              <p:embed/>
            </p:oleObj>
          </a:graphicData>
        </a:graphic>
      </p:graphicFrame>
      <p:graphicFrame>
        <p:nvGraphicFramePr>
          <p:cNvPr id="15364" name="Object 18"/>
          <p:cNvGraphicFramePr>
            <a:graphicFrameLocks noChangeAspect="1"/>
          </p:cNvGraphicFramePr>
          <p:nvPr>
            <p:ph sz="half" idx="1"/>
          </p:nvPr>
        </p:nvGraphicFramePr>
        <p:xfrm>
          <a:off x="1692275" y="1989138"/>
          <a:ext cx="650875" cy="1258887"/>
        </p:xfrm>
        <a:graphic>
          <a:graphicData uri="http://schemas.openxmlformats.org/presentationml/2006/ole">
            <p:oleObj spid="_x0000_s15364" name="Rovnice" r:id="rId6" imgW="393480" imgH="7617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složený zlomek 2</a:t>
            </a:r>
          </a:p>
        </p:txBody>
      </p:sp>
      <p:graphicFrame>
        <p:nvGraphicFramePr>
          <p:cNvPr id="16386" name="Object 3"/>
          <p:cNvGraphicFramePr>
            <a:graphicFrameLocks noChangeAspect="1"/>
          </p:cNvGraphicFramePr>
          <p:nvPr>
            <p:ph sz="quarter" idx="2"/>
          </p:nvPr>
        </p:nvGraphicFramePr>
        <p:xfrm>
          <a:off x="1692275" y="3429000"/>
          <a:ext cx="630238" cy="1258888"/>
        </p:xfrm>
        <a:graphic>
          <a:graphicData uri="http://schemas.openxmlformats.org/presentationml/2006/ole">
            <p:oleObj spid="_x0000_s16386" name="Rovnice" r:id="rId3" imgW="380880" imgH="761760" progId="Equation.3">
              <p:embed/>
            </p:oleObj>
          </a:graphicData>
        </a:graphic>
      </p:graphicFrame>
      <p:sp>
        <p:nvSpPr>
          <p:cNvPr id="16390" name="Text Box 4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Zjednoduš</a:t>
            </a:r>
          </a:p>
        </p:txBody>
      </p:sp>
      <p:sp>
        <p:nvSpPr>
          <p:cNvPr id="66565" name="AutoShape 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16387" name="Object 6"/>
          <p:cNvGraphicFramePr>
            <a:graphicFrameLocks noChangeAspect="1"/>
          </p:cNvGraphicFramePr>
          <p:nvPr>
            <p:ph sz="quarter" idx="3"/>
          </p:nvPr>
        </p:nvGraphicFramePr>
        <p:xfrm>
          <a:off x="1692275" y="5013325"/>
          <a:ext cx="1377950" cy="1258888"/>
        </p:xfrm>
        <a:graphic>
          <a:graphicData uri="http://schemas.openxmlformats.org/presentationml/2006/ole">
            <p:oleObj spid="_x0000_s16387" name="Rovnice" r:id="rId5" imgW="876240" imgH="799920" progId="Equation.3">
              <p:embed/>
            </p:oleObj>
          </a:graphicData>
        </a:graphic>
      </p:graphicFrame>
      <p:graphicFrame>
        <p:nvGraphicFramePr>
          <p:cNvPr id="16388" name="Object 7"/>
          <p:cNvGraphicFramePr>
            <a:graphicFrameLocks noChangeAspect="1"/>
          </p:cNvGraphicFramePr>
          <p:nvPr>
            <p:ph sz="half" idx="1"/>
          </p:nvPr>
        </p:nvGraphicFramePr>
        <p:xfrm>
          <a:off x="1692275" y="1989138"/>
          <a:ext cx="650875" cy="1258887"/>
        </p:xfrm>
        <a:graphic>
          <a:graphicData uri="http://schemas.openxmlformats.org/presentationml/2006/ole">
            <p:oleObj spid="_x0000_s16388" name="Rovnice" r:id="rId6" imgW="393480" imgH="7617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krácení 1</a:t>
            </a:r>
          </a:p>
        </p:txBody>
      </p:sp>
      <p:graphicFrame>
        <p:nvGraphicFramePr>
          <p:cNvPr id="17410" name="Object 11"/>
          <p:cNvGraphicFramePr>
            <a:graphicFrameLocks noChangeAspect="1"/>
          </p:cNvGraphicFramePr>
          <p:nvPr>
            <p:ph sz="quarter" idx="1"/>
          </p:nvPr>
        </p:nvGraphicFramePr>
        <p:xfrm>
          <a:off x="642938" y="2357438"/>
          <a:ext cx="681037" cy="1006475"/>
        </p:xfrm>
        <a:graphic>
          <a:graphicData uri="http://schemas.openxmlformats.org/presentationml/2006/ole">
            <p:oleObj spid="_x0000_s17410" name="Rovnice" r:id="rId3" imgW="266400" imgH="393480" progId="Equation.3">
              <p:embed/>
            </p:oleObj>
          </a:graphicData>
        </a:graphic>
      </p:graphicFrame>
      <p:sp>
        <p:nvSpPr>
          <p:cNvPr id="17427" name="Text Box 4"/>
          <p:cNvSpPr txBox="1">
            <a:spLocks noChangeArrowheads="1"/>
          </p:cNvSpPr>
          <p:nvPr/>
        </p:nvSpPr>
        <p:spPr bwMode="auto">
          <a:xfrm>
            <a:off x="250825" y="1989138"/>
            <a:ext cx="8642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Dané zlomky zkrať číslem 3</a:t>
            </a:r>
          </a:p>
        </p:txBody>
      </p:sp>
      <p:graphicFrame>
        <p:nvGraphicFramePr>
          <p:cNvPr id="17411" name="Object 3"/>
          <p:cNvGraphicFramePr>
            <a:graphicFrameLocks noChangeAspect="1"/>
          </p:cNvGraphicFramePr>
          <p:nvPr/>
        </p:nvGraphicFramePr>
        <p:xfrm>
          <a:off x="571500" y="4351338"/>
          <a:ext cx="874713" cy="1006475"/>
        </p:xfrm>
        <a:graphic>
          <a:graphicData uri="http://schemas.openxmlformats.org/presentationml/2006/ole">
            <p:oleObj spid="_x0000_s17411" name="Rovnice" r:id="rId4" imgW="342720" imgH="393480" progId="Equation.3">
              <p:embed/>
            </p:oleObj>
          </a:graphicData>
        </a:graphic>
      </p:graphicFrame>
      <p:graphicFrame>
        <p:nvGraphicFramePr>
          <p:cNvPr id="17412" name="Object 4"/>
          <p:cNvGraphicFramePr>
            <a:graphicFrameLocks noChangeAspect="1"/>
          </p:cNvGraphicFramePr>
          <p:nvPr/>
        </p:nvGraphicFramePr>
        <p:xfrm>
          <a:off x="571500" y="5357813"/>
          <a:ext cx="844550" cy="1006475"/>
        </p:xfrm>
        <a:graphic>
          <a:graphicData uri="http://schemas.openxmlformats.org/presentationml/2006/ole">
            <p:oleObj spid="_x0000_s17412" name="Rovnice" r:id="rId5" imgW="330120" imgH="393480" progId="Equation.3">
              <p:embed/>
            </p:oleObj>
          </a:graphicData>
        </a:graphic>
      </p:graphicFrame>
      <p:graphicFrame>
        <p:nvGraphicFramePr>
          <p:cNvPr id="17413" name="Object 5"/>
          <p:cNvGraphicFramePr>
            <a:graphicFrameLocks noChangeAspect="1"/>
          </p:cNvGraphicFramePr>
          <p:nvPr/>
        </p:nvGraphicFramePr>
        <p:xfrm>
          <a:off x="595313" y="3357563"/>
          <a:ext cx="844550" cy="1006475"/>
        </p:xfrm>
        <a:graphic>
          <a:graphicData uri="http://schemas.openxmlformats.org/presentationml/2006/ole">
            <p:oleObj spid="_x0000_s17413" name="Rovnice" r:id="rId6" imgW="330120" imgH="393480" progId="Equation.3">
              <p:embed/>
            </p:oleObj>
          </a:graphicData>
        </a:graphic>
      </p:graphicFrame>
      <p:graphicFrame>
        <p:nvGraphicFramePr>
          <p:cNvPr id="17414" name="Object 6"/>
          <p:cNvGraphicFramePr>
            <a:graphicFrameLocks noChangeAspect="1"/>
          </p:cNvGraphicFramePr>
          <p:nvPr/>
        </p:nvGraphicFramePr>
        <p:xfrm>
          <a:off x="4794250" y="4351338"/>
          <a:ext cx="876300" cy="1006475"/>
        </p:xfrm>
        <a:graphic>
          <a:graphicData uri="http://schemas.openxmlformats.org/presentationml/2006/ole">
            <p:oleObj spid="_x0000_s17414" name="Rovnice" r:id="rId7" imgW="342720" imgH="393480" progId="Equation.3">
              <p:embed/>
            </p:oleObj>
          </a:graphicData>
        </a:graphic>
      </p:graphicFrame>
      <p:graphicFrame>
        <p:nvGraphicFramePr>
          <p:cNvPr id="17415" name="Object 7"/>
          <p:cNvGraphicFramePr>
            <a:graphicFrameLocks noChangeAspect="1"/>
          </p:cNvGraphicFramePr>
          <p:nvPr/>
        </p:nvGraphicFramePr>
        <p:xfrm>
          <a:off x="4794250" y="5357813"/>
          <a:ext cx="876300" cy="1006475"/>
        </p:xfrm>
        <a:graphic>
          <a:graphicData uri="http://schemas.openxmlformats.org/presentationml/2006/ole">
            <p:oleObj spid="_x0000_s17415" name="Rovnice" r:id="rId8" imgW="342720" imgH="393480" progId="Equation.3">
              <p:embed/>
            </p:oleObj>
          </a:graphicData>
        </a:graphic>
      </p:graphicFrame>
      <p:graphicFrame>
        <p:nvGraphicFramePr>
          <p:cNvPr id="17416" name="Object 8"/>
          <p:cNvGraphicFramePr>
            <a:graphicFrameLocks noChangeAspect="1"/>
          </p:cNvGraphicFramePr>
          <p:nvPr/>
        </p:nvGraphicFramePr>
        <p:xfrm>
          <a:off x="4810125" y="3357563"/>
          <a:ext cx="842963" cy="1006475"/>
        </p:xfrm>
        <a:graphic>
          <a:graphicData uri="http://schemas.openxmlformats.org/presentationml/2006/ole">
            <p:oleObj spid="_x0000_s17416" name="Rovnice" r:id="rId9" imgW="330120" imgH="393480" progId="Equation.3">
              <p:embed/>
            </p:oleObj>
          </a:graphicData>
        </a:graphic>
      </p:graphicFrame>
      <p:graphicFrame>
        <p:nvGraphicFramePr>
          <p:cNvPr id="17417" name="Object 9"/>
          <p:cNvGraphicFramePr>
            <a:graphicFrameLocks noChangeAspect="1"/>
          </p:cNvGraphicFramePr>
          <p:nvPr/>
        </p:nvGraphicFramePr>
        <p:xfrm>
          <a:off x="4794250" y="2357438"/>
          <a:ext cx="876300" cy="1006475"/>
        </p:xfrm>
        <a:graphic>
          <a:graphicData uri="http://schemas.openxmlformats.org/presentationml/2006/ole">
            <p:oleObj spid="_x0000_s17417" name="Rovnice" r:id="rId10" imgW="342720" imgH="393480" progId="Equation.3">
              <p:embed/>
            </p:oleObj>
          </a:graphicData>
        </a:graphic>
      </p:graphicFrame>
      <p:graphicFrame>
        <p:nvGraphicFramePr>
          <p:cNvPr id="17418" name="Object 10"/>
          <p:cNvGraphicFramePr>
            <a:graphicFrameLocks noChangeAspect="1"/>
          </p:cNvGraphicFramePr>
          <p:nvPr/>
        </p:nvGraphicFramePr>
        <p:xfrm>
          <a:off x="2682875" y="2357438"/>
          <a:ext cx="388938" cy="1006475"/>
        </p:xfrm>
        <a:graphic>
          <a:graphicData uri="http://schemas.openxmlformats.org/presentationml/2006/ole">
            <p:oleObj spid="_x0000_s17418" name="Rovnice" r:id="rId11" imgW="152280" imgH="393480" progId="Equation.3">
              <p:embed/>
            </p:oleObj>
          </a:graphicData>
        </a:graphic>
      </p:graphicFrame>
      <p:graphicFrame>
        <p:nvGraphicFramePr>
          <p:cNvPr id="17419" name="Object 11"/>
          <p:cNvGraphicFramePr>
            <a:graphicFrameLocks noChangeAspect="1"/>
          </p:cNvGraphicFramePr>
          <p:nvPr/>
        </p:nvGraphicFramePr>
        <p:xfrm>
          <a:off x="3143250" y="3351213"/>
          <a:ext cx="357188" cy="1006475"/>
        </p:xfrm>
        <a:graphic>
          <a:graphicData uri="http://schemas.openxmlformats.org/presentationml/2006/ole">
            <p:oleObj spid="_x0000_s17419" name="Rovnice" r:id="rId12" imgW="139680" imgH="393480" progId="Equation.3">
              <p:embed/>
            </p:oleObj>
          </a:graphicData>
        </a:graphic>
      </p:graphicFrame>
      <p:graphicFrame>
        <p:nvGraphicFramePr>
          <p:cNvPr id="17420" name="Object 12"/>
          <p:cNvGraphicFramePr>
            <a:graphicFrameLocks noChangeAspect="1"/>
          </p:cNvGraphicFramePr>
          <p:nvPr/>
        </p:nvGraphicFramePr>
        <p:xfrm>
          <a:off x="2714625" y="4351338"/>
          <a:ext cx="357188" cy="1006475"/>
        </p:xfrm>
        <a:graphic>
          <a:graphicData uri="http://schemas.openxmlformats.org/presentationml/2006/ole">
            <p:oleObj spid="_x0000_s17420" name="Rovnice" r:id="rId13" imgW="139680" imgH="393480" progId="Equation.3">
              <p:embed/>
            </p:oleObj>
          </a:graphicData>
        </a:graphic>
      </p:graphicFrame>
      <p:graphicFrame>
        <p:nvGraphicFramePr>
          <p:cNvPr id="17421" name="Object 13"/>
          <p:cNvGraphicFramePr>
            <a:graphicFrameLocks noChangeAspect="1"/>
          </p:cNvGraphicFramePr>
          <p:nvPr/>
        </p:nvGraphicFramePr>
        <p:xfrm>
          <a:off x="3182938" y="5351463"/>
          <a:ext cx="388937" cy="1006475"/>
        </p:xfrm>
        <a:graphic>
          <a:graphicData uri="http://schemas.openxmlformats.org/presentationml/2006/ole">
            <p:oleObj spid="_x0000_s17421" name="Rovnice" r:id="rId14" imgW="152280" imgH="393480" progId="Equation.3">
              <p:embed/>
            </p:oleObj>
          </a:graphicData>
        </a:graphic>
      </p:graphicFrame>
      <p:graphicFrame>
        <p:nvGraphicFramePr>
          <p:cNvPr id="17422" name="Object 14"/>
          <p:cNvGraphicFramePr>
            <a:graphicFrameLocks noChangeAspect="1"/>
          </p:cNvGraphicFramePr>
          <p:nvPr/>
        </p:nvGraphicFramePr>
        <p:xfrm>
          <a:off x="7910513" y="5351463"/>
          <a:ext cx="519112" cy="1006475"/>
        </p:xfrm>
        <a:graphic>
          <a:graphicData uri="http://schemas.openxmlformats.org/presentationml/2006/ole">
            <p:oleObj spid="_x0000_s17422" name="Rovnice" r:id="rId15" imgW="203040" imgH="393480" progId="Equation.3">
              <p:embed/>
            </p:oleObj>
          </a:graphicData>
        </a:graphic>
      </p:graphicFrame>
      <p:graphicFrame>
        <p:nvGraphicFramePr>
          <p:cNvPr id="17423" name="Object 15"/>
          <p:cNvGraphicFramePr>
            <a:graphicFrameLocks noChangeAspect="1"/>
          </p:cNvGraphicFramePr>
          <p:nvPr/>
        </p:nvGraphicFramePr>
        <p:xfrm>
          <a:off x="7286625" y="4351338"/>
          <a:ext cx="519113" cy="1006475"/>
        </p:xfrm>
        <a:graphic>
          <a:graphicData uri="http://schemas.openxmlformats.org/presentationml/2006/ole">
            <p:oleObj spid="_x0000_s17423" name="Rovnice" r:id="rId16" imgW="203040" imgH="393480" progId="Equation.3">
              <p:embed/>
            </p:oleObj>
          </a:graphicData>
        </a:graphic>
      </p:graphicFrame>
      <p:graphicFrame>
        <p:nvGraphicFramePr>
          <p:cNvPr id="17424" name="Object 16"/>
          <p:cNvGraphicFramePr>
            <a:graphicFrameLocks noChangeAspect="1"/>
          </p:cNvGraphicFramePr>
          <p:nvPr/>
        </p:nvGraphicFramePr>
        <p:xfrm>
          <a:off x="7942263" y="3357563"/>
          <a:ext cx="487362" cy="1006475"/>
        </p:xfrm>
        <a:graphic>
          <a:graphicData uri="http://schemas.openxmlformats.org/presentationml/2006/ole">
            <p:oleObj spid="_x0000_s17424" name="Rovnice" r:id="rId17" imgW="190440" imgH="393480" progId="Equation.3">
              <p:embed/>
            </p:oleObj>
          </a:graphicData>
        </a:graphic>
      </p:graphicFrame>
      <p:graphicFrame>
        <p:nvGraphicFramePr>
          <p:cNvPr id="17425" name="Object 17"/>
          <p:cNvGraphicFramePr>
            <a:graphicFrameLocks noChangeAspect="1"/>
          </p:cNvGraphicFramePr>
          <p:nvPr/>
        </p:nvGraphicFramePr>
        <p:xfrm>
          <a:off x="7267575" y="2357438"/>
          <a:ext cx="519113" cy="1006475"/>
        </p:xfrm>
        <a:graphic>
          <a:graphicData uri="http://schemas.openxmlformats.org/presentationml/2006/ole">
            <p:oleObj spid="_x0000_s17425" name="Rovnice" r:id="rId18" imgW="203040" imgH="393480" progId="Equation.3">
              <p:embed/>
            </p:oleObj>
          </a:graphicData>
        </a:graphic>
      </p:graphicFrame>
      <p:sp>
        <p:nvSpPr>
          <p:cNvPr id="21" name="AutoShape 6">
            <a:hlinkClick r:id="rId1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50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krácení 2</a:t>
            </a:r>
          </a:p>
        </p:txBody>
      </p:sp>
      <p:sp>
        <p:nvSpPr>
          <p:cNvPr id="18451" name="Text Box 4"/>
          <p:cNvSpPr txBox="1">
            <a:spLocks noChangeArrowheads="1"/>
          </p:cNvSpPr>
          <p:nvPr/>
        </p:nvSpPr>
        <p:spPr bwMode="auto">
          <a:xfrm>
            <a:off x="250825" y="1989138"/>
            <a:ext cx="8642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Dané zlomky zkrať na základní tvar</a:t>
            </a:r>
          </a:p>
        </p:txBody>
      </p:sp>
      <p:graphicFrame>
        <p:nvGraphicFramePr>
          <p:cNvPr id="18434" name="Object 2"/>
          <p:cNvGraphicFramePr>
            <a:graphicFrameLocks noChangeAspect="1"/>
          </p:cNvGraphicFramePr>
          <p:nvPr/>
        </p:nvGraphicFramePr>
        <p:xfrm>
          <a:off x="571500" y="4351338"/>
          <a:ext cx="874713" cy="1006475"/>
        </p:xfrm>
        <a:graphic>
          <a:graphicData uri="http://schemas.openxmlformats.org/presentationml/2006/ole">
            <p:oleObj spid="_x0000_s18434" name="Rovnice" r:id="rId3" imgW="342720" imgH="393480" progId="Equation.3">
              <p:embed/>
            </p:oleObj>
          </a:graphicData>
        </a:graphic>
      </p:graphicFrame>
      <p:graphicFrame>
        <p:nvGraphicFramePr>
          <p:cNvPr id="18435" name="Object 3"/>
          <p:cNvGraphicFramePr>
            <a:graphicFrameLocks noChangeAspect="1"/>
          </p:cNvGraphicFramePr>
          <p:nvPr/>
        </p:nvGraphicFramePr>
        <p:xfrm>
          <a:off x="474663" y="5357813"/>
          <a:ext cx="1039812" cy="1006475"/>
        </p:xfrm>
        <a:graphic>
          <a:graphicData uri="http://schemas.openxmlformats.org/presentationml/2006/ole">
            <p:oleObj spid="_x0000_s18435" name="Rovnice" r:id="rId4" imgW="406080" imgH="393480" progId="Equation.3">
              <p:embed/>
            </p:oleObj>
          </a:graphicData>
        </a:graphic>
      </p:graphicFrame>
      <p:graphicFrame>
        <p:nvGraphicFramePr>
          <p:cNvPr id="18436" name="Object 4"/>
          <p:cNvGraphicFramePr>
            <a:graphicFrameLocks noChangeAspect="1"/>
          </p:cNvGraphicFramePr>
          <p:nvPr/>
        </p:nvGraphicFramePr>
        <p:xfrm>
          <a:off x="579438" y="3357563"/>
          <a:ext cx="877887" cy="1006475"/>
        </p:xfrm>
        <a:graphic>
          <a:graphicData uri="http://schemas.openxmlformats.org/presentationml/2006/ole">
            <p:oleObj spid="_x0000_s18436" name="Rovnice" r:id="rId5" imgW="342720" imgH="393480" progId="Equation.3">
              <p:embed/>
            </p:oleObj>
          </a:graphicData>
        </a:graphic>
      </p:graphicFrame>
      <p:graphicFrame>
        <p:nvGraphicFramePr>
          <p:cNvPr id="18437" name="Object 5"/>
          <p:cNvGraphicFramePr>
            <a:graphicFrameLocks noChangeAspect="1"/>
          </p:cNvGraphicFramePr>
          <p:nvPr/>
        </p:nvGraphicFramePr>
        <p:xfrm>
          <a:off x="4794250" y="4351338"/>
          <a:ext cx="876300" cy="1006475"/>
        </p:xfrm>
        <a:graphic>
          <a:graphicData uri="http://schemas.openxmlformats.org/presentationml/2006/ole">
            <p:oleObj spid="_x0000_s18437" name="Rovnice" r:id="rId6" imgW="342720" imgH="393480" progId="Equation.3">
              <p:embed/>
            </p:oleObj>
          </a:graphicData>
        </a:graphic>
      </p:graphicFrame>
      <p:graphicFrame>
        <p:nvGraphicFramePr>
          <p:cNvPr id="18438" name="Object 6"/>
          <p:cNvGraphicFramePr>
            <a:graphicFrameLocks noChangeAspect="1"/>
          </p:cNvGraphicFramePr>
          <p:nvPr/>
        </p:nvGraphicFramePr>
        <p:xfrm>
          <a:off x="4810125" y="5357813"/>
          <a:ext cx="844550" cy="1006475"/>
        </p:xfrm>
        <a:graphic>
          <a:graphicData uri="http://schemas.openxmlformats.org/presentationml/2006/ole">
            <p:oleObj spid="_x0000_s18438" name="Rovnice" r:id="rId7" imgW="330120" imgH="393480" progId="Equation.3">
              <p:embed/>
            </p:oleObj>
          </a:graphicData>
        </a:graphic>
      </p:graphicFrame>
      <p:graphicFrame>
        <p:nvGraphicFramePr>
          <p:cNvPr id="18439" name="Object 7"/>
          <p:cNvGraphicFramePr>
            <a:graphicFrameLocks noChangeAspect="1"/>
          </p:cNvGraphicFramePr>
          <p:nvPr/>
        </p:nvGraphicFramePr>
        <p:xfrm>
          <a:off x="4794250" y="3357563"/>
          <a:ext cx="874713" cy="1006475"/>
        </p:xfrm>
        <a:graphic>
          <a:graphicData uri="http://schemas.openxmlformats.org/presentationml/2006/ole">
            <p:oleObj spid="_x0000_s18439" name="Rovnice" r:id="rId8" imgW="342720" imgH="393480" progId="Equation.3">
              <p:embed/>
            </p:oleObj>
          </a:graphicData>
        </a:graphic>
      </p:graphicFrame>
      <p:graphicFrame>
        <p:nvGraphicFramePr>
          <p:cNvPr id="18440" name="Object 8"/>
          <p:cNvGraphicFramePr>
            <a:graphicFrameLocks noChangeAspect="1"/>
          </p:cNvGraphicFramePr>
          <p:nvPr/>
        </p:nvGraphicFramePr>
        <p:xfrm>
          <a:off x="4794250" y="2357438"/>
          <a:ext cx="876300" cy="1006475"/>
        </p:xfrm>
        <a:graphic>
          <a:graphicData uri="http://schemas.openxmlformats.org/presentationml/2006/ole">
            <p:oleObj spid="_x0000_s18440" name="Rovnice" r:id="rId9" imgW="342720" imgH="393480" progId="Equation.3">
              <p:embed/>
            </p:oleObj>
          </a:graphicData>
        </a:graphic>
      </p:graphicFrame>
      <p:graphicFrame>
        <p:nvGraphicFramePr>
          <p:cNvPr id="18441" name="Object 9"/>
          <p:cNvGraphicFramePr>
            <a:graphicFrameLocks noChangeAspect="1"/>
          </p:cNvGraphicFramePr>
          <p:nvPr/>
        </p:nvGraphicFramePr>
        <p:xfrm>
          <a:off x="587375" y="2357438"/>
          <a:ext cx="844550" cy="1006475"/>
        </p:xfrm>
        <a:graphic>
          <a:graphicData uri="http://schemas.openxmlformats.org/presentationml/2006/ole">
            <p:oleObj spid="_x0000_s18441" name="Rovnice" r:id="rId10" imgW="330120" imgH="393480" progId="Equation.3">
              <p:embed/>
            </p:oleObj>
          </a:graphicData>
        </a:graphic>
      </p:graphicFrame>
      <p:graphicFrame>
        <p:nvGraphicFramePr>
          <p:cNvPr id="18442" name="Object 10"/>
          <p:cNvGraphicFramePr>
            <a:graphicFrameLocks noChangeAspect="1"/>
          </p:cNvGraphicFramePr>
          <p:nvPr/>
        </p:nvGraphicFramePr>
        <p:xfrm>
          <a:off x="3413125" y="2357438"/>
          <a:ext cx="355600" cy="1006475"/>
        </p:xfrm>
        <a:graphic>
          <a:graphicData uri="http://schemas.openxmlformats.org/presentationml/2006/ole">
            <p:oleObj spid="_x0000_s18442" name="Rovnice" r:id="rId11" imgW="139680" imgH="393480" progId="Equation.3">
              <p:embed/>
            </p:oleObj>
          </a:graphicData>
        </a:graphic>
      </p:graphicFrame>
      <p:graphicFrame>
        <p:nvGraphicFramePr>
          <p:cNvPr id="18443" name="Object 11"/>
          <p:cNvGraphicFramePr>
            <a:graphicFrameLocks noChangeAspect="1"/>
          </p:cNvGraphicFramePr>
          <p:nvPr/>
        </p:nvGraphicFramePr>
        <p:xfrm>
          <a:off x="3841750" y="3351213"/>
          <a:ext cx="388938" cy="1006475"/>
        </p:xfrm>
        <a:graphic>
          <a:graphicData uri="http://schemas.openxmlformats.org/presentationml/2006/ole">
            <p:oleObj spid="_x0000_s18443" name="Rovnice" r:id="rId12" imgW="152280" imgH="393480" progId="Equation.3">
              <p:embed/>
            </p:oleObj>
          </a:graphicData>
        </a:graphic>
      </p:graphicFrame>
      <p:graphicFrame>
        <p:nvGraphicFramePr>
          <p:cNvPr id="18444" name="Object 12"/>
          <p:cNvGraphicFramePr>
            <a:graphicFrameLocks noChangeAspect="1"/>
          </p:cNvGraphicFramePr>
          <p:nvPr/>
        </p:nvGraphicFramePr>
        <p:xfrm>
          <a:off x="3429000" y="4351338"/>
          <a:ext cx="357188" cy="1006475"/>
        </p:xfrm>
        <a:graphic>
          <a:graphicData uri="http://schemas.openxmlformats.org/presentationml/2006/ole">
            <p:oleObj spid="_x0000_s18444" name="Rovnice" r:id="rId13" imgW="139680" imgH="393480" progId="Equation.3">
              <p:embed/>
            </p:oleObj>
          </a:graphicData>
        </a:graphic>
      </p:graphicFrame>
      <p:graphicFrame>
        <p:nvGraphicFramePr>
          <p:cNvPr id="18445" name="Object 13"/>
          <p:cNvGraphicFramePr>
            <a:graphicFrameLocks noChangeAspect="1"/>
          </p:cNvGraphicFramePr>
          <p:nvPr/>
        </p:nvGraphicFramePr>
        <p:xfrm>
          <a:off x="3838575" y="5351463"/>
          <a:ext cx="519113" cy="1006475"/>
        </p:xfrm>
        <a:graphic>
          <a:graphicData uri="http://schemas.openxmlformats.org/presentationml/2006/ole">
            <p:oleObj spid="_x0000_s18445" name="Rovnice" r:id="rId14" imgW="203040" imgH="393480" progId="Equation.3">
              <p:embed/>
            </p:oleObj>
          </a:graphicData>
        </a:graphic>
      </p:graphicFrame>
      <p:graphicFrame>
        <p:nvGraphicFramePr>
          <p:cNvPr id="18446" name="Object 14"/>
          <p:cNvGraphicFramePr>
            <a:graphicFrameLocks noChangeAspect="1"/>
          </p:cNvGraphicFramePr>
          <p:nvPr/>
        </p:nvGraphicFramePr>
        <p:xfrm>
          <a:off x="8001000" y="5351463"/>
          <a:ext cx="388938" cy="1006475"/>
        </p:xfrm>
        <a:graphic>
          <a:graphicData uri="http://schemas.openxmlformats.org/presentationml/2006/ole">
            <p:oleObj spid="_x0000_s18446" name="Rovnice" r:id="rId15" imgW="152280" imgH="393480" progId="Equation.3">
              <p:embed/>
            </p:oleObj>
          </a:graphicData>
        </a:graphic>
      </p:graphicFrame>
      <p:graphicFrame>
        <p:nvGraphicFramePr>
          <p:cNvPr id="18447" name="Object 15"/>
          <p:cNvGraphicFramePr>
            <a:graphicFrameLocks noChangeAspect="1"/>
          </p:cNvGraphicFramePr>
          <p:nvPr/>
        </p:nvGraphicFramePr>
        <p:xfrm>
          <a:off x="7581900" y="4351338"/>
          <a:ext cx="357188" cy="1006475"/>
        </p:xfrm>
        <a:graphic>
          <a:graphicData uri="http://schemas.openxmlformats.org/presentationml/2006/ole">
            <p:oleObj spid="_x0000_s18447" name="Rovnice" r:id="rId16" imgW="139680" imgH="393480" progId="Equation.3">
              <p:embed/>
            </p:oleObj>
          </a:graphicData>
        </a:graphic>
      </p:graphicFrame>
      <p:graphicFrame>
        <p:nvGraphicFramePr>
          <p:cNvPr id="18448" name="Object 16"/>
          <p:cNvGraphicFramePr>
            <a:graphicFrameLocks noChangeAspect="1"/>
          </p:cNvGraphicFramePr>
          <p:nvPr/>
        </p:nvGraphicFramePr>
        <p:xfrm>
          <a:off x="8001000" y="3357563"/>
          <a:ext cx="519113" cy="1006475"/>
        </p:xfrm>
        <a:graphic>
          <a:graphicData uri="http://schemas.openxmlformats.org/presentationml/2006/ole">
            <p:oleObj spid="_x0000_s18448" name="Rovnice" r:id="rId17" imgW="203040" imgH="393480" progId="Equation.3">
              <p:embed/>
            </p:oleObj>
          </a:graphicData>
        </a:graphic>
      </p:graphicFrame>
      <p:graphicFrame>
        <p:nvGraphicFramePr>
          <p:cNvPr id="18449" name="Object 17"/>
          <p:cNvGraphicFramePr>
            <a:graphicFrameLocks noChangeAspect="1"/>
          </p:cNvGraphicFramePr>
          <p:nvPr/>
        </p:nvGraphicFramePr>
        <p:xfrm>
          <a:off x="7562850" y="2357438"/>
          <a:ext cx="357188" cy="1006475"/>
        </p:xfrm>
        <a:graphic>
          <a:graphicData uri="http://schemas.openxmlformats.org/presentationml/2006/ole">
            <p:oleObj spid="_x0000_s18449" name="Rovnice" r:id="rId18" imgW="139680" imgH="393480" progId="Equation.3">
              <p:embed/>
            </p:oleObj>
          </a:graphicData>
        </a:graphic>
      </p:graphicFrame>
      <p:sp>
        <p:nvSpPr>
          <p:cNvPr id="21" name="AutoShape 6">
            <a:hlinkClick r:id="rId1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rozšiřování 1</a:t>
            </a:r>
          </a:p>
        </p:txBody>
      </p:sp>
      <p:sp>
        <p:nvSpPr>
          <p:cNvPr id="19475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Rozšiř zlomky tak, aby měly dané jmenovatele</a:t>
            </a:r>
          </a:p>
        </p:txBody>
      </p:sp>
      <p:graphicFrame>
        <p:nvGraphicFramePr>
          <p:cNvPr id="19458" name="Object 3"/>
          <p:cNvGraphicFramePr>
            <a:graphicFrameLocks noChangeAspect="1"/>
          </p:cNvGraphicFramePr>
          <p:nvPr/>
        </p:nvGraphicFramePr>
        <p:xfrm>
          <a:off x="425450" y="4351338"/>
          <a:ext cx="1166813" cy="1006475"/>
        </p:xfrm>
        <a:graphic>
          <a:graphicData uri="http://schemas.openxmlformats.org/presentationml/2006/ole">
            <p:oleObj spid="_x0000_s19458" name="Rovnice" r:id="rId3" imgW="457200" imgH="393480" progId="Equation.3">
              <p:embed/>
            </p:oleObj>
          </a:graphicData>
        </a:graphic>
      </p:graphicFrame>
      <p:graphicFrame>
        <p:nvGraphicFramePr>
          <p:cNvPr id="19459" name="Object 4"/>
          <p:cNvGraphicFramePr>
            <a:graphicFrameLocks noChangeAspect="1"/>
          </p:cNvGraphicFramePr>
          <p:nvPr/>
        </p:nvGraphicFramePr>
        <p:xfrm>
          <a:off x="312738" y="5357813"/>
          <a:ext cx="1365250" cy="1006475"/>
        </p:xfrm>
        <a:graphic>
          <a:graphicData uri="http://schemas.openxmlformats.org/presentationml/2006/ole">
            <p:oleObj spid="_x0000_s19459" name="Rovnice" r:id="rId4" imgW="533160" imgH="393480" progId="Equation.3">
              <p:embed/>
            </p:oleObj>
          </a:graphicData>
        </a:graphic>
      </p:graphicFrame>
      <p:graphicFrame>
        <p:nvGraphicFramePr>
          <p:cNvPr id="19460" name="Object 5"/>
          <p:cNvGraphicFramePr>
            <a:graphicFrameLocks noChangeAspect="1"/>
          </p:cNvGraphicFramePr>
          <p:nvPr/>
        </p:nvGraphicFramePr>
        <p:xfrm>
          <a:off x="433388" y="3357563"/>
          <a:ext cx="1169987" cy="1006475"/>
        </p:xfrm>
        <a:graphic>
          <a:graphicData uri="http://schemas.openxmlformats.org/presentationml/2006/ole">
            <p:oleObj spid="_x0000_s19460" name="Rovnice" r:id="rId5" imgW="457200" imgH="393480" progId="Equation.3">
              <p:embed/>
            </p:oleObj>
          </a:graphicData>
        </a:graphic>
      </p:graphicFrame>
      <p:graphicFrame>
        <p:nvGraphicFramePr>
          <p:cNvPr id="19461" name="Object 6"/>
          <p:cNvGraphicFramePr>
            <a:graphicFrameLocks noChangeAspect="1"/>
          </p:cNvGraphicFramePr>
          <p:nvPr/>
        </p:nvGraphicFramePr>
        <p:xfrm>
          <a:off x="4648200" y="4351338"/>
          <a:ext cx="1168400" cy="1006475"/>
        </p:xfrm>
        <a:graphic>
          <a:graphicData uri="http://schemas.openxmlformats.org/presentationml/2006/ole">
            <p:oleObj spid="_x0000_s19461" name="Rovnice" r:id="rId6" imgW="457200" imgH="393480" progId="Equation.3">
              <p:embed/>
            </p:oleObj>
          </a:graphicData>
        </a:graphic>
      </p:graphicFrame>
      <p:graphicFrame>
        <p:nvGraphicFramePr>
          <p:cNvPr id="19462" name="Object 7"/>
          <p:cNvGraphicFramePr>
            <a:graphicFrameLocks noChangeAspect="1"/>
          </p:cNvGraphicFramePr>
          <p:nvPr/>
        </p:nvGraphicFramePr>
        <p:xfrm>
          <a:off x="4551363" y="5357813"/>
          <a:ext cx="1363662" cy="1006475"/>
        </p:xfrm>
        <a:graphic>
          <a:graphicData uri="http://schemas.openxmlformats.org/presentationml/2006/ole">
            <p:oleObj spid="_x0000_s19462" name="Rovnice" r:id="rId7" imgW="533160" imgH="393480" progId="Equation.3">
              <p:embed/>
            </p:oleObj>
          </a:graphicData>
        </a:graphic>
      </p:graphicFrame>
      <p:graphicFrame>
        <p:nvGraphicFramePr>
          <p:cNvPr id="19463" name="Object 8"/>
          <p:cNvGraphicFramePr>
            <a:graphicFrameLocks noChangeAspect="1"/>
          </p:cNvGraphicFramePr>
          <p:nvPr/>
        </p:nvGraphicFramePr>
        <p:xfrm>
          <a:off x="4567238" y="3357563"/>
          <a:ext cx="1328737" cy="1006475"/>
        </p:xfrm>
        <a:graphic>
          <a:graphicData uri="http://schemas.openxmlformats.org/presentationml/2006/ole">
            <p:oleObj spid="_x0000_s19463" name="Rovnice" r:id="rId8" imgW="520560" imgH="393480" progId="Equation.3">
              <p:embed/>
            </p:oleObj>
          </a:graphicData>
        </a:graphic>
      </p:graphicFrame>
      <p:graphicFrame>
        <p:nvGraphicFramePr>
          <p:cNvPr id="19464" name="Object 9"/>
          <p:cNvGraphicFramePr>
            <a:graphicFrameLocks noChangeAspect="1"/>
          </p:cNvGraphicFramePr>
          <p:nvPr/>
        </p:nvGraphicFramePr>
        <p:xfrm>
          <a:off x="4616450" y="2357438"/>
          <a:ext cx="1233488" cy="1006475"/>
        </p:xfrm>
        <a:graphic>
          <a:graphicData uri="http://schemas.openxmlformats.org/presentationml/2006/ole">
            <p:oleObj spid="_x0000_s19464" name="Rovnice" r:id="rId9" imgW="482400" imgH="393480" progId="Equation.3">
              <p:embed/>
            </p:oleObj>
          </a:graphicData>
        </a:graphic>
      </p:graphicFrame>
      <p:graphicFrame>
        <p:nvGraphicFramePr>
          <p:cNvPr id="19465" name="Object 10"/>
          <p:cNvGraphicFramePr>
            <a:graphicFrameLocks noChangeAspect="1"/>
          </p:cNvGraphicFramePr>
          <p:nvPr/>
        </p:nvGraphicFramePr>
        <p:xfrm>
          <a:off x="409575" y="2357438"/>
          <a:ext cx="1201738" cy="1006475"/>
        </p:xfrm>
        <a:graphic>
          <a:graphicData uri="http://schemas.openxmlformats.org/presentationml/2006/ole">
            <p:oleObj spid="_x0000_s19465" name="Rovnice" r:id="rId10" imgW="469800" imgH="393480" progId="Equation.3">
              <p:embed/>
            </p:oleObj>
          </a:graphicData>
        </a:graphic>
      </p:graphicFrame>
      <p:graphicFrame>
        <p:nvGraphicFramePr>
          <p:cNvPr id="19466" name="Object 10"/>
          <p:cNvGraphicFramePr>
            <a:graphicFrameLocks noChangeAspect="1"/>
          </p:cNvGraphicFramePr>
          <p:nvPr/>
        </p:nvGraphicFramePr>
        <p:xfrm>
          <a:off x="2286000" y="2357438"/>
          <a:ext cx="581025" cy="1006475"/>
        </p:xfrm>
        <a:graphic>
          <a:graphicData uri="http://schemas.openxmlformats.org/presentationml/2006/ole">
            <p:oleObj spid="_x0000_s19466" name="Rovnice" r:id="rId11" imgW="228600" imgH="393480" progId="Equation.3">
              <p:embed/>
            </p:oleObj>
          </a:graphicData>
        </a:graphic>
      </p:graphicFrame>
      <p:graphicFrame>
        <p:nvGraphicFramePr>
          <p:cNvPr id="19467" name="Object 11"/>
          <p:cNvGraphicFramePr>
            <a:graphicFrameLocks noChangeAspect="1"/>
          </p:cNvGraphicFramePr>
          <p:nvPr/>
        </p:nvGraphicFramePr>
        <p:xfrm>
          <a:off x="3116263" y="3351213"/>
          <a:ext cx="517525" cy="1006475"/>
        </p:xfrm>
        <a:graphic>
          <a:graphicData uri="http://schemas.openxmlformats.org/presentationml/2006/ole">
            <p:oleObj spid="_x0000_s19467" name="Rovnice" r:id="rId12" imgW="203040" imgH="393480" progId="Equation.3">
              <p:embed/>
            </p:oleObj>
          </a:graphicData>
        </a:graphic>
      </p:graphicFrame>
      <p:graphicFrame>
        <p:nvGraphicFramePr>
          <p:cNvPr id="19468" name="Object 12"/>
          <p:cNvGraphicFramePr>
            <a:graphicFrameLocks noChangeAspect="1"/>
          </p:cNvGraphicFramePr>
          <p:nvPr/>
        </p:nvGraphicFramePr>
        <p:xfrm>
          <a:off x="2357438" y="4351338"/>
          <a:ext cx="520700" cy="1006475"/>
        </p:xfrm>
        <a:graphic>
          <a:graphicData uri="http://schemas.openxmlformats.org/presentationml/2006/ole">
            <p:oleObj spid="_x0000_s19468" name="Rovnice" r:id="rId13" imgW="203040" imgH="393480" progId="Equation.3">
              <p:embed/>
            </p:oleObj>
          </a:graphicData>
        </a:graphic>
      </p:graphicFrame>
      <p:graphicFrame>
        <p:nvGraphicFramePr>
          <p:cNvPr id="19469" name="Object 13"/>
          <p:cNvGraphicFramePr>
            <a:graphicFrameLocks noChangeAspect="1"/>
          </p:cNvGraphicFramePr>
          <p:nvPr/>
        </p:nvGraphicFramePr>
        <p:xfrm>
          <a:off x="3160713" y="5351463"/>
          <a:ext cx="552450" cy="1006475"/>
        </p:xfrm>
        <a:graphic>
          <a:graphicData uri="http://schemas.openxmlformats.org/presentationml/2006/ole">
            <p:oleObj spid="_x0000_s19469" name="Rovnice" r:id="rId14" imgW="215640" imgH="393480" progId="Equation.3">
              <p:embed/>
            </p:oleObj>
          </a:graphicData>
        </a:graphic>
      </p:graphicFrame>
      <p:graphicFrame>
        <p:nvGraphicFramePr>
          <p:cNvPr id="19470" name="Object 14"/>
          <p:cNvGraphicFramePr>
            <a:graphicFrameLocks noChangeAspect="1"/>
          </p:cNvGraphicFramePr>
          <p:nvPr/>
        </p:nvGraphicFramePr>
        <p:xfrm>
          <a:off x="7500938" y="5351463"/>
          <a:ext cx="550862" cy="1006475"/>
        </p:xfrm>
        <a:graphic>
          <a:graphicData uri="http://schemas.openxmlformats.org/presentationml/2006/ole">
            <p:oleObj spid="_x0000_s19470" name="Rovnice" r:id="rId15" imgW="215640" imgH="393480" progId="Equation.3">
              <p:embed/>
            </p:oleObj>
          </a:graphicData>
        </a:graphic>
      </p:graphicFrame>
      <p:graphicFrame>
        <p:nvGraphicFramePr>
          <p:cNvPr id="19471" name="Object 15"/>
          <p:cNvGraphicFramePr>
            <a:graphicFrameLocks noChangeAspect="1"/>
          </p:cNvGraphicFramePr>
          <p:nvPr/>
        </p:nvGraphicFramePr>
        <p:xfrm>
          <a:off x="6765925" y="4351338"/>
          <a:ext cx="520700" cy="1006475"/>
        </p:xfrm>
        <a:graphic>
          <a:graphicData uri="http://schemas.openxmlformats.org/presentationml/2006/ole">
            <p:oleObj spid="_x0000_s19471" name="Rovnice" r:id="rId16" imgW="203040" imgH="393480" progId="Equation.3">
              <p:embed/>
            </p:oleObj>
          </a:graphicData>
        </a:graphic>
      </p:graphicFrame>
      <p:graphicFrame>
        <p:nvGraphicFramePr>
          <p:cNvPr id="19472" name="Object 16"/>
          <p:cNvGraphicFramePr>
            <a:graphicFrameLocks noChangeAspect="1"/>
          </p:cNvGraphicFramePr>
          <p:nvPr/>
        </p:nvGraphicFramePr>
        <p:xfrm>
          <a:off x="7488238" y="3357563"/>
          <a:ext cx="584200" cy="1006475"/>
        </p:xfrm>
        <a:graphic>
          <a:graphicData uri="http://schemas.openxmlformats.org/presentationml/2006/ole">
            <p:oleObj spid="_x0000_s19472" name="Rovnice" r:id="rId17" imgW="228600" imgH="393480" progId="Equation.3">
              <p:embed/>
            </p:oleObj>
          </a:graphicData>
        </a:graphic>
      </p:graphicFrame>
      <p:graphicFrame>
        <p:nvGraphicFramePr>
          <p:cNvPr id="19473" name="Object 17"/>
          <p:cNvGraphicFramePr>
            <a:graphicFrameLocks noChangeAspect="1"/>
          </p:cNvGraphicFramePr>
          <p:nvPr/>
        </p:nvGraphicFramePr>
        <p:xfrm>
          <a:off x="6643688" y="2357438"/>
          <a:ext cx="584200" cy="1006475"/>
        </p:xfrm>
        <a:graphic>
          <a:graphicData uri="http://schemas.openxmlformats.org/presentationml/2006/ole">
            <p:oleObj spid="_x0000_s19473" name="Rovnice" r:id="rId18" imgW="228600" imgH="393480" progId="Equation.3">
              <p:embed/>
            </p:oleObj>
          </a:graphicData>
        </a:graphic>
      </p:graphicFrame>
      <p:sp>
        <p:nvSpPr>
          <p:cNvPr id="21" name="AutoShape 6">
            <a:hlinkClick r:id="rId1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rozšiřování 2</a:t>
            </a:r>
          </a:p>
        </p:txBody>
      </p:sp>
      <p:graphicFrame>
        <p:nvGraphicFramePr>
          <p:cNvPr id="20482" name="Object 10"/>
          <p:cNvGraphicFramePr>
            <a:graphicFrameLocks noChangeAspect="1"/>
          </p:cNvGraphicFramePr>
          <p:nvPr/>
        </p:nvGraphicFramePr>
        <p:xfrm>
          <a:off x="644525" y="2214563"/>
          <a:ext cx="619125" cy="912812"/>
        </p:xfrm>
        <a:graphic>
          <a:graphicData uri="http://schemas.openxmlformats.org/presentationml/2006/ole">
            <p:oleObj spid="_x0000_s20482" name="Rovnice" r:id="rId3" imgW="266400" imgH="393480" progId="Equation.3">
              <p:embed/>
            </p:oleObj>
          </a:graphicData>
        </a:graphic>
      </p:graphicFrame>
      <p:sp>
        <p:nvSpPr>
          <p:cNvPr id="20503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Rozšiř dané zlomky tak, aby měly jmenovatele 36</a:t>
            </a:r>
          </a:p>
        </p:txBody>
      </p:sp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657225" y="5643563"/>
          <a:ext cx="588963" cy="912812"/>
        </p:xfrm>
        <a:graphic>
          <a:graphicData uri="http://schemas.openxmlformats.org/presentationml/2006/ole">
            <p:oleObj spid="_x0000_s20483" name="Rovnice" r:id="rId4" imgW="253800" imgH="393480" progId="Equation.3">
              <p:embed/>
            </p:oleObj>
          </a:graphicData>
        </a:graphic>
      </p:graphicFrame>
      <p:graphicFrame>
        <p:nvGraphicFramePr>
          <p:cNvPr id="20484" name="Object 4"/>
          <p:cNvGraphicFramePr>
            <a:graphicFrameLocks noChangeAspect="1"/>
          </p:cNvGraphicFramePr>
          <p:nvPr/>
        </p:nvGraphicFramePr>
        <p:xfrm>
          <a:off x="642938" y="4786313"/>
          <a:ext cx="619125" cy="912812"/>
        </p:xfrm>
        <a:graphic>
          <a:graphicData uri="http://schemas.openxmlformats.org/presentationml/2006/ole">
            <p:oleObj spid="_x0000_s20484" name="Rovnice" r:id="rId5" imgW="266400" imgH="393480" progId="Equation.3">
              <p:embed/>
            </p:oleObj>
          </a:graphicData>
        </a:graphic>
      </p:graphicFrame>
      <p:graphicFrame>
        <p:nvGraphicFramePr>
          <p:cNvPr id="20485" name="Object 5"/>
          <p:cNvGraphicFramePr>
            <a:graphicFrameLocks noChangeAspect="1"/>
          </p:cNvGraphicFramePr>
          <p:nvPr/>
        </p:nvGraphicFramePr>
        <p:xfrm>
          <a:off x="642938" y="3929063"/>
          <a:ext cx="619125" cy="912812"/>
        </p:xfrm>
        <a:graphic>
          <a:graphicData uri="http://schemas.openxmlformats.org/presentationml/2006/ole">
            <p:oleObj spid="_x0000_s20485" name="Rovnice" r:id="rId6" imgW="266400" imgH="393480" progId="Equation.3">
              <p:embed/>
            </p:oleObj>
          </a:graphicData>
        </a:graphic>
      </p:graphicFrame>
      <p:graphicFrame>
        <p:nvGraphicFramePr>
          <p:cNvPr id="20486" name="Object 6"/>
          <p:cNvGraphicFramePr>
            <a:graphicFrameLocks noChangeAspect="1"/>
          </p:cNvGraphicFramePr>
          <p:nvPr/>
        </p:nvGraphicFramePr>
        <p:xfrm>
          <a:off x="657225" y="3071813"/>
          <a:ext cx="588963" cy="912812"/>
        </p:xfrm>
        <a:graphic>
          <a:graphicData uri="http://schemas.openxmlformats.org/presentationml/2006/ole">
            <p:oleObj spid="_x0000_s20486" name="Rovnice" r:id="rId7" imgW="253800" imgH="393480" progId="Equation.3">
              <p:embed/>
            </p:oleObj>
          </a:graphicData>
        </a:graphic>
      </p:graphicFrame>
      <p:graphicFrame>
        <p:nvGraphicFramePr>
          <p:cNvPr id="20487" name="Object 7"/>
          <p:cNvGraphicFramePr>
            <a:graphicFrameLocks noChangeAspect="1"/>
          </p:cNvGraphicFramePr>
          <p:nvPr/>
        </p:nvGraphicFramePr>
        <p:xfrm>
          <a:off x="4524375" y="2214563"/>
          <a:ext cx="619125" cy="912812"/>
        </p:xfrm>
        <a:graphic>
          <a:graphicData uri="http://schemas.openxmlformats.org/presentationml/2006/ole">
            <p:oleObj spid="_x0000_s20487" name="Rovnice" r:id="rId8" imgW="266400" imgH="393480" progId="Equation.3">
              <p:embed/>
            </p:oleObj>
          </a:graphicData>
        </a:graphic>
      </p:graphicFrame>
      <p:graphicFrame>
        <p:nvGraphicFramePr>
          <p:cNvPr id="20488" name="Object 8"/>
          <p:cNvGraphicFramePr>
            <a:graphicFrameLocks noChangeAspect="1"/>
          </p:cNvGraphicFramePr>
          <p:nvPr/>
        </p:nvGraphicFramePr>
        <p:xfrm>
          <a:off x="4451350" y="5659438"/>
          <a:ext cx="765175" cy="912812"/>
        </p:xfrm>
        <a:graphic>
          <a:graphicData uri="http://schemas.openxmlformats.org/presentationml/2006/ole">
            <p:oleObj spid="_x0000_s20488" name="Rovnice" r:id="rId9" imgW="330120" imgH="393480" progId="Equation.3">
              <p:embed/>
            </p:oleObj>
          </a:graphicData>
        </a:graphic>
      </p:graphicFrame>
      <p:graphicFrame>
        <p:nvGraphicFramePr>
          <p:cNvPr id="20489" name="Object 9"/>
          <p:cNvGraphicFramePr>
            <a:graphicFrameLocks noChangeAspect="1"/>
          </p:cNvGraphicFramePr>
          <p:nvPr/>
        </p:nvGraphicFramePr>
        <p:xfrm>
          <a:off x="4465638" y="4802188"/>
          <a:ext cx="736600" cy="912812"/>
        </p:xfrm>
        <a:graphic>
          <a:graphicData uri="http://schemas.openxmlformats.org/presentationml/2006/ole">
            <p:oleObj spid="_x0000_s20489" name="Rovnice" r:id="rId10" imgW="317160" imgH="393480" progId="Equation.3">
              <p:embed/>
            </p:oleObj>
          </a:graphicData>
        </a:graphic>
      </p:graphicFrame>
      <p:graphicFrame>
        <p:nvGraphicFramePr>
          <p:cNvPr id="20490" name="Object 10"/>
          <p:cNvGraphicFramePr>
            <a:graphicFrameLocks noChangeAspect="1"/>
          </p:cNvGraphicFramePr>
          <p:nvPr/>
        </p:nvGraphicFramePr>
        <p:xfrm>
          <a:off x="4451350" y="3944938"/>
          <a:ext cx="765175" cy="912812"/>
        </p:xfrm>
        <a:graphic>
          <a:graphicData uri="http://schemas.openxmlformats.org/presentationml/2006/ole">
            <p:oleObj spid="_x0000_s20490" name="Rovnice" r:id="rId11" imgW="330120" imgH="393480" progId="Equation.3">
              <p:embed/>
            </p:oleObj>
          </a:graphicData>
        </a:graphic>
      </p:graphicFrame>
      <p:graphicFrame>
        <p:nvGraphicFramePr>
          <p:cNvPr id="20491" name="Object 11"/>
          <p:cNvGraphicFramePr>
            <a:graphicFrameLocks noChangeAspect="1"/>
          </p:cNvGraphicFramePr>
          <p:nvPr/>
        </p:nvGraphicFramePr>
        <p:xfrm>
          <a:off x="4524375" y="3087688"/>
          <a:ext cx="619125" cy="912812"/>
        </p:xfrm>
        <a:graphic>
          <a:graphicData uri="http://schemas.openxmlformats.org/presentationml/2006/ole">
            <p:oleObj spid="_x0000_s20491" name="Rovnice" r:id="rId12" imgW="266400" imgH="393480" progId="Equation.3">
              <p:embed/>
            </p:oleObj>
          </a:graphicData>
        </a:graphic>
      </p:graphicFrame>
      <p:graphicFrame>
        <p:nvGraphicFramePr>
          <p:cNvPr id="20492" name="Object 12"/>
          <p:cNvGraphicFramePr>
            <a:graphicFrameLocks noChangeAspect="1"/>
          </p:cNvGraphicFramePr>
          <p:nvPr/>
        </p:nvGraphicFramePr>
        <p:xfrm>
          <a:off x="2216150" y="2214563"/>
          <a:ext cx="501650" cy="912812"/>
        </p:xfrm>
        <a:graphic>
          <a:graphicData uri="http://schemas.openxmlformats.org/presentationml/2006/ole">
            <p:oleObj spid="_x0000_s20492" name="Rovnice" r:id="rId13" imgW="215640" imgH="393480" progId="Equation.3">
              <p:embed/>
            </p:oleObj>
          </a:graphicData>
        </a:graphic>
      </p:graphicFrame>
      <p:graphicFrame>
        <p:nvGraphicFramePr>
          <p:cNvPr id="20493" name="Object 13"/>
          <p:cNvGraphicFramePr>
            <a:graphicFrameLocks noChangeAspect="1"/>
          </p:cNvGraphicFramePr>
          <p:nvPr/>
        </p:nvGraphicFramePr>
        <p:xfrm>
          <a:off x="6858000" y="2214563"/>
          <a:ext cx="500063" cy="912812"/>
        </p:xfrm>
        <a:graphic>
          <a:graphicData uri="http://schemas.openxmlformats.org/presentationml/2006/ole">
            <p:oleObj spid="_x0000_s20493" name="Rovnice" r:id="rId14" imgW="215640" imgH="393480" progId="Equation.3">
              <p:embed/>
            </p:oleObj>
          </a:graphicData>
        </a:graphic>
      </p:graphicFrame>
      <p:graphicFrame>
        <p:nvGraphicFramePr>
          <p:cNvPr id="20494" name="Object 14"/>
          <p:cNvGraphicFramePr>
            <a:graphicFrameLocks noChangeAspect="1"/>
          </p:cNvGraphicFramePr>
          <p:nvPr/>
        </p:nvGraphicFramePr>
        <p:xfrm>
          <a:off x="2855913" y="3087688"/>
          <a:ext cx="501650" cy="912812"/>
        </p:xfrm>
        <a:graphic>
          <a:graphicData uri="http://schemas.openxmlformats.org/presentationml/2006/ole">
            <p:oleObj spid="_x0000_s20494" name="Rovnice" r:id="rId15" imgW="215640" imgH="393480" progId="Equation.3">
              <p:embed/>
            </p:oleObj>
          </a:graphicData>
        </a:graphic>
      </p:graphicFrame>
      <p:graphicFrame>
        <p:nvGraphicFramePr>
          <p:cNvPr id="20495" name="Object 15"/>
          <p:cNvGraphicFramePr>
            <a:graphicFrameLocks noChangeAspect="1"/>
          </p:cNvGraphicFramePr>
          <p:nvPr/>
        </p:nvGraphicFramePr>
        <p:xfrm>
          <a:off x="2200275" y="3944938"/>
          <a:ext cx="531813" cy="912812"/>
        </p:xfrm>
        <a:graphic>
          <a:graphicData uri="http://schemas.openxmlformats.org/presentationml/2006/ole">
            <p:oleObj spid="_x0000_s20495" name="Rovnice" r:id="rId16" imgW="228600" imgH="393480" progId="Equation.3">
              <p:embed/>
            </p:oleObj>
          </a:graphicData>
        </a:graphic>
      </p:graphicFrame>
      <p:graphicFrame>
        <p:nvGraphicFramePr>
          <p:cNvPr id="20496" name="Object 16"/>
          <p:cNvGraphicFramePr>
            <a:graphicFrameLocks noChangeAspect="1"/>
          </p:cNvGraphicFramePr>
          <p:nvPr/>
        </p:nvGraphicFramePr>
        <p:xfrm>
          <a:off x="2216150" y="5643563"/>
          <a:ext cx="501650" cy="912812"/>
        </p:xfrm>
        <a:graphic>
          <a:graphicData uri="http://schemas.openxmlformats.org/presentationml/2006/ole">
            <p:oleObj spid="_x0000_s20496" name="Rovnice" r:id="rId17" imgW="215640" imgH="393480" progId="Equation.3">
              <p:embed/>
            </p:oleObj>
          </a:graphicData>
        </a:graphic>
      </p:graphicFrame>
      <p:graphicFrame>
        <p:nvGraphicFramePr>
          <p:cNvPr id="20497" name="Object 17"/>
          <p:cNvGraphicFramePr>
            <a:graphicFrameLocks noChangeAspect="1"/>
          </p:cNvGraphicFramePr>
          <p:nvPr/>
        </p:nvGraphicFramePr>
        <p:xfrm>
          <a:off x="2855913" y="4802188"/>
          <a:ext cx="501650" cy="912812"/>
        </p:xfrm>
        <a:graphic>
          <a:graphicData uri="http://schemas.openxmlformats.org/presentationml/2006/ole">
            <p:oleObj spid="_x0000_s20497" name="Rovnice" r:id="rId18" imgW="215640" imgH="393480" progId="Equation.3">
              <p:embed/>
            </p:oleObj>
          </a:graphicData>
        </a:graphic>
      </p:graphicFrame>
      <p:graphicFrame>
        <p:nvGraphicFramePr>
          <p:cNvPr id="20498" name="Object 18"/>
          <p:cNvGraphicFramePr>
            <a:graphicFrameLocks noChangeAspect="1"/>
          </p:cNvGraphicFramePr>
          <p:nvPr/>
        </p:nvGraphicFramePr>
        <p:xfrm>
          <a:off x="6284913" y="3071813"/>
          <a:ext cx="501650" cy="912812"/>
        </p:xfrm>
        <a:graphic>
          <a:graphicData uri="http://schemas.openxmlformats.org/presentationml/2006/ole">
            <p:oleObj spid="_x0000_s20498" name="Rovnice" r:id="rId19" imgW="215640" imgH="393480" progId="Equation.3">
              <p:embed/>
            </p:oleObj>
          </a:graphicData>
        </a:graphic>
      </p:graphicFrame>
      <p:graphicFrame>
        <p:nvGraphicFramePr>
          <p:cNvPr id="20499" name="Object 19"/>
          <p:cNvGraphicFramePr>
            <a:graphicFrameLocks noChangeAspect="1"/>
          </p:cNvGraphicFramePr>
          <p:nvPr/>
        </p:nvGraphicFramePr>
        <p:xfrm>
          <a:off x="6856413" y="5643563"/>
          <a:ext cx="501650" cy="912812"/>
        </p:xfrm>
        <a:graphic>
          <a:graphicData uri="http://schemas.openxmlformats.org/presentationml/2006/ole">
            <p:oleObj spid="_x0000_s20499" name="Rovnice" r:id="rId20" imgW="215640" imgH="393480" progId="Equation.3">
              <p:embed/>
            </p:oleObj>
          </a:graphicData>
        </a:graphic>
      </p:graphicFrame>
      <p:graphicFrame>
        <p:nvGraphicFramePr>
          <p:cNvPr id="20500" name="Object 20"/>
          <p:cNvGraphicFramePr>
            <a:graphicFrameLocks noChangeAspect="1"/>
          </p:cNvGraphicFramePr>
          <p:nvPr/>
        </p:nvGraphicFramePr>
        <p:xfrm>
          <a:off x="6254750" y="4802188"/>
          <a:ext cx="531813" cy="912812"/>
        </p:xfrm>
        <a:graphic>
          <a:graphicData uri="http://schemas.openxmlformats.org/presentationml/2006/ole">
            <p:oleObj spid="_x0000_s20500" name="Rovnice" r:id="rId21" imgW="228600" imgH="393480" progId="Equation.3">
              <p:embed/>
            </p:oleObj>
          </a:graphicData>
        </a:graphic>
      </p:graphicFrame>
      <p:graphicFrame>
        <p:nvGraphicFramePr>
          <p:cNvPr id="20501" name="Object 21"/>
          <p:cNvGraphicFramePr>
            <a:graphicFrameLocks noChangeAspect="1"/>
          </p:cNvGraphicFramePr>
          <p:nvPr/>
        </p:nvGraphicFramePr>
        <p:xfrm>
          <a:off x="6856413" y="3929063"/>
          <a:ext cx="501650" cy="912812"/>
        </p:xfrm>
        <a:graphic>
          <a:graphicData uri="http://schemas.openxmlformats.org/presentationml/2006/ole">
            <p:oleObj spid="_x0000_s20501" name="Rovnice" r:id="rId22" imgW="215640" imgH="393480" progId="Equation.3">
              <p:embed/>
            </p:oleObj>
          </a:graphicData>
        </a:graphic>
      </p:graphicFrame>
      <p:sp>
        <p:nvSpPr>
          <p:cNvPr id="25" name="AutoShape 6">
            <a:hlinkClick r:id="rId2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2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400" smtClean="0"/>
              <a:t>Racionální čísla – rozšiřování a krácení</a:t>
            </a:r>
          </a:p>
        </p:txBody>
      </p:sp>
      <p:graphicFrame>
        <p:nvGraphicFramePr>
          <p:cNvPr id="21506" name="Object 10"/>
          <p:cNvGraphicFramePr>
            <a:graphicFrameLocks noChangeAspect="1"/>
          </p:cNvGraphicFramePr>
          <p:nvPr/>
        </p:nvGraphicFramePr>
        <p:xfrm>
          <a:off x="666750" y="2214563"/>
          <a:ext cx="1119188" cy="912812"/>
        </p:xfrm>
        <a:graphic>
          <a:graphicData uri="http://schemas.openxmlformats.org/presentationml/2006/ole">
            <p:oleObj spid="_x0000_s21506" name="Rovnice" r:id="rId3" imgW="482400" imgH="393480" progId="Equation.3">
              <p:embed/>
            </p:oleObj>
          </a:graphicData>
        </a:graphic>
      </p:graphicFrame>
      <p:sp>
        <p:nvSpPr>
          <p:cNvPr id="21523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178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Urči číslo, kterým byl zlomek rozšířen</a:t>
            </a:r>
          </a:p>
        </p:txBody>
      </p:sp>
      <p:graphicFrame>
        <p:nvGraphicFramePr>
          <p:cNvPr id="21507" name="Object 3"/>
          <p:cNvGraphicFramePr>
            <a:graphicFrameLocks noChangeAspect="1"/>
          </p:cNvGraphicFramePr>
          <p:nvPr/>
        </p:nvGraphicFramePr>
        <p:xfrm>
          <a:off x="700088" y="5516563"/>
          <a:ext cx="942975" cy="912812"/>
        </p:xfrm>
        <a:graphic>
          <a:graphicData uri="http://schemas.openxmlformats.org/presentationml/2006/ole">
            <p:oleObj spid="_x0000_s21507" name="Rovnice" r:id="rId4" imgW="406080" imgH="393480" progId="Equation.3">
              <p:embed/>
            </p:oleObj>
          </a:graphicData>
        </a:graphic>
      </p:graphicFrame>
      <p:graphicFrame>
        <p:nvGraphicFramePr>
          <p:cNvPr id="21508" name="Object 4"/>
          <p:cNvGraphicFramePr>
            <a:graphicFrameLocks noChangeAspect="1"/>
          </p:cNvGraphicFramePr>
          <p:nvPr/>
        </p:nvGraphicFramePr>
        <p:xfrm>
          <a:off x="571500" y="4572000"/>
          <a:ext cx="1062038" cy="912813"/>
        </p:xfrm>
        <a:graphic>
          <a:graphicData uri="http://schemas.openxmlformats.org/presentationml/2006/ole">
            <p:oleObj spid="_x0000_s21508" name="Rovnice" r:id="rId5" imgW="457200" imgH="393480" progId="Equation.3">
              <p:embed/>
            </p:oleObj>
          </a:graphicData>
        </a:graphic>
      </p:graphicFrame>
      <p:graphicFrame>
        <p:nvGraphicFramePr>
          <p:cNvPr id="21509" name="Object 5"/>
          <p:cNvGraphicFramePr>
            <a:graphicFrameLocks noChangeAspect="1"/>
          </p:cNvGraphicFramePr>
          <p:nvPr/>
        </p:nvGraphicFramePr>
        <p:xfrm>
          <a:off x="642938" y="3159125"/>
          <a:ext cx="1060450" cy="912813"/>
        </p:xfrm>
        <a:graphic>
          <a:graphicData uri="http://schemas.openxmlformats.org/presentationml/2006/ole">
            <p:oleObj spid="_x0000_s21509" name="Rovnice" r:id="rId6" imgW="457200" imgH="393480" progId="Equation.3">
              <p:embed/>
            </p:oleObj>
          </a:graphicData>
        </a:graphic>
      </p:graphicFrame>
      <p:graphicFrame>
        <p:nvGraphicFramePr>
          <p:cNvPr id="21510" name="Object 6"/>
          <p:cNvGraphicFramePr>
            <a:graphicFrameLocks noChangeAspect="1"/>
          </p:cNvGraphicFramePr>
          <p:nvPr/>
        </p:nvGraphicFramePr>
        <p:xfrm>
          <a:off x="4500563" y="2214563"/>
          <a:ext cx="1092200" cy="912812"/>
        </p:xfrm>
        <a:graphic>
          <a:graphicData uri="http://schemas.openxmlformats.org/presentationml/2006/ole">
            <p:oleObj spid="_x0000_s21510" name="Rovnice" r:id="rId7" imgW="469800" imgH="393480" progId="Equation.3">
              <p:embed/>
            </p:oleObj>
          </a:graphicData>
        </a:graphic>
      </p:graphicFrame>
      <p:graphicFrame>
        <p:nvGraphicFramePr>
          <p:cNvPr id="21511" name="Object 7"/>
          <p:cNvGraphicFramePr>
            <a:graphicFrameLocks noChangeAspect="1"/>
          </p:cNvGraphicFramePr>
          <p:nvPr/>
        </p:nvGraphicFramePr>
        <p:xfrm>
          <a:off x="4483100" y="5588000"/>
          <a:ext cx="1089025" cy="912813"/>
        </p:xfrm>
        <a:graphic>
          <a:graphicData uri="http://schemas.openxmlformats.org/presentationml/2006/ole">
            <p:oleObj spid="_x0000_s21511" name="Rovnice" r:id="rId8" imgW="469800" imgH="393480" progId="Equation.3">
              <p:embed/>
            </p:oleObj>
          </a:graphicData>
        </a:graphic>
      </p:graphicFrame>
      <p:graphicFrame>
        <p:nvGraphicFramePr>
          <p:cNvPr id="21512" name="Object 8"/>
          <p:cNvGraphicFramePr>
            <a:graphicFrameLocks noChangeAspect="1"/>
          </p:cNvGraphicFramePr>
          <p:nvPr/>
        </p:nvGraphicFramePr>
        <p:xfrm>
          <a:off x="4429125" y="4643438"/>
          <a:ext cx="1060450" cy="912812"/>
        </p:xfrm>
        <a:graphic>
          <a:graphicData uri="http://schemas.openxmlformats.org/presentationml/2006/ole">
            <p:oleObj spid="_x0000_s21512" name="Rovnice" r:id="rId9" imgW="457200" imgH="393480" progId="Equation.3">
              <p:embed/>
            </p:oleObj>
          </a:graphicData>
        </a:graphic>
      </p:graphicFrame>
      <p:graphicFrame>
        <p:nvGraphicFramePr>
          <p:cNvPr id="21513" name="Object 9"/>
          <p:cNvGraphicFramePr>
            <a:graphicFrameLocks noChangeAspect="1"/>
          </p:cNvGraphicFramePr>
          <p:nvPr/>
        </p:nvGraphicFramePr>
        <p:xfrm>
          <a:off x="4522788" y="3159125"/>
          <a:ext cx="1120775" cy="912813"/>
        </p:xfrm>
        <a:graphic>
          <a:graphicData uri="http://schemas.openxmlformats.org/presentationml/2006/ole">
            <p:oleObj spid="_x0000_s21513" name="Rovnice" r:id="rId10" imgW="482400" imgH="393480" progId="Equation.3">
              <p:embed/>
            </p:oleObj>
          </a:graphicData>
        </a:graphic>
      </p:graphicFrame>
      <p:sp>
        <p:nvSpPr>
          <p:cNvPr id="21524" name="Text Box 4"/>
          <p:cNvSpPr txBox="1">
            <a:spLocks noChangeArrowheads="1"/>
          </p:cNvSpPr>
          <p:nvPr/>
        </p:nvSpPr>
        <p:spPr bwMode="auto">
          <a:xfrm>
            <a:off x="1322388" y="4038600"/>
            <a:ext cx="7178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Urči číslo, kterým byl zlomek zkrácen</a:t>
            </a:r>
          </a:p>
        </p:txBody>
      </p:sp>
      <p:graphicFrame>
        <p:nvGraphicFramePr>
          <p:cNvPr id="21514" name="Object 10"/>
          <p:cNvGraphicFramePr>
            <a:graphicFrameLocks noChangeAspect="1"/>
          </p:cNvGraphicFramePr>
          <p:nvPr/>
        </p:nvGraphicFramePr>
        <p:xfrm>
          <a:off x="2935288" y="2360613"/>
          <a:ext cx="493712" cy="639762"/>
        </p:xfrm>
        <a:graphic>
          <a:graphicData uri="http://schemas.openxmlformats.org/presentationml/2006/ole">
            <p:oleObj spid="_x0000_s21514" name="Rovnice" r:id="rId11" imgW="126720" imgH="164880" progId="Equation.3">
              <p:embed/>
            </p:oleObj>
          </a:graphicData>
        </a:graphic>
      </p:graphicFrame>
      <p:graphicFrame>
        <p:nvGraphicFramePr>
          <p:cNvPr id="21515" name="Object 18"/>
          <p:cNvGraphicFramePr>
            <a:graphicFrameLocks noChangeAspect="1"/>
          </p:cNvGraphicFramePr>
          <p:nvPr/>
        </p:nvGraphicFramePr>
        <p:xfrm>
          <a:off x="2935288" y="3262313"/>
          <a:ext cx="493712" cy="688975"/>
        </p:xfrm>
        <a:graphic>
          <a:graphicData uri="http://schemas.openxmlformats.org/presentationml/2006/ole">
            <p:oleObj spid="_x0000_s21515" name="Rovnice" r:id="rId12" imgW="126720" imgH="177480" progId="Equation.3">
              <p:embed/>
            </p:oleObj>
          </a:graphicData>
        </a:graphic>
      </p:graphicFrame>
      <p:graphicFrame>
        <p:nvGraphicFramePr>
          <p:cNvPr id="21516" name="Object 19"/>
          <p:cNvGraphicFramePr>
            <a:graphicFrameLocks noChangeAspect="1"/>
          </p:cNvGraphicFramePr>
          <p:nvPr/>
        </p:nvGraphicFramePr>
        <p:xfrm>
          <a:off x="2935288" y="4718050"/>
          <a:ext cx="493712" cy="639763"/>
        </p:xfrm>
        <a:graphic>
          <a:graphicData uri="http://schemas.openxmlformats.org/presentationml/2006/ole">
            <p:oleObj spid="_x0000_s21516" name="Rovnice" r:id="rId13" imgW="126720" imgH="164880" progId="Equation.3">
              <p:embed/>
            </p:oleObj>
          </a:graphicData>
        </a:graphic>
      </p:graphicFrame>
      <p:graphicFrame>
        <p:nvGraphicFramePr>
          <p:cNvPr id="21517" name="Object 20"/>
          <p:cNvGraphicFramePr>
            <a:graphicFrameLocks noChangeAspect="1"/>
          </p:cNvGraphicFramePr>
          <p:nvPr/>
        </p:nvGraphicFramePr>
        <p:xfrm>
          <a:off x="2935288" y="5643563"/>
          <a:ext cx="493712" cy="639762"/>
        </p:xfrm>
        <a:graphic>
          <a:graphicData uri="http://schemas.openxmlformats.org/presentationml/2006/ole">
            <p:oleObj spid="_x0000_s21517" name="Rovnice" r:id="rId14" imgW="126720" imgH="164880" progId="Equation.3">
              <p:embed/>
            </p:oleObj>
          </a:graphicData>
        </a:graphic>
      </p:graphicFrame>
      <p:graphicFrame>
        <p:nvGraphicFramePr>
          <p:cNvPr id="21518" name="Object 21"/>
          <p:cNvGraphicFramePr>
            <a:graphicFrameLocks noChangeAspect="1"/>
          </p:cNvGraphicFramePr>
          <p:nvPr/>
        </p:nvGraphicFramePr>
        <p:xfrm>
          <a:off x="6500813" y="4860925"/>
          <a:ext cx="493712" cy="639763"/>
        </p:xfrm>
        <a:graphic>
          <a:graphicData uri="http://schemas.openxmlformats.org/presentationml/2006/ole">
            <p:oleObj spid="_x0000_s21518" name="Rovnice" r:id="rId15" imgW="126720" imgH="164880" progId="Equation.3">
              <p:embed/>
            </p:oleObj>
          </a:graphicData>
        </a:graphic>
      </p:graphicFrame>
      <p:graphicFrame>
        <p:nvGraphicFramePr>
          <p:cNvPr id="21519" name="Object 22"/>
          <p:cNvGraphicFramePr>
            <a:graphicFrameLocks noChangeAspect="1"/>
          </p:cNvGraphicFramePr>
          <p:nvPr/>
        </p:nvGraphicFramePr>
        <p:xfrm>
          <a:off x="6526213" y="3262313"/>
          <a:ext cx="442912" cy="688975"/>
        </p:xfrm>
        <a:graphic>
          <a:graphicData uri="http://schemas.openxmlformats.org/presentationml/2006/ole">
            <p:oleObj spid="_x0000_s21519" name="Rovnice" r:id="rId16" imgW="114120" imgH="177480" progId="Equation.3">
              <p:embed/>
            </p:oleObj>
          </a:graphicData>
        </a:graphic>
      </p:graphicFrame>
      <p:graphicFrame>
        <p:nvGraphicFramePr>
          <p:cNvPr id="21520" name="Object 23"/>
          <p:cNvGraphicFramePr>
            <a:graphicFrameLocks noChangeAspect="1"/>
          </p:cNvGraphicFramePr>
          <p:nvPr/>
        </p:nvGraphicFramePr>
        <p:xfrm>
          <a:off x="6507163" y="2360613"/>
          <a:ext cx="493712" cy="639762"/>
        </p:xfrm>
        <a:graphic>
          <a:graphicData uri="http://schemas.openxmlformats.org/presentationml/2006/ole">
            <p:oleObj spid="_x0000_s21520" name="Rovnice" r:id="rId17" imgW="126720" imgH="164880" progId="Equation.3">
              <p:embed/>
            </p:oleObj>
          </a:graphicData>
        </a:graphic>
      </p:graphicFrame>
      <p:graphicFrame>
        <p:nvGraphicFramePr>
          <p:cNvPr id="21521" name="Object 24"/>
          <p:cNvGraphicFramePr>
            <a:graphicFrameLocks noChangeAspect="1"/>
          </p:cNvGraphicFramePr>
          <p:nvPr/>
        </p:nvGraphicFramePr>
        <p:xfrm>
          <a:off x="6408738" y="5691188"/>
          <a:ext cx="690562" cy="688975"/>
        </p:xfrm>
        <a:graphic>
          <a:graphicData uri="http://schemas.openxmlformats.org/presentationml/2006/ole">
            <p:oleObj spid="_x0000_s21521" name="Rovnice" r:id="rId18" imgW="177480" imgH="177480" progId="Equation.3">
              <p:embed/>
            </p:oleObj>
          </a:graphicData>
        </a:graphic>
      </p:graphicFrame>
      <p:sp>
        <p:nvSpPr>
          <p:cNvPr id="29" name="AutoShape 6">
            <a:hlinkClick r:id="rId1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5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smíšené číslo</a:t>
            </a:r>
          </a:p>
        </p:txBody>
      </p:sp>
      <p:graphicFrame>
        <p:nvGraphicFramePr>
          <p:cNvPr id="22530" name="Object 10"/>
          <p:cNvGraphicFramePr>
            <a:graphicFrameLocks noChangeAspect="1"/>
          </p:cNvGraphicFramePr>
          <p:nvPr/>
        </p:nvGraphicFramePr>
        <p:xfrm>
          <a:off x="642938" y="2214563"/>
          <a:ext cx="619125" cy="912812"/>
        </p:xfrm>
        <a:graphic>
          <a:graphicData uri="http://schemas.openxmlformats.org/presentationml/2006/ole">
            <p:oleObj spid="_x0000_s22530" name="Rovnice" r:id="rId3" imgW="266400" imgH="393480" progId="Equation.3">
              <p:embed/>
            </p:oleObj>
          </a:graphicData>
        </a:graphic>
      </p:graphicFrame>
      <p:sp>
        <p:nvSpPr>
          <p:cNvPr id="22555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178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Zlomky převeď na smíšená čísla</a:t>
            </a:r>
          </a:p>
        </p:txBody>
      </p:sp>
      <p:graphicFrame>
        <p:nvGraphicFramePr>
          <p:cNvPr id="22531" name="Object 6"/>
          <p:cNvGraphicFramePr>
            <a:graphicFrameLocks noChangeAspect="1"/>
          </p:cNvGraphicFramePr>
          <p:nvPr/>
        </p:nvGraphicFramePr>
        <p:xfrm>
          <a:off x="3446463" y="2214563"/>
          <a:ext cx="765175" cy="912812"/>
        </p:xfrm>
        <a:graphic>
          <a:graphicData uri="http://schemas.openxmlformats.org/presentationml/2006/ole">
            <p:oleObj spid="_x0000_s22531" name="Rovnice" r:id="rId4" imgW="330120" imgH="393480" progId="Equation.3">
              <p:embed/>
            </p:oleObj>
          </a:graphicData>
        </a:graphic>
      </p:graphicFrame>
      <p:graphicFrame>
        <p:nvGraphicFramePr>
          <p:cNvPr id="22532" name="Object 7"/>
          <p:cNvGraphicFramePr>
            <a:graphicFrameLocks noChangeAspect="1"/>
          </p:cNvGraphicFramePr>
          <p:nvPr/>
        </p:nvGraphicFramePr>
        <p:xfrm>
          <a:off x="6389688" y="2214563"/>
          <a:ext cx="768350" cy="912812"/>
        </p:xfrm>
        <a:graphic>
          <a:graphicData uri="http://schemas.openxmlformats.org/presentationml/2006/ole">
            <p:oleObj spid="_x0000_s22532" name="Rovnice" r:id="rId5" imgW="330120" imgH="393480" progId="Equation.3">
              <p:embed/>
            </p:oleObj>
          </a:graphicData>
        </a:graphic>
      </p:graphicFrame>
      <p:sp>
        <p:nvSpPr>
          <p:cNvPr id="22556" name="Text Box 4"/>
          <p:cNvSpPr txBox="1">
            <a:spLocks noChangeArrowheads="1"/>
          </p:cNvSpPr>
          <p:nvPr/>
        </p:nvSpPr>
        <p:spPr bwMode="auto">
          <a:xfrm>
            <a:off x="1322388" y="4038600"/>
            <a:ext cx="7178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Smíšená čísla převeď na zlomky</a:t>
            </a:r>
          </a:p>
        </p:txBody>
      </p:sp>
      <p:graphicFrame>
        <p:nvGraphicFramePr>
          <p:cNvPr id="22533" name="Object 5"/>
          <p:cNvGraphicFramePr>
            <a:graphicFrameLocks noChangeAspect="1"/>
          </p:cNvGraphicFramePr>
          <p:nvPr/>
        </p:nvGraphicFramePr>
        <p:xfrm>
          <a:off x="655638" y="3159125"/>
          <a:ext cx="619125" cy="912813"/>
        </p:xfrm>
        <a:graphic>
          <a:graphicData uri="http://schemas.openxmlformats.org/presentationml/2006/ole">
            <p:oleObj spid="_x0000_s22533" name="Rovnice" r:id="rId6" imgW="266400" imgH="393480" progId="Equation.3">
              <p:embed/>
            </p:oleObj>
          </a:graphicData>
        </a:graphic>
      </p:graphicFrame>
      <p:graphicFrame>
        <p:nvGraphicFramePr>
          <p:cNvPr id="22534" name="Object 6"/>
          <p:cNvGraphicFramePr>
            <a:graphicFrameLocks noChangeAspect="1"/>
          </p:cNvGraphicFramePr>
          <p:nvPr/>
        </p:nvGraphicFramePr>
        <p:xfrm>
          <a:off x="3441700" y="3159125"/>
          <a:ext cx="765175" cy="912813"/>
        </p:xfrm>
        <a:graphic>
          <a:graphicData uri="http://schemas.openxmlformats.org/presentationml/2006/ole">
            <p:oleObj spid="_x0000_s22534" name="Rovnice" r:id="rId7" imgW="330120" imgH="393480" progId="Equation.3">
              <p:embed/>
            </p:oleObj>
          </a:graphicData>
        </a:graphic>
      </p:graphicFrame>
      <p:graphicFrame>
        <p:nvGraphicFramePr>
          <p:cNvPr id="22535" name="Object 7"/>
          <p:cNvGraphicFramePr>
            <a:graphicFrameLocks noChangeAspect="1"/>
          </p:cNvGraphicFramePr>
          <p:nvPr/>
        </p:nvGraphicFramePr>
        <p:xfrm>
          <a:off x="6461125" y="3159125"/>
          <a:ext cx="620713" cy="912813"/>
        </p:xfrm>
        <a:graphic>
          <a:graphicData uri="http://schemas.openxmlformats.org/presentationml/2006/ole">
            <p:oleObj spid="_x0000_s22535" name="Rovnice" r:id="rId8" imgW="266400" imgH="393480" progId="Equation.3">
              <p:embed/>
            </p:oleObj>
          </a:graphicData>
        </a:graphic>
      </p:graphicFrame>
      <p:graphicFrame>
        <p:nvGraphicFramePr>
          <p:cNvPr id="22536" name="Object 8"/>
          <p:cNvGraphicFramePr>
            <a:graphicFrameLocks noChangeAspect="1"/>
          </p:cNvGraphicFramePr>
          <p:nvPr/>
        </p:nvGraphicFramePr>
        <p:xfrm>
          <a:off x="539750" y="4572000"/>
          <a:ext cx="825500" cy="912813"/>
        </p:xfrm>
        <a:graphic>
          <a:graphicData uri="http://schemas.openxmlformats.org/presentationml/2006/ole">
            <p:oleObj spid="_x0000_s22536" name="Rovnice" r:id="rId9" imgW="355320" imgH="393480" progId="Equation.3">
              <p:embed/>
            </p:oleObj>
          </a:graphicData>
        </a:graphic>
      </p:graphicFrame>
      <p:graphicFrame>
        <p:nvGraphicFramePr>
          <p:cNvPr id="22537" name="Object 9"/>
          <p:cNvGraphicFramePr>
            <a:graphicFrameLocks noChangeAspect="1"/>
          </p:cNvGraphicFramePr>
          <p:nvPr/>
        </p:nvGraphicFramePr>
        <p:xfrm>
          <a:off x="3446463" y="4572000"/>
          <a:ext cx="765175" cy="912813"/>
        </p:xfrm>
        <a:graphic>
          <a:graphicData uri="http://schemas.openxmlformats.org/presentationml/2006/ole">
            <p:oleObj spid="_x0000_s22537" name="Rovnice" r:id="rId10" imgW="330120" imgH="393480" progId="Equation.3">
              <p:embed/>
            </p:oleObj>
          </a:graphicData>
        </a:graphic>
      </p:graphicFrame>
      <p:graphicFrame>
        <p:nvGraphicFramePr>
          <p:cNvPr id="22538" name="Object 10"/>
          <p:cNvGraphicFramePr>
            <a:graphicFrameLocks noChangeAspect="1"/>
          </p:cNvGraphicFramePr>
          <p:nvPr/>
        </p:nvGraphicFramePr>
        <p:xfrm>
          <a:off x="6361113" y="4572000"/>
          <a:ext cx="827087" cy="912813"/>
        </p:xfrm>
        <a:graphic>
          <a:graphicData uri="http://schemas.openxmlformats.org/presentationml/2006/ole">
            <p:oleObj spid="_x0000_s22538" name="Rovnice" r:id="rId11" imgW="355320" imgH="393480" progId="Equation.3">
              <p:embed/>
            </p:oleObj>
          </a:graphicData>
        </a:graphic>
      </p:graphicFrame>
      <p:graphicFrame>
        <p:nvGraphicFramePr>
          <p:cNvPr id="22539" name="Object 11"/>
          <p:cNvGraphicFramePr>
            <a:graphicFrameLocks noChangeAspect="1"/>
          </p:cNvGraphicFramePr>
          <p:nvPr/>
        </p:nvGraphicFramePr>
        <p:xfrm>
          <a:off x="582613" y="5500688"/>
          <a:ext cx="766762" cy="912812"/>
        </p:xfrm>
        <a:graphic>
          <a:graphicData uri="http://schemas.openxmlformats.org/presentationml/2006/ole">
            <p:oleObj spid="_x0000_s22539" name="Rovnice" r:id="rId12" imgW="330120" imgH="393480" progId="Equation.3">
              <p:embed/>
            </p:oleObj>
          </a:graphicData>
        </a:graphic>
      </p:graphicFrame>
      <p:graphicFrame>
        <p:nvGraphicFramePr>
          <p:cNvPr id="22540" name="Object 12"/>
          <p:cNvGraphicFramePr>
            <a:graphicFrameLocks noChangeAspect="1"/>
          </p:cNvGraphicFramePr>
          <p:nvPr/>
        </p:nvGraphicFramePr>
        <p:xfrm>
          <a:off x="3413125" y="5516563"/>
          <a:ext cx="823913" cy="912812"/>
        </p:xfrm>
        <a:graphic>
          <a:graphicData uri="http://schemas.openxmlformats.org/presentationml/2006/ole">
            <p:oleObj spid="_x0000_s22540" name="Rovnice" r:id="rId13" imgW="355320" imgH="393480" progId="Equation.3">
              <p:embed/>
            </p:oleObj>
          </a:graphicData>
        </a:graphic>
      </p:graphicFrame>
      <p:graphicFrame>
        <p:nvGraphicFramePr>
          <p:cNvPr id="22541" name="Object 13"/>
          <p:cNvGraphicFramePr>
            <a:graphicFrameLocks noChangeAspect="1"/>
          </p:cNvGraphicFramePr>
          <p:nvPr/>
        </p:nvGraphicFramePr>
        <p:xfrm>
          <a:off x="6388100" y="5516563"/>
          <a:ext cx="768350" cy="912812"/>
        </p:xfrm>
        <a:graphic>
          <a:graphicData uri="http://schemas.openxmlformats.org/presentationml/2006/ole">
            <p:oleObj spid="_x0000_s22541" name="Rovnice" r:id="rId14" imgW="330120" imgH="393480" progId="Equation.3">
              <p:embed/>
            </p:oleObj>
          </a:graphicData>
        </a:graphic>
      </p:graphicFrame>
      <p:graphicFrame>
        <p:nvGraphicFramePr>
          <p:cNvPr id="22542" name="Object 12"/>
          <p:cNvGraphicFramePr>
            <a:graphicFrameLocks noChangeAspect="1"/>
          </p:cNvGraphicFramePr>
          <p:nvPr/>
        </p:nvGraphicFramePr>
        <p:xfrm>
          <a:off x="2784475" y="2214563"/>
          <a:ext cx="501650" cy="912812"/>
        </p:xfrm>
        <a:graphic>
          <a:graphicData uri="http://schemas.openxmlformats.org/presentationml/2006/ole">
            <p:oleObj spid="_x0000_s22542" name="Rovnice" r:id="rId15" imgW="215640" imgH="393480" progId="Equation.3">
              <p:embed/>
            </p:oleObj>
          </a:graphicData>
        </a:graphic>
      </p:graphicFrame>
      <p:graphicFrame>
        <p:nvGraphicFramePr>
          <p:cNvPr id="22543" name="Object 13"/>
          <p:cNvGraphicFramePr>
            <a:graphicFrameLocks noChangeAspect="1"/>
          </p:cNvGraphicFramePr>
          <p:nvPr/>
        </p:nvGraphicFramePr>
        <p:xfrm>
          <a:off x="8358188" y="2214563"/>
          <a:ext cx="500062" cy="912812"/>
        </p:xfrm>
        <a:graphic>
          <a:graphicData uri="http://schemas.openxmlformats.org/presentationml/2006/ole">
            <p:oleObj spid="_x0000_s22543" name="Rovnice" r:id="rId16" imgW="215640" imgH="393480" progId="Equation.3">
              <p:embed/>
            </p:oleObj>
          </a:graphicData>
        </a:graphic>
      </p:graphicFrame>
      <p:graphicFrame>
        <p:nvGraphicFramePr>
          <p:cNvPr id="22544" name="Object 14"/>
          <p:cNvGraphicFramePr>
            <a:graphicFrameLocks noChangeAspect="1"/>
          </p:cNvGraphicFramePr>
          <p:nvPr/>
        </p:nvGraphicFramePr>
        <p:xfrm>
          <a:off x="2798763" y="3159125"/>
          <a:ext cx="471487" cy="912813"/>
        </p:xfrm>
        <a:graphic>
          <a:graphicData uri="http://schemas.openxmlformats.org/presentationml/2006/ole">
            <p:oleObj spid="_x0000_s22544" name="Rovnice" r:id="rId17" imgW="203040" imgH="393480" progId="Equation.3">
              <p:embed/>
            </p:oleObj>
          </a:graphicData>
        </a:graphic>
      </p:graphicFrame>
      <p:graphicFrame>
        <p:nvGraphicFramePr>
          <p:cNvPr id="22545" name="Object 15"/>
          <p:cNvGraphicFramePr>
            <a:graphicFrameLocks noChangeAspect="1"/>
          </p:cNvGraphicFramePr>
          <p:nvPr/>
        </p:nvGraphicFramePr>
        <p:xfrm>
          <a:off x="2814638" y="4572000"/>
          <a:ext cx="473075" cy="912813"/>
        </p:xfrm>
        <a:graphic>
          <a:graphicData uri="http://schemas.openxmlformats.org/presentationml/2006/ole">
            <p:oleObj spid="_x0000_s22545" name="Rovnice" r:id="rId18" imgW="203040" imgH="393480" progId="Equation.3">
              <p:embed/>
            </p:oleObj>
          </a:graphicData>
        </a:graphic>
      </p:graphicFrame>
      <p:graphicFrame>
        <p:nvGraphicFramePr>
          <p:cNvPr id="22546" name="Object 16"/>
          <p:cNvGraphicFramePr>
            <a:graphicFrameLocks noChangeAspect="1"/>
          </p:cNvGraphicFramePr>
          <p:nvPr/>
        </p:nvGraphicFramePr>
        <p:xfrm>
          <a:off x="2857500" y="5500688"/>
          <a:ext cx="354013" cy="912812"/>
        </p:xfrm>
        <a:graphic>
          <a:graphicData uri="http://schemas.openxmlformats.org/presentationml/2006/ole">
            <p:oleObj spid="_x0000_s22546" name="Rovnice" r:id="rId19" imgW="152280" imgH="393480" progId="Equation.3">
              <p:embed/>
            </p:oleObj>
          </a:graphicData>
        </a:graphic>
      </p:graphicFrame>
      <p:graphicFrame>
        <p:nvGraphicFramePr>
          <p:cNvPr id="22547" name="Object 17"/>
          <p:cNvGraphicFramePr>
            <a:graphicFrameLocks noChangeAspect="1"/>
          </p:cNvGraphicFramePr>
          <p:nvPr/>
        </p:nvGraphicFramePr>
        <p:xfrm>
          <a:off x="5556250" y="2214563"/>
          <a:ext cx="531813" cy="912812"/>
        </p:xfrm>
        <a:graphic>
          <a:graphicData uri="http://schemas.openxmlformats.org/presentationml/2006/ole">
            <p:oleObj spid="_x0000_s22547" name="Rovnice" r:id="rId20" imgW="228600" imgH="393480" progId="Equation.3">
              <p:embed/>
            </p:oleObj>
          </a:graphicData>
        </a:graphic>
      </p:graphicFrame>
      <p:graphicFrame>
        <p:nvGraphicFramePr>
          <p:cNvPr id="22548" name="Object 18"/>
          <p:cNvGraphicFramePr>
            <a:graphicFrameLocks noChangeAspect="1"/>
          </p:cNvGraphicFramePr>
          <p:nvPr/>
        </p:nvGraphicFramePr>
        <p:xfrm>
          <a:off x="8328025" y="3159125"/>
          <a:ext cx="560388" cy="912813"/>
        </p:xfrm>
        <a:graphic>
          <a:graphicData uri="http://schemas.openxmlformats.org/presentationml/2006/ole">
            <p:oleObj spid="_x0000_s22548" name="Rovnice" r:id="rId21" imgW="241200" imgH="393480" progId="Equation.3">
              <p:embed/>
            </p:oleObj>
          </a:graphicData>
        </a:graphic>
      </p:graphicFrame>
      <p:graphicFrame>
        <p:nvGraphicFramePr>
          <p:cNvPr id="22549" name="Object 19"/>
          <p:cNvGraphicFramePr>
            <a:graphicFrameLocks noChangeAspect="1"/>
          </p:cNvGraphicFramePr>
          <p:nvPr/>
        </p:nvGraphicFramePr>
        <p:xfrm>
          <a:off x="8370888" y="5516563"/>
          <a:ext cx="473075" cy="912812"/>
        </p:xfrm>
        <a:graphic>
          <a:graphicData uri="http://schemas.openxmlformats.org/presentationml/2006/ole">
            <p:oleObj spid="_x0000_s22549" name="Rovnice" r:id="rId22" imgW="203040" imgH="393480" progId="Equation.3">
              <p:embed/>
            </p:oleObj>
          </a:graphicData>
        </a:graphic>
      </p:graphicFrame>
      <p:graphicFrame>
        <p:nvGraphicFramePr>
          <p:cNvPr id="22550" name="Object 20"/>
          <p:cNvGraphicFramePr>
            <a:graphicFrameLocks noChangeAspect="1"/>
          </p:cNvGraphicFramePr>
          <p:nvPr/>
        </p:nvGraphicFramePr>
        <p:xfrm>
          <a:off x="5554663" y="3159125"/>
          <a:ext cx="503237" cy="912813"/>
        </p:xfrm>
        <a:graphic>
          <a:graphicData uri="http://schemas.openxmlformats.org/presentationml/2006/ole">
            <p:oleObj spid="_x0000_s22550" name="Rovnice" r:id="rId23" imgW="215640" imgH="393480" progId="Equation.3">
              <p:embed/>
            </p:oleObj>
          </a:graphicData>
        </a:graphic>
      </p:graphicFrame>
      <p:graphicFrame>
        <p:nvGraphicFramePr>
          <p:cNvPr id="22551" name="Object 21"/>
          <p:cNvGraphicFramePr>
            <a:graphicFrameLocks noChangeAspect="1"/>
          </p:cNvGraphicFramePr>
          <p:nvPr/>
        </p:nvGraphicFramePr>
        <p:xfrm>
          <a:off x="8370888" y="4572000"/>
          <a:ext cx="473075" cy="912813"/>
        </p:xfrm>
        <a:graphic>
          <a:graphicData uri="http://schemas.openxmlformats.org/presentationml/2006/ole">
            <p:oleObj spid="_x0000_s22551" name="Rovnice" r:id="rId24" imgW="203040" imgH="393480" progId="Equation.3">
              <p:embed/>
            </p:oleObj>
          </a:graphicData>
        </a:graphic>
      </p:graphicFrame>
      <p:graphicFrame>
        <p:nvGraphicFramePr>
          <p:cNvPr id="22552" name="Object 47"/>
          <p:cNvGraphicFramePr>
            <a:graphicFrameLocks noChangeAspect="1"/>
          </p:cNvGraphicFramePr>
          <p:nvPr/>
        </p:nvGraphicFramePr>
        <p:xfrm>
          <a:off x="5629275" y="5516563"/>
          <a:ext cx="354013" cy="912812"/>
        </p:xfrm>
        <a:graphic>
          <a:graphicData uri="http://schemas.openxmlformats.org/presentationml/2006/ole">
            <p:oleObj spid="_x0000_s22552" name="Rovnice" r:id="rId25" imgW="152280" imgH="393480" progId="Equation.3">
              <p:embed/>
            </p:oleObj>
          </a:graphicData>
        </a:graphic>
      </p:graphicFrame>
      <p:graphicFrame>
        <p:nvGraphicFramePr>
          <p:cNvPr id="22553" name="Object 48"/>
          <p:cNvGraphicFramePr>
            <a:graphicFrameLocks noChangeAspect="1"/>
          </p:cNvGraphicFramePr>
          <p:nvPr/>
        </p:nvGraphicFramePr>
        <p:xfrm>
          <a:off x="5643563" y="4572000"/>
          <a:ext cx="325437" cy="912813"/>
        </p:xfrm>
        <a:graphic>
          <a:graphicData uri="http://schemas.openxmlformats.org/presentationml/2006/ole">
            <p:oleObj spid="_x0000_s22553" name="Rovnice" r:id="rId26" imgW="139680" imgH="393480" progId="Equation.3">
              <p:embed/>
            </p:oleObj>
          </a:graphicData>
        </a:graphic>
      </p:graphicFrame>
      <p:sp>
        <p:nvSpPr>
          <p:cNvPr id="53" name="AutoShape 6">
            <a:hlinkClick r:id="rId2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3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Racionální čísla – sčítání 1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23554" name="Object 3"/>
          <p:cNvGraphicFramePr>
            <a:graphicFrameLocks noChangeAspect="1"/>
          </p:cNvGraphicFramePr>
          <p:nvPr/>
        </p:nvGraphicFramePr>
        <p:xfrm>
          <a:off x="163513" y="4351338"/>
          <a:ext cx="1265237" cy="1006475"/>
        </p:xfrm>
        <a:graphic>
          <a:graphicData uri="http://schemas.openxmlformats.org/presentationml/2006/ole">
            <p:oleObj spid="_x0000_s23554" name="Rovnice" r:id="rId4" imgW="495000" imgH="393480" progId="Equation.3">
              <p:embed/>
            </p:oleObj>
          </a:graphicData>
        </a:graphic>
      </p:graphicFrame>
      <p:graphicFrame>
        <p:nvGraphicFramePr>
          <p:cNvPr id="23555" name="Object 4"/>
          <p:cNvGraphicFramePr>
            <a:graphicFrameLocks noChangeAspect="1"/>
          </p:cNvGraphicFramePr>
          <p:nvPr/>
        </p:nvGraphicFramePr>
        <p:xfrm>
          <a:off x="141288" y="5357813"/>
          <a:ext cx="1430337" cy="1006475"/>
        </p:xfrm>
        <a:graphic>
          <a:graphicData uri="http://schemas.openxmlformats.org/presentationml/2006/ole">
            <p:oleObj spid="_x0000_s23555" name="Rovnice" r:id="rId5" imgW="558720" imgH="393480" progId="Equation.3">
              <p:embed/>
            </p:oleObj>
          </a:graphicData>
        </a:graphic>
      </p:graphicFrame>
      <p:graphicFrame>
        <p:nvGraphicFramePr>
          <p:cNvPr id="23556" name="Object 5"/>
          <p:cNvGraphicFramePr>
            <a:graphicFrameLocks noChangeAspect="1"/>
          </p:cNvGraphicFramePr>
          <p:nvPr/>
        </p:nvGraphicFramePr>
        <p:xfrm>
          <a:off x="161925" y="3357563"/>
          <a:ext cx="1266825" cy="1006475"/>
        </p:xfrm>
        <a:graphic>
          <a:graphicData uri="http://schemas.openxmlformats.org/presentationml/2006/ole">
            <p:oleObj spid="_x0000_s23556" name="Rovnice" r:id="rId6" imgW="495000" imgH="393480" progId="Equation.3">
              <p:embed/>
            </p:oleObj>
          </a:graphicData>
        </a:graphic>
      </p:graphicFrame>
      <p:graphicFrame>
        <p:nvGraphicFramePr>
          <p:cNvPr id="23557" name="Object 6"/>
          <p:cNvGraphicFramePr>
            <a:graphicFrameLocks noChangeAspect="1"/>
          </p:cNvGraphicFramePr>
          <p:nvPr/>
        </p:nvGraphicFramePr>
        <p:xfrm>
          <a:off x="4573588" y="4351338"/>
          <a:ext cx="1427162" cy="1006475"/>
        </p:xfrm>
        <a:graphic>
          <a:graphicData uri="http://schemas.openxmlformats.org/presentationml/2006/ole">
            <p:oleObj spid="_x0000_s23557" name="Rovnice" r:id="rId7" imgW="558720" imgH="393480" progId="Equation.3">
              <p:embed/>
            </p:oleObj>
          </a:graphicData>
        </a:graphic>
      </p:graphicFrame>
      <p:graphicFrame>
        <p:nvGraphicFramePr>
          <p:cNvPr id="23558" name="Object 7"/>
          <p:cNvGraphicFramePr>
            <a:graphicFrameLocks noChangeAspect="1"/>
          </p:cNvGraphicFramePr>
          <p:nvPr/>
        </p:nvGraphicFramePr>
        <p:xfrm>
          <a:off x="4645025" y="5357813"/>
          <a:ext cx="1427163" cy="1006475"/>
        </p:xfrm>
        <a:graphic>
          <a:graphicData uri="http://schemas.openxmlformats.org/presentationml/2006/ole">
            <p:oleObj spid="_x0000_s23558" name="Rovnice" r:id="rId8" imgW="558720" imgH="393480" progId="Equation.3">
              <p:embed/>
            </p:oleObj>
          </a:graphicData>
        </a:graphic>
      </p:graphicFrame>
      <p:graphicFrame>
        <p:nvGraphicFramePr>
          <p:cNvPr id="23559" name="Object 8"/>
          <p:cNvGraphicFramePr>
            <a:graphicFrameLocks noChangeAspect="1"/>
          </p:cNvGraphicFramePr>
          <p:nvPr/>
        </p:nvGraphicFramePr>
        <p:xfrm>
          <a:off x="4519613" y="3357563"/>
          <a:ext cx="1425575" cy="1006475"/>
        </p:xfrm>
        <a:graphic>
          <a:graphicData uri="http://schemas.openxmlformats.org/presentationml/2006/ole">
            <p:oleObj spid="_x0000_s23559" name="Rovnice" r:id="rId9" imgW="558720" imgH="393480" progId="Equation.3">
              <p:embed/>
            </p:oleObj>
          </a:graphicData>
        </a:graphic>
      </p:graphicFrame>
      <p:graphicFrame>
        <p:nvGraphicFramePr>
          <p:cNvPr id="23560" name="Object 9"/>
          <p:cNvGraphicFramePr>
            <a:graphicFrameLocks noChangeAspect="1"/>
          </p:cNvGraphicFramePr>
          <p:nvPr/>
        </p:nvGraphicFramePr>
        <p:xfrm>
          <a:off x="4519613" y="2357438"/>
          <a:ext cx="1428750" cy="1006475"/>
        </p:xfrm>
        <a:graphic>
          <a:graphicData uri="http://schemas.openxmlformats.org/presentationml/2006/ole">
            <p:oleObj spid="_x0000_s23560" name="Rovnice" r:id="rId10" imgW="558720" imgH="393480" progId="Equation.3">
              <p:embed/>
            </p:oleObj>
          </a:graphicData>
        </a:graphic>
      </p:graphicFrame>
      <p:graphicFrame>
        <p:nvGraphicFramePr>
          <p:cNvPr id="23561" name="Object 10"/>
          <p:cNvGraphicFramePr>
            <a:graphicFrameLocks noChangeAspect="1"/>
          </p:cNvGraphicFramePr>
          <p:nvPr/>
        </p:nvGraphicFramePr>
        <p:xfrm>
          <a:off x="142875" y="2357438"/>
          <a:ext cx="1428750" cy="1006475"/>
        </p:xfrm>
        <a:graphic>
          <a:graphicData uri="http://schemas.openxmlformats.org/presentationml/2006/ole">
            <p:oleObj spid="_x0000_s23561" name="Rovnice" r:id="rId11" imgW="558720" imgH="393480" progId="Equation.3">
              <p:embed/>
            </p:oleObj>
          </a:graphicData>
        </a:graphic>
      </p:graphicFrame>
      <p:sp>
        <p:nvSpPr>
          <p:cNvPr id="23565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Vypočti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Racionální čísla – sčítání 2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24578" name="Object 3"/>
          <p:cNvGraphicFramePr>
            <a:graphicFrameLocks noChangeAspect="1"/>
          </p:cNvGraphicFramePr>
          <p:nvPr/>
        </p:nvGraphicFramePr>
        <p:xfrm>
          <a:off x="147638" y="4351338"/>
          <a:ext cx="1296987" cy="1006475"/>
        </p:xfrm>
        <a:graphic>
          <a:graphicData uri="http://schemas.openxmlformats.org/presentationml/2006/ole">
            <p:oleObj spid="_x0000_s24578" name="Rovnice" r:id="rId4" imgW="507960" imgH="393480" progId="Equation.3">
              <p:embed/>
            </p:oleObj>
          </a:graphicData>
        </a:graphic>
      </p:graphicFrame>
      <p:graphicFrame>
        <p:nvGraphicFramePr>
          <p:cNvPr id="24579" name="Object 4"/>
          <p:cNvGraphicFramePr>
            <a:graphicFrameLocks noChangeAspect="1"/>
          </p:cNvGraphicFramePr>
          <p:nvPr/>
        </p:nvGraphicFramePr>
        <p:xfrm>
          <a:off x="141288" y="5357813"/>
          <a:ext cx="1430337" cy="1006475"/>
        </p:xfrm>
        <a:graphic>
          <a:graphicData uri="http://schemas.openxmlformats.org/presentationml/2006/ole">
            <p:oleObj spid="_x0000_s24579" name="Rovnice" r:id="rId5" imgW="558720" imgH="393480" progId="Equation.3">
              <p:embed/>
            </p:oleObj>
          </a:graphicData>
        </a:graphic>
      </p:graphicFrame>
      <p:graphicFrame>
        <p:nvGraphicFramePr>
          <p:cNvPr id="24580" name="Object 5"/>
          <p:cNvGraphicFramePr>
            <a:graphicFrameLocks noChangeAspect="1"/>
          </p:cNvGraphicFramePr>
          <p:nvPr/>
        </p:nvGraphicFramePr>
        <p:xfrm>
          <a:off x="161925" y="3357563"/>
          <a:ext cx="1266825" cy="1006475"/>
        </p:xfrm>
        <a:graphic>
          <a:graphicData uri="http://schemas.openxmlformats.org/presentationml/2006/ole">
            <p:oleObj spid="_x0000_s24580" name="Rovnice" r:id="rId6" imgW="495000" imgH="393480" progId="Equation.3">
              <p:embed/>
            </p:oleObj>
          </a:graphicData>
        </a:graphic>
      </p:graphicFrame>
      <p:graphicFrame>
        <p:nvGraphicFramePr>
          <p:cNvPr id="24581" name="Object 6"/>
          <p:cNvGraphicFramePr>
            <a:graphicFrameLocks noChangeAspect="1"/>
          </p:cNvGraphicFramePr>
          <p:nvPr/>
        </p:nvGraphicFramePr>
        <p:xfrm>
          <a:off x="4572000" y="4351338"/>
          <a:ext cx="1296988" cy="1006475"/>
        </p:xfrm>
        <a:graphic>
          <a:graphicData uri="http://schemas.openxmlformats.org/presentationml/2006/ole">
            <p:oleObj spid="_x0000_s24581" name="Rovnice" r:id="rId7" imgW="507960" imgH="393480" progId="Equation.3">
              <p:embed/>
            </p:oleObj>
          </a:graphicData>
        </a:graphic>
      </p:graphicFrame>
      <p:graphicFrame>
        <p:nvGraphicFramePr>
          <p:cNvPr id="24582" name="Object 7"/>
          <p:cNvGraphicFramePr>
            <a:graphicFrameLocks noChangeAspect="1"/>
          </p:cNvGraphicFramePr>
          <p:nvPr/>
        </p:nvGraphicFramePr>
        <p:xfrm>
          <a:off x="4629150" y="5357813"/>
          <a:ext cx="1458913" cy="1006475"/>
        </p:xfrm>
        <a:graphic>
          <a:graphicData uri="http://schemas.openxmlformats.org/presentationml/2006/ole">
            <p:oleObj spid="_x0000_s24582" name="Rovnice" r:id="rId8" imgW="571320" imgH="393480" progId="Equation.3">
              <p:embed/>
            </p:oleObj>
          </a:graphicData>
        </a:graphic>
      </p:graphicFrame>
      <p:graphicFrame>
        <p:nvGraphicFramePr>
          <p:cNvPr id="24583" name="Object 8"/>
          <p:cNvGraphicFramePr>
            <a:graphicFrameLocks noChangeAspect="1"/>
          </p:cNvGraphicFramePr>
          <p:nvPr/>
        </p:nvGraphicFramePr>
        <p:xfrm>
          <a:off x="4583113" y="3357563"/>
          <a:ext cx="1296987" cy="1006475"/>
        </p:xfrm>
        <a:graphic>
          <a:graphicData uri="http://schemas.openxmlformats.org/presentationml/2006/ole">
            <p:oleObj spid="_x0000_s24583" name="Rovnice" r:id="rId9" imgW="507960" imgH="393480" progId="Equation.3">
              <p:embed/>
            </p:oleObj>
          </a:graphicData>
        </a:graphic>
      </p:graphicFrame>
      <p:graphicFrame>
        <p:nvGraphicFramePr>
          <p:cNvPr id="24584" name="Object 9"/>
          <p:cNvGraphicFramePr>
            <a:graphicFrameLocks noChangeAspect="1"/>
          </p:cNvGraphicFramePr>
          <p:nvPr/>
        </p:nvGraphicFramePr>
        <p:xfrm>
          <a:off x="4572000" y="2357438"/>
          <a:ext cx="1428750" cy="1006475"/>
        </p:xfrm>
        <a:graphic>
          <a:graphicData uri="http://schemas.openxmlformats.org/presentationml/2006/ole">
            <p:oleObj spid="_x0000_s24584" name="Rovnice" r:id="rId10" imgW="558720" imgH="393480" progId="Equation.3">
              <p:embed/>
            </p:oleObj>
          </a:graphicData>
        </a:graphic>
      </p:graphicFrame>
      <p:graphicFrame>
        <p:nvGraphicFramePr>
          <p:cNvPr id="24585" name="Object 10"/>
          <p:cNvGraphicFramePr>
            <a:graphicFrameLocks noChangeAspect="1"/>
          </p:cNvGraphicFramePr>
          <p:nvPr/>
        </p:nvGraphicFramePr>
        <p:xfrm>
          <a:off x="142875" y="2357438"/>
          <a:ext cx="1298575" cy="1006475"/>
        </p:xfrm>
        <a:graphic>
          <a:graphicData uri="http://schemas.openxmlformats.org/presentationml/2006/ole">
            <p:oleObj spid="_x0000_s24585" name="Rovnice" r:id="rId11" imgW="507960" imgH="393480" progId="Equation.3">
              <p:embed/>
            </p:oleObj>
          </a:graphicData>
        </a:graphic>
      </p:graphicFrame>
      <p:sp>
        <p:nvSpPr>
          <p:cNvPr id="24588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Vypočti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Racionální čísla – odčítání 1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25602" name="Object 3"/>
          <p:cNvGraphicFramePr>
            <a:graphicFrameLocks noChangeAspect="1"/>
          </p:cNvGraphicFramePr>
          <p:nvPr/>
        </p:nvGraphicFramePr>
        <p:xfrm>
          <a:off x="147638" y="4708525"/>
          <a:ext cx="1296987" cy="1006475"/>
        </p:xfrm>
        <a:graphic>
          <a:graphicData uri="http://schemas.openxmlformats.org/presentationml/2006/ole">
            <p:oleObj spid="_x0000_s25602" name="Rovnice" r:id="rId4" imgW="507960" imgH="393480" progId="Equation.3">
              <p:embed/>
            </p:oleObj>
          </a:graphicData>
        </a:graphic>
      </p:graphicFrame>
      <p:graphicFrame>
        <p:nvGraphicFramePr>
          <p:cNvPr id="25603" name="Object 5"/>
          <p:cNvGraphicFramePr>
            <a:graphicFrameLocks noChangeAspect="1"/>
          </p:cNvGraphicFramePr>
          <p:nvPr/>
        </p:nvGraphicFramePr>
        <p:xfrm>
          <a:off x="146050" y="3565525"/>
          <a:ext cx="1298575" cy="1006475"/>
        </p:xfrm>
        <a:graphic>
          <a:graphicData uri="http://schemas.openxmlformats.org/presentationml/2006/ole">
            <p:oleObj spid="_x0000_s25603" name="Rovnice" r:id="rId5" imgW="507960" imgH="393480" progId="Equation.3">
              <p:embed/>
            </p:oleObj>
          </a:graphicData>
        </a:graphic>
      </p:graphicFrame>
      <p:graphicFrame>
        <p:nvGraphicFramePr>
          <p:cNvPr id="25604" name="Object 6"/>
          <p:cNvGraphicFramePr>
            <a:graphicFrameLocks noChangeAspect="1"/>
          </p:cNvGraphicFramePr>
          <p:nvPr/>
        </p:nvGraphicFramePr>
        <p:xfrm>
          <a:off x="4645025" y="4708525"/>
          <a:ext cx="1427163" cy="1006475"/>
        </p:xfrm>
        <a:graphic>
          <a:graphicData uri="http://schemas.openxmlformats.org/presentationml/2006/ole">
            <p:oleObj spid="_x0000_s25604" name="Rovnice" r:id="rId6" imgW="558720" imgH="393480" progId="Equation.3">
              <p:embed/>
            </p:oleObj>
          </a:graphicData>
        </a:graphic>
      </p:graphicFrame>
      <p:graphicFrame>
        <p:nvGraphicFramePr>
          <p:cNvPr id="25605" name="Object 8"/>
          <p:cNvGraphicFramePr>
            <a:graphicFrameLocks noChangeAspect="1"/>
          </p:cNvGraphicFramePr>
          <p:nvPr/>
        </p:nvGraphicFramePr>
        <p:xfrm>
          <a:off x="4583113" y="3565525"/>
          <a:ext cx="1296987" cy="1006475"/>
        </p:xfrm>
        <a:graphic>
          <a:graphicData uri="http://schemas.openxmlformats.org/presentationml/2006/ole">
            <p:oleObj spid="_x0000_s25605" name="Rovnice" r:id="rId7" imgW="507960" imgH="393480" progId="Equation.3">
              <p:embed/>
            </p:oleObj>
          </a:graphicData>
        </a:graphic>
      </p:graphicFrame>
      <p:graphicFrame>
        <p:nvGraphicFramePr>
          <p:cNvPr id="25606" name="Object 9"/>
          <p:cNvGraphicFramePr>
            <a:graphicFrameLocks noChangeAspect="1"/>
          </p:cNvGraphicFramePr>
          <p:nvPr/>
        </p:nvGraphicFramePr>
        <p:xfrm>
          <a:off x="4592638" y="2422525"/>
          <a:ext cx="1265237" cy="1006475"/>
        </p:xfrm>
        <a:graphic>
          <a:graphicData uri="http://schemas.openxmlformats.org/presentationml/2006/ole">
            <p:oleObj spid="_x0000_s25606" name="Rovnice" r:id="rId8" imgW="495000" imgH="393480" progId="Equation.3">
              <p:embed/>
            </p:oleObj>
          </a:graphicData>
        </a:graphic>
      </p:graphicFrame>
      <p:graphicFrame>
        <p:nvGraphicFramePr>
          <p:cNvPr id="25607" name="Object 10"/>
          <p:cNvGraphicFramePr>
            <a:graphicFrameLocks noChangeAspect="1"/>
          </p:cNvGraphicFramePr>
          <p:nvPr/>
        </p:nvGraphicFramePr>
        <p:xfrm>
          <a:off x="158750" y="2422525"/>
          <a:ext cx="1265238" cy="1006475"/>
        </p:xfrm>
        <a:graphic>
          <a:graphicData uri="http://schemas.openxmlformats.org/presentationml/2006/ole">
            <p:oleObj spid="_x0000_s25607" name="Rovnice" r:id="rId9" imgW="495000" imgH="393480" progId="Equation.3">
              <p:embed/>
            </p:oleObj>
          </a:graphicData>
        </a:graphic>
      </p:graphicFrame>
      <p:sp>
        <p:nvSpPr>
          <p:cNvPr id="25610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Vypočti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3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Racionální čísla – odčítání 2</a:t>
            </a:r>
          </a:p>
        </p:txBody>
      </p:sp>
      <p:sp>
        <p:nvSpPr>
          <p:cNvPr id="56325" name="AutoShape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Kontrola</a:t>
            </a:r>
          </a:p>
        </p:txBody>
      </p:sp>
      <p:graphicFrame>
        <p:nvGraphicFramePr>
          <p:cNvPr id="26626" name="Object 3"/>
          <p:cNvGraphicFramePr>
            <a:graphicFrameLocks noChangeAspect="1"/>
          </p:cNvGraphicFramePr>
          <p:nvPr/>
        </p:nvGraphicFramePr>
        <p:xfrm>
          <a:off x="163513" y="4708525"/>
          <a:ext cx="1263650" cy="1006475"/>
        </p:xfrm>
        <a:graphic>
          <a:graphicData uri="http://schemas.openxmlformats.org/presentationml/2006/ole">
            <p:oleObj spid="_x0000_s26626" name="Rovnice" r:id="rId4" imgW="495000" imgH="393480" progId="Equation.3">
              <p:embed/>
            </p:oleObj>
          </a:graphicData>
        </a:graphic>
      </p:graphicFrame>
      <p:graphicFrame>
        <p:nvGraphicFramePr>
          <p:cNvPr id="26627" name="Object 5"/>
          <p:cNvGraphicFramePr>
            <a:graphicFrameLocks noChangeAspect="1"/>
          </p:cNvGraphicFramePr>
          <p:nvPr/>
        </p:nvGraphicFramePr>
        <p:xfrm>
          <a:off x="123825" y="3565525"/>
          <a:ext cx="1590675" cy="1006475"/>
        </p:xfrm>
        <a:graphic>
          <a:graphicData uri="http://schemas.openxmlformats.org/presentationml/2006/ole">
            <p:oleObj spid="_x0000_s26627" name="Rovnice" r:id="rId5" imgW="622080" imgH="393480" progId="Equation.3">
              <p:embed/>
            </p:oleObj>
          </a:graphicData>
        </a:graphic>
      </p:graphicFrame>
      <p:graphicFrame>
        <p:nvGraphicFramePr>
          <p:cNvPr id="26628" name="Object 6"/>
          <p:cNvGraphicFramePr>
            <a:graphicFrameLocks noChangeAspect="1"/>
          </p:cNvGraphicFramePr>
          <p:nvPr/>
        </p:nvGraphicFramePr>
        <p:xfrm>
          <a:off x="4741863" y="4708525"/>
          <a:ext cx="1231900" cy="1006475"/>
        </p:xfrm>
        <a:graphic>
          <a:graphicData uri="http://schemas.openxmlformats.org/presentationml/2006/ole">
            <p:oleObj spid="_x0000_s26628" name="Rovnice" r:id="rId6" imgW="482400" imgH="393480" progId="Equation.3">
              <p:embed/>
            </p:oleObj>
          </a:graphicData>
        </a:graphic>
      </p:graphicFrame>
      <p:graphicFrame>
        <p:nvGraphicFramePr>
          <p:cNvPr id="26629" name="Object 8"/>
          <p:cNvGraphicFramePr>
            <a:graphicFrameLocks noChangeAspect="1"/>
          </p:cNvGraphicFramePr>
          <p:nvPr/>
        </p:nvGraphicFramePr>
        <p:xfrm>
          <a:off x="4664075" y="3565525"/>
          <a:ext cx="1135063" cy="1006475"/>
        </p:xfrm>
        <a:graphic>
          <a:graphicData uri="http://schemas.openxmlformats.org/presentationml/2006/ole">
            <p:oleObj spid="_x0000_s26629" name="Rovnice" r:id="rId7" imgW="444240" imgH="393480" progId="Equation.3">
              <p:embed/>
            </p:oleObj>
          </a:graphicData>
        </a:graphic>
      </p:graphicFrame>
      <p:graphicFrame>
        <p:nvGraphicFramePr>
          <p:cNvPr id="26630" name="Object 9"/>
          <p:cNvGraphicFramePr>
            <a:graphicFrameLocks noChangeAspect="1"/>
          </p:cNvGraphicFramePr>
          <p:nvPr/>
        </p:nvGraphicFramePr>
        <p:xfrm>
          <a:off x="4592638" y="2422525"/>
          <a:ext cx="1265237" cy="1006475"/>
        </p:xfrm>
        <a:graphic>
          <a:graphicData uri="http://schemas.openxmlformats.org/presentationml/2006/ole">
            <p:oleObj spid="_x0000_s26630" name="Rovnice" r:id="rId8" imgW="495000" imgH="393480" progId="Equation.3">
              <p:embed/>
            </p:oleObj>
          </a:graphicData>
        </a:graphic>
      </p:graphicFrame>
      <p:graphicFrame>
        <p:nvGraphicFramePr>
          <p:cNvPr id="26631" name="Object 10"/>
          <p:cNvGraphicFramePr>
            <a:graphicFrameLocks noChangeAspect="1"/>
          </p:cNvGraphicFramePr>
          <p:nvPr/>
        </p:nvGraphicFramePr>
        <p:xfrm>
          <a:off x="142875" y="2422525"/>
          <a:ext cx="1296988" cy="1006475"/>
        </p:xfrm>
        <a:graphic>
          <a:graphicData uri="http://schemas.openxmlformats.org/presentationml/2006/ole">
            <p:oleObj spid="_x0000_s26631" name="Rovnice" r:id="rId9" imgW="507960" imgH="393480" progId="Equation.3">
              <p:embed/>
            </p:oleObj>
          </a:graphicData>
        </a:graphic>
      </p:graphicFrame>
      <p:sp>
        <p:nvSpPr>
          <p:cNvPr id="26634" name="Text Box 4"/>
          <p:cNvSpPr txBox="1">
            <a:spLocks noChangeArrowheads="1"/>
          </p:cNvSpPr>
          <p:nvPr/>
        </p:nvSpPr>
        <p:spPr bwMode="auto">
          <a:xfrm>
            <a:off x="1322388" y="1785938"/>
            <a:ext cx="7607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Vypočti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Racionální čísla – násobení</a:t>
            </a:r>
          </a:p>
        </p:txBody>
      </p:sp>
      <p:graphicFrame>
        <p:nvGraphicFramePr>
          <p:cNvPr id="27650" name="Object 3"/>
          <p:cNvGraphicFramePr>
            <a:graphicFrameLocks noChangeAspect="1"/>
          </p:cNvGraphicFramePr>
          <p:nvPr>
            <p:ph sz="quarter" idx="1"/>
          </p:nvPr>
        </p:nvGraphicFramePr>
        <p:xfrm>
          <a:off x="250825" y="2420938"/>
          <a:ext cx="511175" cy="792162"/>
        </p:xfrm>
        <a:graphic>
          <a:graphicData uri="http://schemas.openxmlformats.org/presentationml/2006/ole">
            <p:oleObj spid="_x0000_s27650" name="Rovnice" r:id="rId3" imgW="253800" imgH="393480" progId="Equation.3">
              <p:embed/>
            </p:oleObj>
          </a:graphicData>
        </a:graphic>
      </p:graphicFrame>
      <p:graphicFrame>
        <p:nvGraphicFramePr>
          <p:cNvPr id="27651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250825" y="3429000"/>
          <a:ext cx="536575" cy="792163"/>
        </p:xfrm>
        <a:graphic>
          <a:graphicData uri="http://schemas.openxmlformats.org/presentationml/2006/ole">
            <p:oleObj spid="_x0000_s27651" name="Rovnice" r:id="rId4" imgW="266400" imgH="393480" progId="Equation.3">
              <p:embed/>
            </p:oleObj>
          </a:graphicData>
        </a:graphic>
      </p:graphicFrame>
      <p:graphicFrame>
        <p:nvGraphicFramePr>
          <p:cNvPr id="27652" name="Object 5"/>
          <p:cNvGraphicFramePr>
            <a:graphicFrameLocks noChangeAspect="1"/>
          </p:cNvGraphicFramePr>
          <p:nvPr>
            <p:ph sz="quarter" idx="3"/>
          </p:nvPr>
        </p:nvGraphicFramePr>
        <p:xfrm>
          <a:off x="250825" y="4437063"/>
          <a:ext cx="663575" cy="790575"/>
        </p:xfrm>
        <a:graphic>
          <a:graphicData uri="http://schemas.openxmlformats.org/presentationml/2006/ole">
            <p:oleObj spid="_x0000_s27652" name="Rovnice" r:id="rId5" imgW="330120" imgH="393480" progId="Equation.3">
              <p:embed/>
            </p:oleObj>
          </a:graphicData>
        </a:graphic>
      </p:graphicFrame>
      <p:sp>
        <p:nvSpPr>
          <p:cNvPr id="27655" name="Text Box 6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Vypočti</a:t>
            </a:r>
          </a:p>
        </p:txBody>
      </p:sp>
      <p:sp>
        <p:nvSpPr>
          <p:cNvPr id="61447" name="AutoShape 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  <p:graphicFrame>
        <p:nvGraphicFramePr>
          <p:cNvPr id="27653" name="Object 8"/>
          <p:cNvGraphicFramePr>
            <a:graphicFrameLocks noChangeAspect="1"/>
          </p:cNvGraphicFramePr>
          <p:nvPr>
            <p:ph sz="quarter" idx="4"/>
          </p:nvPr>
        </p:nvGraphicFramePr>
        <p:xfrm>
          <a:off x="250825" y="5516563"/>
          <a:ext cx="893763" cy="792162"/>
        </p:xfrm>
        <a:graphic>
          <a:graphicData uri="http://schemas.openxmlformats.org/presentationml/2006/ole">
            <p:oleObj spid="_x0000_s27653" name="Rovnice" r:id="rId7" imgW="4442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sčítání a násobení</a:t>
            </a:r>
          </a:p>
        </p:txBody>
      </p:sp>
      <p:graphicFrame>
        <p:nvGraphicFramePr>
          <p:cNvPr id="28674" name="Object 3"/>
          <p:cNvGraphicFramePr>
            <a:graphicFrameLocks noChangeAspect="1"/>
          </p:cNvGraphicFramePr>
          <p:nvPr>
            <p:ph sz="quarter" idx="1"/>
          </p:nvPr>
        </p:nvGraphicFramePr>
        <p:xfrm>
          <a:off x="250825" y="2492375"/>
          <a:ext cx="665163" cy="792163"/>
        </p:xfrm>
        <a:graphic>
          <a:graphicData uri="http://schemas.openxmlformats.org/presentationml/2006/ole">
            <p:oleObj spid="_x0000_s28674" name="Rovnice" r:id="rId3" imgW="330120" imgH="393480" progId="Equation.3">
              <p:embed/>
            </p:oleObj>
          </a:graphicData>
        </a:graphic>
      </p:graphicFrame>
      <p:graphicFrame>
        <p:nvGraphicFramePr>
          <p:cNvPr id="28675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250825" y="3500438"/>
          <a:ext cx="665163" cy="792162"/>
        </p:xfrm>
        <a:graphic>
          <a:graphicData uri="http://schemas.openxmlformats.org/presentationml/2006/ole">
            <p:oleObj spid="_x0000_s28675" name="Rovnice" r:id="rId4" imgW="330120" imgH="393480" progId="Equation.3">
              <p:embed/>
            </p:oleObj>
          </a:graphicData>
        </a:graphic>
      </p:graphicFrame>
      <p:graphicFrame>
        <p:nvGraphicFramePr>
          <p:cNvPr id="28676" name="Object 5"/>
          <p:cNvGraphicFramePr>
            <a:graphicFrameLocks noChangeAspect="1"/>
          </p:cNvGraphicFramePr>
          <p:nvPr>
            <p:ph sz="quarter" idx="3"/>
          </p:nvPr>
        </p:nvGraphicFramePr>
        <p:xfrm>
          <a:off x="258763" y="4508500"/>
          <a:ext cx="1660525" cy="792163"/>
        </p:xfrm>
        <a:graphic>
          <a:graphicData uri="http://schemas.openxmlformats.org/presentationml/2006/ole">
            <p:oleObj spid="_x0000_s28676" name="Rovnice" r:id="rId5" imgW="825480" imgH="393480" progId="Equation.3">
              <p:embed/>
            </p:oleObj>
          </a:graphicData>
        </a:graphic>
      </p:graphicFrame>
      <p:sp>
        <p:nvSpPr>
          <p:cNvPr id="28679" name="Text Box 6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Vypočti</a:t>
            </a:r>
          </a:p>
        </p:txBody>
      </p:sp>
      <p:sp>
        <p:nvSpPr>
          <p:cNvPr id="69639" name="AutoShape 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  <p:graphicFrame>
        <p:nvGraphicFramePr>
          <p:cNvPr id="28677" name="Object 8"/>
          <p:cNvGraphicFramePr>
            <a:graphicFrameLocks noChangeAspect="1"/>
          </p:cNvGraphicFramePr>
          <p:nvPr>
            <p:ph sz="quarter" idx="4"/>
          </p:nvPr>
        </p:nvGraphicFramePr>
        <p:xfrm>
          <a:off x="250825" y="5589588"/>
          <a:ext cx="1379538" cy="792162"/>
        </p:xfrm>
        <a:graphic>
          <a:graphicData uri="http://schemas.openxmlformats.org/presentationml/2006/ole">
            <p:oleObj spid="_x0000_s28677" name="Rovnice" r:id="rId7" imgW="6858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násobení a dělení 1</a:t>
            </a:r>
          </a:p>
        </p:txBody>
      </p:sp>
      <p:graphicFrame>
        <p:nvGraphicFramePr>
          <p:cNvPr id="29698" name="Object 3"/>
          <p:cNvGraphicFramePr>
            <a:graphicFrameLocks noChangeAspect="1"/>
          </p:cNvGraphicFramePr>
          <p:nvPr>
            <p:ph sz="quarter" idx="1"/>
          </p:nvPr>
        </p:nvGraphicFramePr>
        <p:xfrm>
          <a:off x="250825" y="2420938"/>
          <a:ext cx="1385888" cy="720725"/>
        </p:xfrm>
        <a:graphic>
          <a:graphicData uri="http://schemas.openxmlformats.org/presentationml/2006/ole">
            <p:oleObj spid="_x0000_s29698" name="Rovnice" r:id="rId3" imgW="317160" imgH="164880" progId="Equation.3">
              <p:embed/>
            </p:oleObj>
          </a:graphicData>
        </a:graphic>
      </p:graphicFrame>
      <p:graphicFrame>
        <p:nvGraphicFramePr>
          <p:cNvPr id="29699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250825" y="3470275"/>
          <a:ext cx="1303338" cy="709613"/>
        </p:xfrm>
        <a:graphic>
          <a:graphicData uri="http://schemas.openxmlformats.org/presentationml/2006/ole">
            <p:oleObj spid="_x0000_s29699" name="Rovnice" r:id="rId4" imgW="723600" imgH="393480" progId="Equation.3">
              <p:embed/>
            </p:oleObj>
          </a:graphicData>
        </a:graphic>
      </p:graphicFrame>
      <p:graphicFrame>
        <p:nvGraphicFramePr>
          <p:cNvPr id="29700" name="Object 5"/>
          <p:cNvGraphicFramePr>
            <a:graphicFrameLocks noChangeAspect="1"/>
          </p:cNvGraphicFramePr>
          <p:nvPr>
            <p:ph sz="quarter" idx="3"/>
          </p:nvPr>
        </p:nvGraphicFramePr>
        <p:xfrm>
          <a:off x="250825" y="4437063"/>
          <a:ext cx="739775" cy="790575"/>
        </p:xfrm>
        <a:graphic>
          <a:graphicData uri="http://schemas.openxmlformats.org/presentationml/2006/ole">
            <p:oleObj spid="_x0000_s29700" name="Rovnice" r:id="rId5" imgW="368280" imgH="393480" progId="Equation.3">
              <p:embed/>
            </p:oleObj>
          </a:graphicData>
        </a:graphic>
      </p:graphicFrame>
      <p:sp>
        <p:nvSpPr>
          <p:cNvPr id="29703" name="Text Box 6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Vypočti</a:t>
            </a:r>
          </a:p>
        </p:txBody>
      </p:sp>
      <p:sp>
        <p:nvSpPr>
          <p:cNvPr id="63495" name="AutoShape 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  <p:graphicFrame>
        <p:nvGraphicFramePr>
          <p:cNvPr id="29701" name="Object 8"/>
          <p:cNvGraphicFramePr>
            <a:graphicFrameLocks noChangeAspect="1"/>
          </p:cNvGraphicFramePr>
          <p:nvPr>
            <p:ph sz="quarter" idx="4"/>
          </p:nvPr>
        </p:nvGraphicFramePr>
        <p:xfrm>
          <a:off x="250825" y="5564188"/>
          <a:ext cx="1303338" cy="696912"/>
        </p:xfrm>
        <a:graphic>
          <a:graphicData uri="http://schemas.openxmlformats.org/presentationml/2006/ole">
            <p:oleObj spid="_x0000_s29701" name="Rovnice" r:id="rId7" imgW="736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násobení a dělení 2</a:t>
            </a:r>
          </a:p>
        </p:txBody>
      </p:sp>
      <p:graphicFrame>
        <p:nvGraphicFramePr>
          <p:cNvPr id="30722" name="Object 3"/>
          <p:cNvGraphicFramePr>
            <a:graphicFrameLocks noChangeAspect="1"/>
          </p:cNvGraphicFramePr>
          <p:nvPr>
            <p:ph sz="quarter" idx="1"/>
          </p:nvPr>
        </p:nvGraphicFramePr>
        <p:xfrm>
          <a:off x="250825" y="2492375"/>
          <a:ext cx="536575" cy="792163"/>
        </p:xfrm>
        <a:graphic>
          <a:graphicData uri="http://schemas.openxmlformats.org/presentationml/2006/ole">
            <p:oleObj spid="_x0000_s30722" name="Rovnice" r:id="rId3" imgW="266400" imgH="393480" progId="Equation.3">
              <p:embed/>
            </p:oleObj>
          </a:graphicData>
        </a:graphic>
      </p:graphicFrame>
      <p:graphicFrame>
        <p:nvGraphicFramePr>
          <p:cNvPr id="30723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250825" y="3463925"/>
          <a:ext cx="1277938" cy="720725"/>
        </p:xfrm>
        <a:graphic>
          <a:graphicData uri="http://schemas.openxmlformats.org/presentationml/2006/ole">
            <p:oleObj spid="_x0000_s30723" name="Rovnice" r:id="rId4" imgW="698400" imgH="393480" progId="Equation.3">
              <p:embed/>
            </p:oleObj>
          </a:graphicData>
        </a:graphic>
      </p:graphicFrame>
      <p:graphicFrame>
        <p:nvGraphicFramePr>
          <p:cNvPr id="30724" name="Object 5"/>
          <p:cNvGraphicFramePr>
            <a:graphicFrameLocks noChangeAspect="1"/>
          </p:cNvGraphicFramePr>
          <p:nvPr>
            <p:ph sz="quarter" idx="3"/>
          </p:nvPr>
        </p:nvGraphicFramePr>
        <p:xfrm>
          <a:off x="250825" y="4508500"/>
          <a:ext cx="536575" cy="792163"/>
        </p:xfrm>
        <a:graphic>
          <a:graphicData uri="http://schemas.openxmlformats.org/presentationml/2006/ole">
            <p:oleObj spid="_x0000_s30724" name="Rovnice" r:id="rId5" imgW="266400" imgH="393480" progId="Equation.3">
              <p:embed/>
            </p:oleObj>
          </a:graphicData>
        </a:graphic>
      </p:graphicFrame>
      <p:sp>
        <p:nvSpPr>
          <p:cNvPr id="30727" name="Text Box 6"/>
          <p:cNvSpPr txBox="1">
            <a:spLocks noChangeArrowheads="1"/>
          </p:cNvSpPr>
          <p:nvPr/>
        </p:nvSpPr>
        <p:spPr bwMode="auto">
          <a:xfrm>
            <a:off x="250825" y="1989138"/>
            <a:ext cx="864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Vypočti</a:t>
            </a:r>
          </a:p>
        </p:txBody>
      </p:sp>
      <p:sp>
        <p:nvSpPr>
          <p:cNvPr id="65543" name="AutoShape 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  <p:graphicFrame>
        <p:nvGraphicFramePr>
          <p:cNvPr id="30725" name="Object 8"/>
          <p:cNvGraphicFramePr>
            <a:graphicFrameLocks noChangeAspect="1"/>
          </p:cNvGraphicFramePr>
          <p:nvPr>
            <p:ph sz="quarter" idx="4"/>
          </p:nvPr>
        </p:nvGraphicFramePr>
        <p:xfrm>
          <a:off x="250825" y="5546725"/>
          <a:ext cx="1227138" cy="731838"/>
        </p:xfrm>
        <a:graphic>
          <a:graphicData uri="http://schemas.openxmlformats.org/presentationml/2006/ole">
            <p:oleObj spid="_x0000_s30725" name="Rovnice" r:id="rId7" imgW="6602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9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složený zlomek 1</a:t>
            </a:r>
          </a:p>
        </p:txBody>
      </p:sp>
      <p:sp>
        <p:nvSpPr>
          <p:cNvPr id="31750" name="Text Box 5"/>
          <p:cNvSpPr txBox="1">
            <a:spLocks noChangeArrowheads="1"/>
          </p:cNvSpPr>
          <p:nvPr/>
        </p:nvSpPr>
        <p:spPr bwMode="auto">
          <a:xfrm>
            <a:off x="250825" y="1989138"/>
            <a:ext cx="8642350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Zjednoduš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54278" name="AutoShape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  <p:graphicFrame>
        <p:nvGraphicFramePr>
          <p:cNvPr id="31746" name="Object 9"/>
          <p:cNvGraphicFramePr>
            <a:graphicFrameLocks noChangeAspect="1"/>
          </p:cNvGraphicFramePr>
          <p:nvPr>
            <p:ph sz="quarter" idx="4"/>
          </p:nvPr>
        </p:nvGraphicFramePr>
        <p:xfrm>
          <a:off x="1692275" y="2060575"/>
          <a:ext cx="852488" cy="1258888"/>
        </p:xfrm>
        <a:graphic>
          <a:graphicData uri="http://schemas.openxmlformats.org/presentationml/2006/ole">
            <p:oleObj spid="_x0000_s31746" name="Rovnice" r:id="rId4" imgW="266400" imgH="393480" progId="Equation.3">
              <p:embed/>
            </p:oleObj>
          </a:graphicData>
        </a:graphic>
      </p:graphicFrame>
      <p:graphicFrame>
        <p:nvGraphicFramePr>
          <p:cNvPr id="31747" name="Object 11"/>
          <p:cNvGraphicFramePr>
            <a:graphicFrameLocks noChangeAspect="1"/>
          </p:cNvGraphicFramePr>
          <p:nvPr/>
        </p:nvGraphicFramePr>
        <p:xfrm>
          <a:off x="1692275" y="3429000"/>
          <a:ext cx="852488" cy="1257300"/>
        </p:xfrm>
        <a:graphic>
          <a:graphicData uri="http://schemas.openxmlformats.org/presentationml/2006/ole">
            <p:oleObj spid="_x0000_s31747" name="Rovnice" r:id="rId5" imgW="266400" imgH="393480" progId="Equation.3">
              <p:embed/>
            </p:oleObj>
          </a:graphicData>
        </a:graphic>
      </p:graphicFrame>
      <p:graphicFrame>
        <p:nvGraphicFramePr>
          <p:cNvPr id="31748" name="Object 12"/>
          <p:cNvGraphicFramePr>
            <a:graphicFrameLocks noChangeAspect="1"/>
          </p:cNvGraphicFramePr>
          <p:nvPr/>
        </p:nvGraphicFramePr>
        <p:xfrm>
          <a:off x="1692275" y="4868863"/>
          <a:ext cx="1504950" cy="1260475"/>
        </p:xfrm>
        <a:graphic>
          <a:graphicData uri="http://schemas.openxmlformats.org/presentationml/2006/ole">
            <p:oleObj spid="_x0000_s31748" name="Rovnice" r:id="rId6" imgW="4698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Racionální čísla – složený zlomek 2</a:t>
            </a:r>
          </a:p>
        </p:txBody>
      </p:sp>
      <p:sp>
        <p:nvSpPr>
          <p:cNvPr id="32774" name="Text Box 3"/>
          <p:cNvSpPr txBox="1">
            <a:spLocks noChangeArrowheads="1"/>
          </p:cNvSpPr>
          <p:nvPr/>
        </p:nvSpPr>
        <p:spPr bwMode="auto">
          <a:xfrm>
            <a:off x="250825" y="1989138"/>
            <a:ext cx="8642350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Zjednoduš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67588" name="AutoShape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885113" y="333375"/>
            <a:ext cx="900112" cy="449263"/>
          </a:xfrm>
          <a:prstGeom prst="actionButtonBlank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16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Zpět</a:t>
            </a:r>
          </a:p>
        </p:txBody>
      </p:sp>
      <p:graphicFrame>
        <p:nvGraphicFramePr>
          <p:cNvPr id="32770" name="Object 5"/>
          <p:cNvGraphicFramePr>
            <a:graphicFrameLocks noChangeAspect="1"/>
          </p:cNvGraphicFramePr>
          <p:nvPr>
            <p:ph sz="quarter" idx="4"/>
          </p:nvPr>
        </p:nvGraphicFramePr>
        <p:xfrm>
          <a:off x="1692275" y="2060575"/>
          <a:ext cx="852488" cy="1258888"/>
        </p:xfrm>
        <a:graphic>
          <a:graphicData uri="http://schemas.openxmlformats.org/presentationml/2006/ole">
            <p:oleObj spid="_x0000_s32770" name="Rovnice" r:id="rId4" imgW="266400" imgH="393480" progId="Equation.3">
              <p:embed/>
            </p:oleObj>
          </a:graphicData>
        </a:graphic>
      </p:graphicFrame>
      <p:graphicFrame>
        <p:nvGraphicFramePr>
          <p:cNvPr id="32771" name="Object 6"/>
          <p:cNvGraphicFramePr>
            <a:graphicFrameLocks noChangeAspect="1"/>
          </p:cNvGraphicFramePr>
          <p:nvPr/>
        </p:nvGraphicFramePr>
        <p:xfrm>
          <a:off x="1692275" y="3429000"/>
          <a:ext cx="852488" cy="1257300"/>
        </p:xfrm>
        <a:graphic>
          <a:graphicData uri="http://schemas.openxmlformats.org/presentationml/2006/ole">
            <p:oleObj spid="_x0000_s32771" name="Rovnice" r:id="rId5" imgW="266400" imgH="393480" progId="Equation.3">
              <p:embed/>
            </p:oleObj>
          </a:graphicData>
        </a:graphic>
      </p:graphicFrame>
      <p:graphicFrame>
        <p:nvGraphicFramePr>
          <p:cNvPr id="32772" name="Object 7"/>
          <p:cNvGraphicFramePr>
            <a:graphicFrameLocks noChangeAspect="1"/>
          </p:cNvGraphicFramePr>
          <p:nvPr/>
        </p:nvGraphicFramePr>
        <p:xfrm>
          <a:off x="1692275" y="4868863"/>
          <a:ext cx="854075" cy="1260475"/>
        </p:xfrm>
        <a:graphic>
          <a:graphicData uri="http://schemas.openxmlformats.org/presentationml/2006/ole">
            <p:oleObj spid="_x0000_s32772" name="Rovnice" r:id="rId6" imgW="2664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ěsice">
  <a:themeElements>
    <a:clrScheme name="Směsice 5">
      <a:dk1>
        <a:srgbClr val="000000"/>
      </a:dk1>
      <a:lt1>
        <a:srgbClr val="FFFFFF"/>
      </a:lt1>
      <a:dk2>
        <a:srgbClr val="000066"/>
      </a:dk2>
      <a:lt2>
        <a:srgbClr val="333333"/>
      </a:lt2>
      <a:accent1>
        <a:srgbClr val="C4709A"/>
      </a:accent1>
      <a:accent2>
        <a:srgbClr val="4B4EB5"/>
      </a:accent2>
      <a:accent3>
        <a:srgbClr val="FFFFFF"/>
      </a:accent3>
      <a:accent4>
        <a:srgbClr val="000000"/>
      </a:accent4>
      <a:accent5>
        <a:srgbClr val="DEBBCA"/>
      </a:accent5>
      <a:accent6>
        <a:srgbClr val="4346A4"/>
      </a:accent6>
      <a:hlink>
        <a:srgbClr val="C481CF"/>
      </a:hlink>
      <a:folHlink>
        <a:srgbClr val="76B749"/>
      </a:folHlink>
    </a:clrScheme>
    <a:fontScheme name="Směsic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1015</TotalTime>
  <Words>362</Words>
  <Application>Microsoft Office PowerPoint</Application>
  <PresentationFormat>Předvádění na obrazovce (4:3)</PresentationFormat>
  <Paragraphs>113</Paragraphs>
  <Slides>33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8" baseType="lpstr">
      <vt:lpstr>Tahoma</vt:lpstr>
      <vt:lpstr>Arial</vt:lpstr>
      <vt:lpstr>Wingdings</vt:lpstr>
      <vt:lpstr>Směsice</vt:lpstr>
      <vt:lpstr>Editor rovnic 3.0</vt:lpstr>
      <vt:lpstr>Zkoušení</vt:lpstr>
      <vt:lpstr>Racionální čísla – krácení 1</vt:lpstr>
      <vt:lpstr>Racionální čísla – krácení 2</vt:lpstr>
      <vt:lpstr>Racionální čísla – rozšiřování 1</vt:lpstr>
      <vt:lpstr>Racionální čísla – rozšiřování 2</vt:lpstr>
      <vt:lpstr>Racionální čísla – rozšiřování a krácení</vt:lpstr>
      <vt:lpstr>Racionální čísla – smíšené číslo</vt:lpstr>
      <vt:lpstr>Racionální čísla – sčítání 1</vt:lpstr>
      <vt:lpstr>Racionální čísla – sčítání 2</vt:lpstr>
      <vt:lpstr>Racionální čísla – odčítání 1</vt:lpstr>
      <vt:lpstr>Racionální čísla – odčítání 2</vt:lpstr>
      <vt:lpstr>Racionální čísla – násobení</vt:lpstr>
      <vt:lpstr>Racionální čísla – sčítání a násobení</vt:lpstr>
      <vt:lpstr>Racionální čísla – násobení a dělení 1</vt:lpstr>
      <vt:lpstr>Racionální čísla – násobení a dělení 2</vt:lpstr>
      <vt:lpstr>Racionální čísla – složený zlomek 1</vt:lpstr>
      <vt:lpstr>Racionální čísla – složený zlomek 2</vt:lpstr>
      <vt:lpstr>Racionální čísla – krácení 1</vt:lpstr>
      <vt:lpstr>Racionální čísla – krácení 2</vt:lpstr>
      <vt:lpstr>Racionální čísla – rozšiřování 1</vt:lpstr>
      <vt:lpstr>Racionální čísla – rozšiřování 2</vt:lpstr>
      <vt:lpstr>Racionální čísla – rozšiřování a krácení</vt:lpstr>
      <vt:lpstr>Racionální čísla – smíšené číslo</vt:lpstr>
      <vt:lpstr>Racionální čísla – sčítání 1</vt:lpstr>
      <vt:lpstr>Racionální čísla – sčítání 2</vt:lpstr>
      <vt:lpstr>Racionální čísla – odčítání 1</vt:lpstr>
      <vt:lpstr>Racionální čísla – odčítání 2</vt:lpstr>
      <vt:lpstr>Racionální čísla – násobení</vt:lpstr>
      <vt:lpstr>Racionální čísla – sčítání a násobení</vt:lpstr>
      <vt:lpstr>Racionální čísla – násobení a dělení 1</vt:lpstr>
      <vt:lpstr>Racionální čísla – násobení a dělení 2</vt:lpstr>
      <vt:lpstr>Racionální čísla – složený zlomek 1</vt:lpstr>
      <vt:lpstr>Racionální čísla – složený zlomek 2</vt:lpstr>
    </vt:vector>
  </TitlesOfParts>
  <Company>ZŠ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8.ročník - zkoušení</dc:title>
  <dc:creator>Marcela Šafaříková</dc:creator>
  <cp:lastModifiedBy>User</cp:lastModifiedBy>
  <cp:revision>51</cp:revision>
  <dcterms:created xsi:type="dcterms:W3CDTF">2015-09-04T15:51:11Z</dcterms:created>
  <dcterms:modified xsi:type="dcterms:W3CDTF">2023-01-31T14:03:49Z</dcterms:modified>
</cp:coreProperties>
</file>