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60" r:id="rId4"/>
    <p:sldId id="262" r:id="rId5"/>
    <p:sldId id="261" r:id="rId6"/>
    <p:sldId id="259" r:id="rId7"/>
    <p:sldId id="258" r:id="rId8"/>
    <p:sldId id="264" r:id="rId9"/>
    <p:sldId id="265" r:id="rId10"/>
    <p:sldId id="266" r:id="rId11"/>
    <p:sldId id="267" r:id="rId12"/>
    <p:sldId id="268" r:id="rId13"/>
    <p:sldId id="269" r:id="rId14"/>
    <p:sldId id="263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icka.sedivcova@seznam.cz" userId="84e6b5b56d056377" providerId="LiveId" clId="{896531AD-0A82-4A5A-BC18-109E139D5F4C}"/>
    <pc:docChg chg="addSld modSld sldOrd">
      <pc:chgData name="hanicka.sedivcova@seznam.cz" userId="84e6b5b56d056377" providerId="LiveId" clId="{896531AD-0A82-4A5A-BC18-109E139D5F4C}" dt="2022-04-06T15:30:59.716" v="19"/>
      <pc:docMkLst>
        <pc:docMk/>
      </pc:docMkLst>
      <pc:sldChg chg="modSp mod">
        <pc:chgData name="hanicka.sedivcova@seznam.cz" userId="84e6b5b56d056377" providerId="LiveId" clId="{896531AD-0A82-4A5A-BC18-109E139D5F4C}" dt="2022-04-06T15:29:59.848" v="3" actId="5793"/>
        <pc:sldMkLst>
          <pc:docMk/>
          <pc:sldMk cId="3786671511" sldId="258"/>
        </pc:sldMkLst>
        <pc:spChg chg="mod">
          <ac:chgData name="hanicka.sedivcova@seznam.cz" userId="84e6b5b56d056377" providerId="LiveId" clId="{896531AD-0A82-4A5A-BC18-109E139D5F4C}" dt="2022-04-06T15:29:59.848" v="3" actId="5793"/>
          <ac:spMkLst>
            <pc:docMk/>
            <pc:sldMk cId="3786671511" sldId="258"/>
            <ac:spMk id="3" creationId="{A77540A0-A6CE-442E-8018-996AA9FF593C}"/>
          </ac:spMkLst>
        </pc:spChg>
      </pc:sldChg>
      <pc:sldChg chg="modSp new mod ord">
        <pc:chgData name="hanicka.sedivcova@seznam.cz" userId="84e6b5b56d056377" providerId="LiveId" clId="{896531AD-0A82-4A5A-BC18-109E139D5F4C}" dt="2022-04-06T15:30:59.716" v="19"/>
        <pc:sldMkLst>
          <pc:docMk/>
          <pc:sldMk cId="3550387564" sldId="259"/>
        </pc:sldMkLst>
        <pc:spChg chg="mod">
          <ac:chgData name="hanicka.sedivcova@seznam.cz" userId="84e6b5b56d056377" providerId="LiveId" clId="{896531AD-0A82-4A5A-BC18-109E139D5F4C}" dt="2022-04-06T15:30:43.927" v="18" actId="20577"/>
          <ac:spMkLst>
            <pc:docMk/>
            <pc:sldMk cId="3550387564" sldId="259"/>
            <ac:spMk id="2" creationId="{72CFF1D3-68BF-443B-BBA9-961587759DB8}"/>
          </ac:spMkLst>
        </pc:spChg>
        <pc:spChg chg="mod">
          <ac:chgData name="hanicka.sedivcova@seznam.cz" userId="84e6b5b56d056377" providerId="LiveId" clId="{896531AD-0A82-4A5A-BC18-109E139D5F4C}" dt="2022-04-06T15:30:59.716" v="19"/>
          <ac:spMkLst>
            <pc:docMk/>
            <pc:sldMk cId="3550387564" sldId="259"/>
            <ac:spMk id="3" creationId="{B8638A6A-9EDA-415E-A69A-E9102D00376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846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845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763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59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423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18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315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061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369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51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68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447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Spojen%C3%A9_arabsk%C3%A9_emir%C3%A1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76DF31-1B3F-40D6-920A-0B27D1DBE2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986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2F106E76-C395-4BFA-AD72-40483B7AA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cs-CZ" sz="4400" dirty="0">
                <a:solidFill>
                  <a:schemeClr val="tx1"/>
                </a:solidFill>
              </a:rPr>
              <a:t>SPOJENÉ ARABSKÉ EMIRÁTY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857A1004-CC40-4647-AC62-547B3E0B68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anchor="t">
            <a:normAutofit/>
          </a:bodyPr>
          <a:lstStyle/>
          <a:p>
            <a:r>
              <a:rPr lang="cs-CZ" sz="2000" dirty="0"/>
              <a:t>Zkráceně SAE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47292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5558D09-F988-45BD-A3E8-0F7B0E292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844B96E-71B7-43E4-94FF-BB8D6A6AF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Prezident: Chalífa </a:t>
            </a:r>
            <a:r>
              <a:rPr lang="cs-CZ" dirty="0" err="1"/>
              <a:t>ibn</a:t>
            </a:r>
            <a:r>
              <a:rPr lang="cs-CZ" dirty="0"/>
              <a:t> </a:t>
            </a:r>
            <a:r>
              <a:rPr lang="cs-CZ" dirty="0" err="1"/>
              <a:t>Saíd</a:t>
            </a:r>
            <a:r>
              <a:rPr lang="cs-CZ" dirty="0"/>
              <a:t> al-</a:t>
            </a:r>
            <a:r>
              <a:rPr lang="cs-CZ" dirty="0" err="1"/>
              <a:t>Nahaján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Předseda vlády: Muhammad </a:t>
            </a:r>
            <a:r>
              <a:rPr lang="cs-CZ" dirty="0" err="1"/>
              <a:t>ibn</a:t>
            </a:r>
            <a:r>
              <a:rPr lang="cs-CZ" dirty="0"/>
              <a:t> </a:t>
            </a:r>
            <a:r>
              <a:rPr lang="cs-CZ" dirty="0" err="1"/>
              <a:t>Rašíd</a:t>
            </a:r>
            <a:r>
              <a:rPr lang="cs-CZ" dirty="0"/>
              <a:t> Al </a:t>
            </a:r>
            <a:r>
              <a:rPr lang="cs-CZ" dirty="0" err="1"/>
              <a:t>Maktúm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Měna: dirham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Náboženství: Islám 89%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                     Budhismus 11%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Jazyky: arabština (úřední), angličtina, perština, hindština, urdština, ruština (část východu)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Počet obyvatel: 9 205 651(sčítáno v roce 2013) (93. stát na světě)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Hlavní město: Abú Dhabí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Rozloha: 83 600 km² (přeměřováno naposled v roce 2015)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8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B7E1070-260C-CF62-4CD3-6F87FDDA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Sousední státy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573569F-D5DF-6880-E794-6F4E9087F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Pozemní sousední státy: Saudská Arábie, Omán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Vodní sousední státy: Katar, Írán, Pákistán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2221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E963AAE-AC83-3167-0F88-AA8CBC8E5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Mezinárodní organizace ve kterých jsou SAE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A23B048-D7AA-66EA-A704-133508840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OSN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Liga arabských států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Organizace islámské spolupráce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Organizace zemí vyvážející ropu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Hnutí nezúčastněných zemí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Rady pro spolupráci arabských států v zálivu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pt-BR" dirty="0"/>
              <a:t> Mezinárodní agentu</a:t>
            </a:r>
            <a:r>
              <a:rPr lang="cs-CZ" dirty="0" err="1"/>
              <a:t>ra</a:t>
            </a:r>
            <a:r>
              <a:rPr lang="pt-BR" dirty="0"/>
              <a:t> pro atomovou energi</a:t>
            </a:r>
            <a:r>
              <a:rPr lang="cs-CZ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736630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EB94BE0-7EA3-238C-8CE4-5CFE9E07A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Způsob vlády, členění státu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EBD7958-D190-F0FE-F14F-805960530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Jedná se konstituční monarchii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Členěno na emiráty (něco jako České kraje)-každý má svého správce(vládce)-Emír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Emíři tvoří společnou Federální nejvyšší radu, která volí prezidenta SAE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55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2CFF1D3-68BF-443B-BBA9-961587759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Obyvatelstvo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8638A6A-9EDA-415E-A69A-E9102D003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Země má již téměř 10 milionů obyvatel. Občané SAE tvoří jen 12% obyvatelstva. Zbytek, tedy 88% obyvatel, tvoří přistěhovalci, především z Indie, Pákistánu, Bangladéše a Filipín. Oficiální statistiky k dispozici nejsou, ale podle průzkumu </a:t>
            </a:r>
            <a:r>
              <a:rPr lang="cs-CZ" dirty="0" err="1"/>
              <a:t>Euromonitor</a:t>
            </a:r>
            <a:r>
              <a:rPr lang="cs-CZ" dirty="0"/>
              <a:t> International z roku 2015, tvoří ve třech emirátech - Dubaj, </a:t>
            </a:r>
            <a:r>
              <a:rPr lang="cs-CZ" dirty="0" err="1"/>
              <a:t>Šardžá</a:t>
            </a:r>
            <a:r>
              <a:rPr lang="cs-CZ" dirty="0"/>
              <a:t> a </a:t>
            </a:r>
            <a:r>
              <a:rPr lang="cs-CZ" dirty="0" err="1"/>
              <a:t>Adžmán</a:t>
            </a:r>
            <a:r>
              <a:rPr lang="cs-CZ" dirty="0"/>
              <a:t> - Indové 25 % populace a Pákistánci 13%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Dobrá kvalita a doba života</a:t>
            </a:r>
          </a:p>
        </p:txBody>
      </p:sp>
    </p:spTree>
    <p:extLst>
      <p:ext uri="{BB962C8B-B14F-4D97-AF65-F5344CB8AC3E}">
        <p14:creationId xmlns:p14="http://schemas.microsoft.com/office/powerpoint/2010/main" val="3550387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431F4E7-BE34-4760-8688-A3813327F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Vodstvo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77540A0-A6CE-442E-8018-996AA9FF5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Řeky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err="1"/>
              <a:t>Dubai</a:t>
            </a:r>
            <a:r>
              <a:rPr lang="cs-CZ" dirty="0"/>
              <a:t> Creek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Moře, zálivy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Perský záliv(jinak nazýván Arabský záliv)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Ománský záliv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671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1FD6D91-DF9F-6514-1024-AE88148DA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Ekonomika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C3D5411-2F54-8EED-9465-A66C81D0D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2. největší na Středním Východě (1. je Saudská Arábie) a 33. největší ekonomikou světa (podle průzkumu Mezinárodního měnového fondu z roku 2020. Úroveň Jihoafrické Republiky nebo Švýcarska)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Je to 9. nejbohatší stát světa (podobná úroveň s Dánskem nebo USA)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85% hospodářství země je založeno na těžbě a zpracování ropy a zemního plynu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Výroba cementu a hliníku, dále se těží křemen a pěstuje se zde zejména palma datlová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 zde 1. jaderná elektrárna v tzv. “Arabském Světe“ (od roku 2020) </a:t>
            </a:r>
          </a:p>
        </p:txBody>
      </p:sp>
    </p:spTree>
    <p:extLst>
      <p:ext uri="{BB962C8B-B14F-4D97-AF65-F5344CB8AC3E}">
        <p14:creationId xmlns:p14="http://schemas.microsoft.com/office/powerpoint/2010/main" val="3545457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5D20180-ABFE-F447-AD56-800C861A1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Infrastruktura, letiště, vlaková doprava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16C7B35-F746-230C-5794-DC6FE3246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Kvalitní silnice dálnice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Dva mezinárodní přístavy (Abú Dhabí, Dubaj)-taky kvalitní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Čtyři mezinárodní letiště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Státní letecký dopravce-</a:t>
            </a:r>
            <a:r>
              <a:rPr lang="cs-CZ" dirty="0" err="1"/>
              <a:t>Emirates</a:t>
            </a:r>
            <a:r>
              <a:rPr lang="cs-CZ" dirty="0"/>
              <a:t> (v roce 2019 12. největší letecká společnost)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Budují se zde i mezinárodní železnice s Saudskou Arábií a Ománem</a:t>
            </a:r>
          </a:p>
        </p:txBody>
      </p:sp>
    </p:spTree>
    <p:extLst>
      <p:ext uri="{BB962C8B-B14F-4D97-AF65-F5344CB8AC3E}">
        <p14:creationId xmlns:p14="http://schemas.microsoft.com/office/powerpoint/2010/main" val="933845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96CA8AB-72F8-703F-A6B7-68F2154DD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Školství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A63BC23-C928-471B-4188-E72269907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Přes sto základních škol, okolo 70 středních a asi 15 vysokých škol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Vše na vysoké úrovni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Za vysoké školy se zde platí - jsou jen pro bohaté rodiny</a:t>
            </a:r>
          </a:p>
        </p:txBody>
      </p:sp>
    </p:spTree>
    <p:extLst>
      <p:ext uri="{BB962C8B-B14F-4D97-AF65-F5344CB8AC3E}">
        <p14:creationId xmlns:p14="http://schemas.microsoft.com/office/powerpoint/2010/main" val="1614413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D483557-21FD-C484-6D25-FE8E0793D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Kultura 1.0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84628D4-2645-752F-9777-AB0FF29D86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Veliký rozvoj architektury, např.: </a:t>
            </a:r>
            <a:r>
              <a:rPr lang="cs-CZ" dirty="0" err="1"/>
              <a:t>Burdž</a:t>
            </a:r>
            <a:r>
              <a:rPr lang="cs-CZ" dirty="0"/>
              <a:t> Chalífa-největší mrakodrap světa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Sport: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od roku 1994 se SAE zúčastňuje olympijských her a v roce 2004 získali 1. zlatou  medaili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Největší úspěch fotbalové reprezentace byla účast na mistrovství světa, kde se probojovali do na závěrečný turnaj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další úspěch SAE byla 2. výhra Golf </a:t>
            </a:r>
            <a:r>
              <a:rPr lang="cs-CZ" dirty="0" err="1"/>
              <a:t>Cupu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668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151484D-9F80-14C9-D6ED-4B656B8B6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Kultura 2.0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5F5D4E7-540F-54DD-794C-3C82F1803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Kuchyně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směs jihovýchodní a asijské kuchyně, najdeme zde ale i jídla z Evropy a Austrálie-Oceánie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místy se najdou i tradiční arabská jídla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používá se hodně mléka, obilí, masa, ryby a koření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nejpopulárnější k pití je čaj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vepřové maso a alkohol je zakázáno požívat</a:t>
            </a:r>
          </a:p>
        </p:txBody>
      </p:sp>
    </p:spTree>
    <p:extLst>
      <p:ext uri="{BB962C8B-B14F-4D97-AF65-F5344CB8AC3E}">
        <p14:creationId xmlns:p14="http://schemas.microsoft.com/office/powerpoint/2010/main" val="1477070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20142E8-958F-5B8E-2838-158635F66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Kultura 3.0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1DF2457-4087-66AE-2277-C9643FDE2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Věda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Ahmad </a:t>
            </a:r>
            <a:r>
              <a:rPr lang="cs-CZ" dirty="0" err="1"/>
              <a:t>ibn</a:t>
            </a:r>
            <a:r>
              <a:rPr lang="cs-CZ" dirty="0"/>
              <a:t> </a:t>
            </a:r>
            <a:r>
              <a:rPr lang="cs-CZ" dirty="0" err="1"/>
              <a:t>Mádžid</a:t>
            </a:r>
            <a:r>
              <a:rPr lang="cs-CZ" dirty="0"/>
              <a:t>-významný mořeplavec, objevitel, teoretik, který v 15. století pomohl jako lodivod </a:t>
            </a:r>
            <a:r>
              <a:rPr lang="cs-CZ" dirty="0" err="1"/>
              <a:t>Vascovi</a:t>
            </a:r>
            <a:r>
              <a:rPr lang="cs-CZ" dirty="0"/>
              <a:t> de </a:t>
            </a:r>
            <a:r>
              <a:rPr lang="cs-CZ" dirty="0" err="1"/>
              <a:t>Gamovy</a:t>
            </a:r>
            <a:r>
              <a:rPr lang="cs-CZ" dirty="0"/>
              <a:t>, jemuž pomohl najít cestu do Indie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sepsal 40 naučných příruček v nichž popsal cesty z Rudého moře a Perského zálivu až k Mosambiku, Madagaskaru, Indii, Indonésii, Číně a Tchaj-wanu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  </a:t>
            </a:r>
            <a:r>
              <a:rPr lang="cs-CZ" dirty="0" err="1"/>
              <a:t>Hazzá</a:t>
            </a:r>
            <a:r>
              <a:rPr lang="cs-CZ" dirty="0"/>
              <a:t> al-</a:t>
            </a:r>
            <a:r>
              <a:rPr lang="cs-CZ" dirty="0" err="1"/>
              <a:t>Mansúrí</a:t>
            </a:r>
            <a:r>
              <a:rPr lang="cs-CZ" dirty="0"/>
              <a:t> je prvním </a:t>
            </a:r>
            <a:r>
              <a:rPr lang="cs-CZ" dirty="0" err="1"/>
              <a:t>emirátským</a:t>
            </a:r>
            <a:r>
              <a:rPr lang="cs-CZ" dirty="0"/>
              <a:t> kosmonautem, roku 2019 vyletěl v ruské kosmické lodi Sojuz MS-15 na oběžnou dráhu a pobýval na Mezinárodní vesmírné stanici </a:t>
            </a:r>
          </a:p>
        </p:txBody>
      </p:sp>
    </p:spTree>
    <p:extLst>
      <p:ext uri="{BB962C8B-B14F-4D97-AF65-F5344CB8AC3E}">
        <p14:creationId xmlns:p14="http://schemas.microsoft.com/office/powerpoint/2010/main" val="2341797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BB0C50B-E752-2644-3C6F-89BFA4888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Zajímavosti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0785CF9-D1B5-D470-E25D-E607D97B7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Veliké zásoby ropy a zemního plynu (3. a 4. místo)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Společně se Saudskou Arábií jeden z nejdůležitějších spojenců Spojených Států Amerických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Zakázaná opilost nebo jezení vepřového masa se trestá od pokut až po odnětí svobody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Mají zde nejvyšší mrakodrap světa (828 metrů)</a:t>
            </a:r>
          </a:p>
        </p:txBody>
      </p:sp>
    </p:spTree>
    <p:extLst>
      <p:ext uri="{BB962C8B-B14F-4D97-AF65-F5344CB8AC3E}">
        <p14:creationId xmlns:p14="http://schemas.microsoft.com/office/powerpoint/2010/main" val="5743328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6C9336-37E0-52BD-8E3E-FF0F7754A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Obrázek vlajky SAE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D9172A2D-512D-1792-D625-B8DC07892F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68913" y="3559969"/>
            <a:ext cx="171450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51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4B0E59B-5DEE-AD47-6971-4CA2F6439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Obrázek státního znaku SAE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C7622E51-6665-8FA2-F822-58F5EBB1FC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3225" y="3155156"/>
            <a:ext cx="1285875" cy="1666875"/>
          </a:xfrm>
          <a:prstGeom prst="rect">
            <a:avLst/>
          </a:prstGeom>
        </p:spPr>
      </p:pic>
      <p:pic>
        <p:nvPicPr>
          <p:cNvPr id="1026" name="Picture 2" descr="znak Spojených arabských emirátů">
            <a:extLst>
              <a:ext uri="{FF2B5EF4-FFF2-40B4-BE49-F238E27FC236}">
                <a16:creationId xmlns:a16="http://schemas.microsoft.com/office/drawing/2014/main" id="{365B0A76-CC18-CC67-82BF-91F4400B2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75" y="2876550"/>
            <a:ext cx="85725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429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3A2B943-8916-A31C-461D-E030E924E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Obrázek </a:t>
            </a:r>
            <a:r>
              <a:rPr lang="cs-CZ" dirty="0" err="1"/>
              <a:t>Burdž</a:t>
            </a:r>
            <a:r>
              <a:rPr lang="cs-CZ" dirty="0"/>
              <a:t> Chalífa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373004F3-956F-B1CA-FC92-309B0A8F2F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82109" y="2955635"/>
            <a:ext cx="3454400" cy="2165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8211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04346FA-5AC6-C452-4393-1F5517BCA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Vytvořil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D437491-F4AD-1444-58E1-A006EA000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Vytvořil, sepsal, dodal obrázky: Dominik Šedivec</a:t>
            </a:r>
          </a:p>
          <a:p>
            <a:r>
              <a:rPr lang="cs-CZ" dirty="0"/>
              <a:t>Všechna práva vyhrazena</a:t>
            </a:r>
          </a:p>
          <a:p>
            <a:r>
              <a:rPr lang="cs-CZ" dirty="0"/>
              <a:t>Vytvořeno dne 28.8.2022 ve 22:00</a:t>
            </a:r>
          </a:p>
          <a:p>
            <a:r>
              <a:rPr lang="cs-CZ" dirty="0"/>
              <a:t>Anotace: vytvoření zápisků, pochopení učiva</a:t>
            </a:r>
          </a:p>
          <a:p>
            <a:r>
              <a:rPr lang="cs-CZ" dirty="0"/>
              <a:t>Zdroje textu </a:t>
            </a:r>
            <a:r>
              <a:rPr lang="cs-CZ" dirty="0" err="1"/>
              <a:t>aobrázků</a:t>
            </a:r>
            <a:r>
              <a:rPr lang="cs-CZ"/>
              <a:t>:  </a:t>
            </a:r>
            <a:r>
              <a:rPr lang="cs-CZ">
                <a:hlinkClick r:id="rId2"/>
              </a:rPr>
              <a:t>https</a:t>
            </a:r>
            <a:r>
              <a:rPr lang="cs-CZ" dirty="0">
                <a:hlinkClick r:id="rId2"/>
              </a:rPr>
              <a:t>://cs.wikipedia.org/wiki/Spojen%C3%A9_arabsk%C3%A9_emir%C3</a:t>
            </a:r>
            <a:r>
              <a:rPr lang="cs-CZ">
                <a:hlinkClick r:id="rId2"/>
              </a:rPr>
              <a:t>%A1ty</a:t>
            </a:r>
            <a:endParaRPr lang="cs-CZ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01285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LeftStep">
      <a:dk1>
        <a:srgbClr val="000000"/>
      </a:dk1>
      <a:lt1>
        <a:srgbClr val="FFFFFF"/>
      </a:lt1>
      <a:dk2>
        <a:srgbClr val="2F1B30"/>
      </a:dk2>
      <a:lt2>
        <a:srgbClr val="F0F3F3"/>
      </a:lt2>
      <a:accent1>
        <a:srgbClr val="E72935"/>
      </a:accent1>
      <a:accent2>
        <a:srgbClr val="D51772"/>
      </a:accent2>
      <a:accent3>
        <a:srgbClr val="E729D3"/>
      </a:accent3>
      <a:accent4>
        <a:srgbClr val="9A17D5"/>
      </a:accent4>
      <a:accent5>
        <a:srgbClr val="5C29E7"/>
      </a:accent5>
      <a:accent6>
        <a:srgbClr val="223CD7"/>
      </a:accent6>
      <a:hlink>
        <a:srgbClr val="339B94"/>
      </a:hlink>
      <a:folHlink>
        <a:srgbClr val="7F7F7F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10318</TotalTime>
  <Words>791</Words>
  <Application>Microsoft Office PowerPoint</Application>
  <PresentationFormat>Širokoúhlá obrazovka</PresentationFormat>
  <Paragraphs>94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Calibri</vt:lpstr>
      <vt:lpstr>Garamond</vt:lpstr>
      <vt:lpstr>Wingdings</vt:lpstr>
      <vt:lpstr>RetrospectVTI</vt:lpstr>
      <vt:lpstr>SPOJENÉ ARABSKÉ EMIRÁTY</vt:lpstr>
      <vt:lpstr>Základní informace</vt:lpstr>
      <vt:lpstr>Sousední státy</vt:lpstr>
      <vt:lpstr>Mezinárodní organizace ve kterých jsou SAE</vt:lpstr>
      <vt:lpstr>Způsob vlády, členění státu</vt:lpstr>
      <vt:lpstr>Obyvatelstvo</vt:lpstr>
      <vt:lpstr>Vodstvo</vt:lpstr>
      <vt:lpstr>Ekonomika</vt:lpstr>
      <vt:lpstr>Infrastruktura, letiště, vlaková doprava</vt:lpstr>
      <vt:lpstr>Školství</vt:lpstr>
      <vt:lpstr>Kultura 1.0</vt:lpstr>
      <vt:lpstr>Kultura 2.0</vt:lpstr>
      <vt:lpstr>Kultura 3.0</vt:lpstr>
      <vt:lpstr>Zajímavosti</vt:lpstr>
      <vt:lpstr>Obrázek vlajky SAE</vt:lpstr>
      <vt:lpstr>Obrázek státního znaku SAE</vt:lpstr>
      <vt:lpstr>Obrázek Burdž Chalífa</vt:lpstr>
      <vt:lpstr>Vytvořil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SPOJENÉ ARABSKÉ EMIRÁTY</dc:title>
  <dc:creator>Šedivec Dominik</dc:creator>
  <cp:lastModifiedBy>Šedivec Dominik</cp:lastModifiedBy>
  <cp:revision>8</cp:revision>
  <dcterms:created xsi:type="dcterms:W3CDTF">2021-11-20T07:41:03Z</dcterms:created>
  <dcterms:modified xsi:type="dcterms:W3CDTF">2023-02-25T09:16:47Z</dcterms:modified>
</cp:coreProperties>
</file>