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1" r:id="rId3"/>
    <p:sldId id="257" r:id="rId4"/>
    <p:sldId id="263" r:id="rId5"/>
    <p:sldId id="265" r:id="rId6"/>
    <p:sldId id="267" r:id="rId7"/>
    <p:sldId id="266" r:id="rId8"/>
    <p:sldId id="279" r:id="rId9"/>
    <p:sldId id="280" r:id="rId10"/>
    <p:sldId id="283" r:id="rId11"/>
    <p:sldId id="282" r:id="rId12"/>
    <p:sldId id="284" r:id="rId13"/>
    <p:sldId id="28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-558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75797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00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oddílu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70308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3150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5013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1738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4336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9016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 cstate="print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127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0688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809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7431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2D0F772-5D71-4D14-C51C-BD120B660F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2894" y="1677237"/>
            <a:ext cx="10058400" cy="2254928"/>
          </a:xfrm>
        </p:spPr>
        <p:txBody>
          <a:bodyPr/>
          <a:lstStyle/>
          <a:p>
            <a:pPr algn="ctr"/>
            <a:r>
              <a:rPr lang="cs-CZ" sz="6600" b="1" dirty="0" smtClean="0"/>
              <a:t>BOURÁNÍ HOVĚZÍHO MASA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STEAKY</a:t>
            </a:r>
            <a:endParaRPr lang="cs-CZ" b="1" dirty="0"/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B63BA9E6-250D-251E-3589-FF77302C97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5766" y="4357322"/>
            <a:ext cx="10058400" cy="912262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tx1"/>
                </a:solidFill>
              </a:rPr>
              <a:t>MasoKlouda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cap="none" dirty="0" smtClean="0">
                <a:solidFill>
                  <a:schemeClr val="tx1"/>
                </a:solidFill>
              </a:rPr>
              <a:t>s.r.o.</a:t>
            </a:r>
            <a:endParaRPr lang="cs-CZ" sz="3200" b="1" dirty="0">
              <a:solidFill>
                <a:schemeClr val="tx1"/>
              </a:solidFill>
            </a:endParaRPr>
          </a:p>
          <a:p>
            <a:r>
              <a:rPr lang="cs-CZ" sz="1400" cap="none" dirty="0" smtClean="0">
                <a:solidFill>
                  <a:schemeClr val="tx1"/>
                </a:solidFill>
                <a:latin typeface="+mn-lt"/>
              </a:rPr>
              <a:t>Zpracovala</a:t>
            </a:r>
            <a:r>
              <a:rPr lang="cs-CZ" sz="1400" cap="none" dirty="0">
                <a:solidFill>
                  <a:schemeClr val="tx1"/>
                </a:solidFill>
                <a:latin typeface="+mn-lt"/>
              </a:rPr>
              <a:t>: Mgr. Zdeňka </a:t>
            </a:r>
            <a:r>
              <a:rPr lang="cs-CZ" sz="1400" cap="none" dirty="0" smtClean="0">
                <a:solidFill>
                  <a:schemeClr val="tx1"/>
                </a:solidFill>
                <a:latin typeface="+mn-lt"/>
              </a:rPr>
              <a:t>Predajňová, SŠ </a:t>
            </a:r>
            <a:r>
              <a:rPr lang="cs-CZ" sz="1400" cap="none" dirty="0">
                <a:solidFill>
                  <a:schemeClr val="tx1"/>
                </a:solidFill>
                <a:latin typeface="+mn-lt"/>
              </a:rPr>
              <a:t>Brno, Charbulova, příspěvková organizace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40765" y="495474"/>
            <a:ext cx="8326447" cy="646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32371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A52CECA-18D3-269B-DCD8-B71F1F5DF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2220"/>
            <a:ext cx="10058400" cy="161959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1"/>
                </a:solidFill>
              </a:rPr>
              <a:t>SKIRT,  FLAP STEAK – BRYNDÁČEK </a:t>
            </a:r>
            <a:br>
              <a:rPr lang="cs-CZ" b="1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>maso z břišní dutiny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2D396F8B-CFBE-B677-5CE9-BF0FBB1E7F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/>
        </p:blipFill>
        <p:spPr>
          <a:xfrm>
            <a:off x="4114800" y="1846263"/>
            <a:ext cx="4022725" cy="4022725"/>
          </a:xfrm>
        </p:spPr>
      </p:pic>
    </p:spTree>
    <p:extLst>
      <p:ext uri="{BB962C8B-B14F-4D97-AF65-F5344CB8AC3E}">
        <p14:creationId xmlns:p14="http://schemas.microsoft.com/office/powerpoint/2010/main" xmlns="" val="2185862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98823CA-2BDB-AC0C-C8FC-4132D8DAB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219" y="286603"/>
            <a:ext cx="11513126" cy="1450757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FLANK STEAK – PUPEK, ZRCÁTKO, BAVETTE DE FLANCHET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EF5849AB-9218-B0EC-613A-E0E7039EA7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26" t="15606" r="9816" b="43206"/>
          <a:stretch/>
        </p:blipFill>
        <p:spPr>
          <a:xfrm rot="10800000">
            <a:off x="1357746" y="1737360"/>
            <a:ext cx="9476508" cy="5105066"/>
          </a:xfrm>
        </p:spPr>
      </p:pic>
    </p:spTree>
    <p:extLst>
      <p:ext uri="{BB962C8B-B14F-4D97-AF65-F5344CB8AC3E}">
        <p14:creationId xmlns:p14="http://schemas.microsoft.com/office/powerpoint/2010/main" xmlns="" val="2562794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D294262-CF0E-0D32-10D1-A6002AD6B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739" y="1094472"/>
            <a:ext cx="5937171" cy="1389796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1"/>
                </a:solidFill>
              </a:rPr>
              <a:t>CHUCK EYE STEAK,</a:t>
            </a:r>
            <a:br>
              <a:rPr lang="cs-CZ" b="1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>KARB STEAK - podplečí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047659A1-1E41-E820-DB70-F84FEB9E70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0442" r="55235"/>
          <a:stretch/>
        </p:blipFill>
        <p:spPr>
          <a:xfrm rot="5400000">
            <a:off x="1516417" y="1439508"/>
            <a:ext cx="3902076" cy="6934910"/>
          </a:xfr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xmlns="" id="{20ADB8AA-6DD8-9606-D40D-61442EE2F93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4949" r="33333" b="22727"/>
          <a:stretch/>
        </p:blipFill>
        <p:spPr>
          <a:xfrm rot="5400000">
            <a:off x="6327528" y="993528"/>
            <a:ext cx="6571396" cy="515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13979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E91D492-203C-FE84-7A0B-1699E176F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TERES MAYOR – </a:t>
            </a:r>
            <a:r>
              <a:rPr lang="cs-CZ" sz="4000" b="1" dirty="0">
                <a:solidFill>
                  <a:schemeClr val="tx1"/>
                </a:solidFill>
              </a:rPr>
              <a:t>specifický sval z ramena krávy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5F1275FF-CE41-F6A7-B2C1-9594D9AF9A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/>
        </p:blipFill>
        <p:spPr>
          <a:xfrm>
            <a:off x="4114800" y="1846263"/>
            <a:ext cx="4022725" cy="4022725"/>
          </a:xfrm>
        </p:spPr>
      </p:pic>
    </p:spTree>
    <p:extLst>
      <p:ext uri="{BB962C8B-B14F-4D97-AF65-F5344CB8AC3E}">
        <p14:creationId xmlns:p14="http://schemas.microsoft.com/office/powerpoint/2010/main" xmlns="" val="1372808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9AA7E8F-3E26-DA45-2443-2693A1288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KRK - Filet z krku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068FE3E7-32FC-2E5B-C69E-B02AF734FC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/>
        </p:blipFill>
        <p:spPr>
          <a:xfrm>
            <a:off x="4618250" y="1846263"/>
            <a:ext cx="3015825" cy="4022725"/>
          </a:xfr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xmlns="" id="{86E18147-11D0-35B8-D136-0D6AC3BF39B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592" t="18447" r="592" b="39045"/>
          <a:stretch/>
        </p:blipFill>
        <p:spPr>
          <a:xfrm>
            <a:off x="1" y="1737360"/>
            <a:ext cx="6377662" cy="3610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12901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38B73C9-79CE-3C1D-D8F5-A15FC502D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LOUPANÁ PLEC – TOP BLADE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44FE168F-6099-1CB2-1305-13FE6D36DD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4" r="26042"/>
          <a:stretch/>
        </p:blipFill>
        <p:spPr>
          <a:xfrm rot="5400000">
            <a:off x="3287018" y="-39513"/>
            <a:ext cx="5091490" cy="8645236"/>
          </a:xfrm>
        </p:spPr>
      </p:pic>
    </p:spTree>
    <p:extLst>
      <p:ext uri="{BB962C8B-B14F-4D97-AF65-F5344CB8AC3E}">
        <p14:creationId xmlns:p14="http://schemas.microsoft.com/office/powerpoint/2010/main" xmlns="" val="37285950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C946FCB-B131-04D0-121D-3296C0C0B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89" y="2095645"/>
            <a:ext cx="4583084" cy="2102282"/>
          </a:xfrm>
        </p:spPr>
        <p:txBody>
          <a:bodyPr>
            <a:normAutofit/>
          </a:bodyPr>
          <a:lstStyle/>
          <a:p>
            <a:r>
              <a:rPr lang="cs-CZ" dirty="0"/>
              <a:t>TABULOVÁ ŠPIČKA – PICANHA </a:t>
            </a:r>
            <a:r>
              <a:rPr lang="cs-CZ" sz="3200" dirty="0"/>
              <a:t>(</a:t>
            </a:r>
            <a:r>
              <a:rPr lang="cs-CZ" sz="3200" dirty="0" err="1"/>
              <a:t>pikaňa</a:t>
            </a:r>
            <a:r>
              <a:rPr lang="cs-CZ" sz="3200" dirty="0"/>
              <a:t>)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květová špička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41A22539-C122-CD98-E463-378B852803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610" t="20574" b="36374"/>
          <a:stretch/>
        </p:blipFill>
        <p:spPr>
          <a:xfrm>
            <a:off x="4987636" y="64662"/>
            <a:ext cx="7204364" cy="6516248"/>
          </a:xfrm>
        </p:spPr>
      </p:pic>
    </p:spTree>
    <p:extLst>
      <p:ext uri="{BB962C8B-B14F-4D97-AF65-F5344CB8AC3E}">
        <p14:creationId xmlns:p14="http://schemas.microsoft.com/office/powerpoint/2010/main" xmlns="" val="307647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3B48D86-7AEA-02A1-CC12-E329B411B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364" y="748144"/>
            <a:ext cx="3812890" cy="1094509"/>
          </a:xfrm>
        </p:spPr>
        <p:txBody>
          <a:bodyPr/>
          <a:lstStyle/>
          <a:p>
            <a:pPr algn="ctr"/>
            <a:r>
              <a:rPr lang="cs-CZ" b="1" cap="all" dirty="0">
                <a:solidFill>
                  <a:schemeClr val="tx1"/>
                </a:solidFill>
              </a:rPr>
              <a:t>roštěnec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1598417C-D2DA-23BC-DCB7-A5F9462152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865" r="24981" b="10543"/>
          <a:stretch/>
        </p:blipFill>
        <p:spPr>
          <a:xfrm>
            <a:off x="3812890" y="110836"/>
            <a:ext cx="8226712" cy="6630787"/>
          </a:xfrm>
        </p:spPr>
      </p:pic>
    </p:spTree>
    <p:extLst>
      <p:ext uri="{BB962C8B-B14F-4D97-AF65-F5344CB8AC3E}">
        <p14:creationId xmlns:p14="http://schemas.microsoft.com/office/powerpoint/2010/main" xmlns="" val="1756730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5C35495-AFC7-765F-DA3A-E75F8233E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07" y="1978243"/>
            <a:ext cx="2718446" cy="2007831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Zrání masa</a:t>
            </a:r>
            <a:br>
              <a:rPr lang="cs-CZ" b="1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>suchým způsobem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6A85C160-3181-A6F2-B8A7-9DF666860F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4454" y="27710"/>
            <a:ext cx="9107054" cy="6830291"/>
          </a:xfrm>
        </p:spPr>
      </p:pic>
    </p:spTree>
    <p:extLst>
      <p:ext uri="{BB962C8B-B14F-4D97-AF65-F5344CB8AC3E}">
        <p14:creationId xmlns:p14="http://schemas.microsoft.com/office/powerpoint/2010/main" xmlns="" val="10782695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2226FB4-CA22-561F-2DEC-E20A52B4D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2795847" cy="1450757"/>
          </a:xfrm>
        </p:spPr>
        <p:txBody>
          <a:bodyPr/>
          <a:lstStyle/>
          <a:p>
            <a:r>
              <a:rPr lang="cs-CZ" b="1" cap="all" dirty="0">
                <a:solidFill>
                  <a:schemeClr val="tx1"/>
                </a:solidFill>
              </a:rPr>
              <a:t>Roštěnec</a:t>
            </a:r>
            <a:br>
              <a:rPr lang="cs-CZ" b="1" cap="all" dirty="0">
                <a:solidFill>
                  <a:schemeClr val="tx1"/>
                </a:solidFill>
              </a:rPr>
            </a:br>
            <a:r>
              <a:rPr lang="cs-CZ" b="1" cap="all" dirty="0">
                <a:solidFill>
                  <a:schemeClr val="tx1"/>
                </a:solidFill>
              </a:rPr>
              <a:t>vyzrálý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1DE2B2DA-466D-6482-7C27-1E67BEFC1C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603" t="15246" r="39477" b="41589"/>
          <a:stretch/>
        </p:blipFill>
        <p:spPr>
          <a:xfrm rot="5400000">
            <a:off x="4936540" y="-397458"/>
            <a:ext cx="6719453" cy="7791466"/>
          </a:xfrm>
        </p:spPr>
      </p:pic>
    </p:spTree>
    <p:extLst>
      <p:ext uri="{BB962C8B-B14F-4D97-AF65-F5344CB8AC3E}">
        <p14:creationId xmlns:p14="http://schemas.microsoft.com/office/powerpoint/2010/main" xmlns="" val="12417926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C43856E-1351-0F52-A92E-DA4A392DF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171" y="1838312"/>
            <a:ext cx="3363884" cy="2538379"/>
          </a:xfrm>
        </p:spPr>
        <p:txBody>
          <a:bodyPr>
            <a:normAutofit fontScale="90000"/>
          </a:bodyPr>
          <a:lstStyle/>
          <a:p>
            <a:r>
              <a:rPr lang="cs-CZ" b="1" cap="all" dirty="0" err="1">
                <a:solidFill>
                  <a:schemeClr val="tx1"/>
                </a:solidFill>
              </a:rPr>
              <a:t>Tomahawk</a:t>
            </a:r>
            <a:r>
              <a:rPr lang="cs-CZ" b="1" cap="all" dirty="0">
                <a:solidFill>
                  <a:schemeClr val="tx1"/>
                </a:solidFill>
              </a:rPr>
              <a:t/>
            </a:r>
            <a:br>
              <a:rPr lang="cs-CZ" b="1" cap="all" dirty="0">
                <a:solidFill>
                  <a:schemeClr val="tx1"/>
                </a:solidFill>
              </a:rPr>
            </a:br>
            <a:r>
              <a:rPr lang="cs-CZ" b="1" cap="all" dirty="0">
                <a:solidFill>
                  <a:schemeClr val="tx1"/>
                </a:solidFill>
              </a:rPr>
              <a:t>zrání masa mokrým způsobem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6FB65F21-6DD7-AEC1-DEB6-54041ACDDF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641" r="13987"/>
          <a:stretch/>
        </p:blipFill>
        <p:spPr>
          <a:xfrm rot="5400000">
            <a:off x="5071980" y="-834213"/>
            <a:ext cx="5403273" cy="8526426"/>
          </a:xfrm>
        </p:spPr>
      </p:pic>
    </p:spTree>
    <p:extLst>
      <p:ext uri="{BB962C8B-B14F-4D97-AF65-F5344CB8AC3E}">
        <p14:creationId xmlns:p14="http://schemas.microsoft.com/office/powerpoint/2010/main" xmlns="" val="24772209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61D2BCE-69E2-E4E3-89E4-8AD811D7D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ZDROJE: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8555753-4D63-3D64-BB15-7B743C49B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388138" cy="4023360"/>
          </a:xfrm>
        </p:spPr>
        <p:txBody>
          <a:bodyPr>
            <a:normAutofit/>
          </a:bodyPr>
          <a:lstStyle/>
          <a:p>
            <a:r>
              <a:rPr lang="cs-CZ" sz="3200" b="1" dirty="0"/>
              <a:t>Všechny fotografie jsou z archívu autorky a byly pořízeny u zpracovatele masa </a:t>
            </a:r>
            <a:r>
              <a:rPr lang="cs-CZ" sz="3200" b="1" dirty="0" err="1"/>
              <a:t>Masoklouda</a:t>
            </a:r>
            <a:r>
              <a:rPr lang="cs-CZ" sz="3200" b="1" dirty="0"/>
              <a:t> s.r.o. </a:t>
            </a:r>
            <a:r>
              <a:rPr lang="cs-CZ" sz="3200" b="1"/>
              <a:t>(www.masoklouda.cz)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33170382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ktiva">
  <a:themeElements>
    <a:clrScheme name="Retrospektiva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ktiva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</TotalTime>
  <Words>90</Words>
  <Application>Microsoft Office PowerPoint</Application>
  <PresentationFormat>Vlastní</PresentationFormat>
  <Paragraphs>16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Retrospektiva</vt:lpstr>
      <vt:lpstr>BOURÁNÍ HOVĚZÍHO MASA  STEAKY</vt:lpstr>
      <vt:lpstr>SKIRT,  FLAP STEAK – BRYNDÁČEK  maso z břišní dutiny</vt:lpstr>
      <vt:lpstr>FLANK STEAK – PUPEK, ZRCÁTKO, BAVETTE DE FLANCHET</vt:lpstr>
      <vt:lpstr>CHUCK EYE STEAK, KARB STEAK - podplečí</vt:lpstr>
      <vt:lpstr>TERES MAYOR – specifický sval z ramena krávy</vt:lpstr>
      <vt:lpstr>KRK - Filet z krku</vt:lpstr>
      <vt:lpstr>LOUPANÁ PLEC – TOP BLADE</vt:lpstr>
      <vt:lpstr>TABULOVÁ ŠPIČKA – PICANHA (pikaňa) květová špička</vt:lpstr>
      <vt:lpstr>roštěnec</vt:lpstr>
      <vt:lpstr>Zrání masa suchým způsobem</vt:lpstr>
      <vt:lpstr>Roštěnec vyzrálý</vt:lpstr>
      <vt:lpstr>Tomahawk zrání masa mokrým způsobem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HOVĚZÍ MASO</dc:title>
  <dc:creator>Mgr. Zdeňka Predajňová</dc:creator>
  <cp:lastModifiedBy>User</cp:lastModifiedBy>
  <cp:revision>18</cp:revision>
  <dcterms:created xsi:type="dcterms:W3CDTF">2023-04-09T17:30:06Z</dcterms:created>
  <dcterms:modified xsi:type="dcterms:W3CDTF">2023-04-23T10:04:21Z</dcterms:modified>
</cp:coreProperties>
</file>