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9" r:id="rId3"/>
    <p:sldId id="260" r:id="rId4"/>
    <p:sldId id="271" r:id="rId5"/>
    <p:sldId id="285" r:id="rId6"/>
    <p:sldId id="286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8" r:id="rId15"/>
    <p:sldId id="282" r:id="rId16"/>
    <p:sldId id="287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10" d="100"/>
          <a:sy n="110" d="100"/>
        </p:scale>
        <p:origin x="-558" y="-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/>
              <a:t>Kliknutím můžete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75797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00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oddílu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70308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3150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5013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1738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4336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9016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 cstate="print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1272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0688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809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4534E847-8340-4845-8332-97B67E66EF29}" type="datetimeFigureOut">
              <a:rPr lang="cs-CZ" smtClean="0"/>
              <a:pPr/>
              <a:t>23.04.2023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5BD712F2-9F9A-4C2C-9894-C3A55F8A1185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7431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>
            <a:extLst>
              <a:ext uri="{FF2B5EF4-FFF2-40B4-BE49-F238E27FC236}">
                <a16:creationId xmlns:a16="http://schemas.microsoft.com/office/drawing/2014/main" xmlns="" id="{22D0F772-5D71-4D14-C51C-BD120B660F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2894" y="1677237"/>
            <a:ext cx="10058400" cy="2254928"/>
          </a:xfrm>
        </p:spPr>
        <p:txBody>
          <a:bodyPr/>
          <a:lstStyle/>
          <a:p>
            <a:pPr algn="ctr"/>
            <a:r>
              <a:rPr lang="cs-CZ" sz="6600" b="1" dirty="0" smtClean="0"/>
              <a:t>BOURÁNÍ HOVĚZÍHO MASA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Zadní maso</a:t>
            </a:r>
            <a:endParaRPr lang="cs-CZ" b="1" dirty="0"/>
          </a:p>
        </p:txBody>
      </p:sp>
      <p:sp>
        <p:nvSpPr>
          <p:cNvPr id="7" name="Podnadpis 2">
            <a:extLst>
              <a:ext uri="{FF2B5EF4-FFF2-40B4-BE49-F238E27FC236}">
                <a16:creationId xmlns:a16="http://schemas.microsoft.com/office/drawing/2014/main" xmlns="" id="{B63BA9E6-250D-251E-3589-FF77302C97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5766" y="4357322"/>
            <a:ext cx="10058400" cy="912262"/>
          </a:xfrm>
        </p:spPr>
        <p:txBody>
          <a:bodyPr>
            <a:normAutofit/>
          </a:bodyPr>
          <a:lstStyle/>
          <a:p>
            <a:r>
              <a:rPr lang="cs-CZ" sz="3200" b="1" dirty="0" err="1" smtClean="0">
                <a:solidFill>
                  <a:schemeClr val="tx1"/>
                </a:solidFill>
              </a:rPr>
              <a:t>MasoKlouda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3200" b="1" cap="none" dirty="0" smtClean="0">
                <a:solidFill>
                  <a:schemeClr val="tx1"/>
                </a:solidFill>
              </a:rPr>
              <a:t>s.r.o.</a:t>
            </a:r>
            <a:endParaRPr lang="cs-CZ" sz="3200" b="1" dirty="0">
              <a:solidFill>
                <a:schemeClr val="tx1"/>
              </a:solidFill>
            </a:endParaRPr>
          </a:p>
          <a:p>
            <a:r>
              <a:rPr lang="cs-CZ" sz="1400" cap="none" dirty="0" smtClean="0">
                <a:solidFill>
                  <a:schemeClr val="tx1"/>
                </a:solidFill>
                <a:latin typeface="+mn-lt"/>
              </a:rPr>
              <a:t>Zpracovala</a:t>
            </a:r>
            <a:r>
              <a:rPr lang="cs-CZ" sz="1400" cap="none" dirty="0">
                <a:solidFill>
                  <a:schemeClr val="tx1"/>
                </a:solidFill>
                <a:latin typeface="+mn-lt"/>
              </a:rPr>
              <a:t>: Mgr. Zdeňka </a:t>
            </a:r>
            <a:r>
              <a:rPr lang="cs-CZ" sz="1400" cap="none" dirty="0" smtClean="0">
                <a:solidFill>
                  <a:schemeClr val="tx1"/>
                </a:solidFill>
                <a:latin typeface="+mn-lt"/>
              </a:rPr>
              <a:t>Predajňová, SŠ </a:t>
            </a:r>
            <a:r>
              <a:rPr lang="cs-CZ" sz="1400" cap="none" dirty="0">
                <a:solidFill>
                  <a:schemeClr val="tx1"/>
                </a:solidFill>
                <a:latin typeface="+mn-lt"/>
              </a:rPr>
              <a:t>Brno, Charbulova, příspěvková organizace 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40765" y="495474"/>
            <a:ext cx="8326447" cy="6461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323715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257ACA2-D89D-BC8E-53C5-17ACCEE88B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HOVĚZÍ ČTVRŤ ZADNÍ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0747FA2A-C557-1988-5AFE-B1EE2594FD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886902" cy="4023360"/>
          </a:xfrm>
        </p:spPr>
        <p:txBody>
          <a:bodyPr>
            <a:normAutofit/>
          </a:bodyPr>
          <a:lstStyle/>
          <a:p>
            <a:r>
              <a:rPr lang="cs-CZ" sz="3600" dirty="0"/>
              <a:t>NÍZKÝ ROŠTĚNEC</a:t>
            </a:r>
          </a:p>
          <a:p>
            <a:r>
              <a:rPr lang="cs-CZ" sz="3600" dirty="0"/>
              <a:t>SVÍČKOVÁ – ŠPIČKA, STŘED, PALEC</a:t>
            </a:r>
          </a:p>
          <a:p>
            <a:r>
              <a:rPr lang="cs-CZ" sz="3600" dirty="0"/>
              <a:t>KÝTA – VRCHNÍ ŠÁL, SPODNÍ ŠÁL, KVĚTOVÁ ŠPIČKA, PŘEDKÝTÍ, KLIŽKA</a:t>
            </a:r>
          </a:p>
          <a:p>
            <a:r>
              <a:rPr lang="cs-CZ" sz="3600" dirty="0"/>
              <a:t>BOK S KOSTÍ, BOK BEZ KOSTI</a:t>
            </a:r>
          </a:p>
        </p:txBody>
      </p:sp>
    </p:spTree>
    <p:extLst>
      <p:ext uri="{BB962C8B-B14F-4D97-AF65-F5344CB8AC3E}">
        <p14:creationId xmlns:p14="http://schemas.microsoft.com/office/powerpoint/2010/main" xmlns="" val="3662375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83980582-5BB3-BAF9-C7D8-B8EF1788E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236" y="2438401"/>
            <a:ext cx="4585855" cy="1655618"/>
          </a:xfrm>
        </p:spPr>
        <p:txBody>
          <a:bodyPr/>
          <a:lstStyle/>
          <a:p>
            <a:pPr algn="ctr"/>
            <a:r>
              <a:rPr lang="cs-CZ" dirty="0"/>
              <a:t>HOVĚZÍ ČTVRŤ</a:t>
            </a:r>
            <a:br>
              <a:rPr lang="cs-CZ" dirty="0"/>
            </a:br>
            <a:r>
              <a:rPr lang="cs-CZ" dirty="0"/>
              <a:t>ZADNÍ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CA604B4A-4FA4-5B16-5E52-FB0B5D8FEA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320145" y="0"/>
            <a:ext cx="6858000" cy="6858000"/>
          </a:xfrm>
        </p:spPr>
      </p:pic>
    </p:spTree>
    <p:extLst>
      <p:ext uri="{BB962C8B-B14F-4D97-AF65-F5344CB8AC3E}">
        <p14:creationId xmlns:p14="http://schemas.microsoft.com/office/powerpoint/2010/main" xmlns="" val="2772056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06084903-A25C-E3D8-93A5-8E085EBCC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ROŠTĚNEC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F436521F-8CD1-A2C6-C795-99D59FD41F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398" t="13686" r="6507" b="42230"/>
          <a:stretch/>
        </p:blipFill>
        <p:spPr>
          <a:xfrm>
            <a:off x="3920836" y="27623"/>
            <a:ext cx="8271164" cy="6830377"/>
          </a:xfrm>
        </p:spPr>
      </p:pic>
    </p:spTree>
    <p:extLst>
      <p:ext uri="{BB962C8B-B14F-4D97-AF65-F5344CB8AC3E}">
        <p14:creationId xmlns:p14="http://schemas.microsoft.com/office/powerpoint/2010/main" xmlns="" val="145055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D149E5E5-9BCA-5D14-5D59-2BA6059B7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753" y="1796749"/>
            <a:ext cx="2837411" cy="1450757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HOVĚZÍ KÝTA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281ABD3A-51C3-EEFB-CB7D-F382BFA271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6054" b="8866"/>
          <a:stretch/>
        </p:blipFill>
        <p:spPr>
          <a:xfrm rot="10800000">
            <a:off x="3075708" y="13420"/>
            <a:ext cx="9116291" cy="6844580"/>
          </a:xfrm>
        </p:spPr>
      </p:pic>
    </p:spTree>
    <p:extLst>
      <p:ext uri="{BB962C8B-B14F-4D97-AF65-F5344CB8AC3E}">
        <p14:creationId xmlns:p14="http://schemas.microsoft.com/office/powerpoint/2010/main" xmlns="" val="24838847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CB13965-B07B-1FBD-D4F0-9D7F51F11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572" y="2261898"/>
            <a:ext cx="2588029" cy="1634837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HOVĚZÍ KÝTA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7D27A44A-A627-99F8-877F-B3CC4FDAA7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2998" b="13087"/>
          <a:stretch/>
        </p:blipFill>
        <p:spPr>
          <a:xfrm rot="5400000">
            <a:off x="4794635" y="-206855"/>
            <a:ext cx="6814512" cy="7315200"/>
          </a:xfrm>
        </p:spPr>
      </p:pic>
    </p:spTree>
    <p:extLst>
      <p:ext uri="{BB962C8B-B14F-4D97-AF65-F5344CB8AC3E}">
        <p14:creationId xmlns:p14="http://schemas.microsoft.com/office/powerpoint/2010/main" xmlns="" val="5886275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9B24A0B-C810-B0F6-094C-8C1B50037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PÁNEVNÍ VYSTÉLKA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72DA0D03-919E-BFC9-6DFA-3DD3DDD190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187" t="33318" r="10635" b="34652"/>
          <a:stretch/>
        </p:blipFill>
        <p:spPr>
          <a:xfrm>
            <a:off x="1889760" y="1744530"/>
            <a:ext cx="8412480" cy="5113470"/>
          </a:xfrm>
        </p:spPr>
      </p:pic>
    </p:spTree>
    <p:extLst>
      <p:ext uri="{BB962C8B-B14F-4D97-AF65-F5344CB8AC3E}">
        <p14:creationId xmlns:p14="http://schemas.microsoft.com/office/powerpoint/2010/main" xmlns="" val="21157165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854D21E-28EB-064E-9E6A-116AC9FB3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VRCHNÍ ŠÁL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ABDB855D-11A9-8B52-2833-8EC6BA43AD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720" t="25047" r="18432" b="39019"/>
          <a:stretch/>
        </p:blipFill>
        <p:spPr>
          <a:xfrm>
            <a:off x="1892541" y="1737360"/>
            <a:ext cx="7901527" cy="5120640"/>
          </a:xfrm>
        </p:spPr>
      </p:pic>
    </p:spTree>
    <p:extLst>
      <p:ext uri="{BB962C8B-B14F-4D97-AF65-F5344CB8AC3E}">
        <p14:creationId xmlns:p14="http://schemas.microsoft.com/office/powerpoint/2010/main" xmlns="" val="2124295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A0006F55-7C60-F9CC-0984-6D44B3F03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3571702" cy="1450757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SPODNÍ ŠÁL - VÁLEČEK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CDEA8F30-FDCD-166E-5E91-023F4226D2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930" t="19542" r="7424" b="26524"/>
          <a:stretch/>
        </p:blipFill>
        <p:spPr>
          <a:xfrm>
            <a:off x="4461165" y="56598"/>
            <a:ext cx="7730836" cy="6801402"/>
          </a:xfrm>
        </p:spPr>
      </p:pic>
    </p:spTree>
    <p:extLst>
      <p:ext uri="{BB962C8B-B14F-4D97-AF65-F5344CB8AC3E}">
        <p14:creationId xmlns:p14="http://schemas.microsoft.com/office/powerpoint/2010/main" xmlns="" val="8301046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5666FA4-84C6-096F-DCFB-D0B8029E9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727" y="286603"/>
            <a:ext cx="4738255" cy="1450757"/>
          </a:xfrm>
        </p:spPr>
        <p:txBody>
          <a:bodyPr/>
          <a:lstStyle/>
          <a:p>
            <a:r>
              <a:rPr lang="cs-CZ" dirty="0"/>
              <a:t>KVĚTOVÁ ŠPIČKA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98199F3B-DEC6-02E7-C72D-370A8DFCAA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31252" r="20726" b="10888"/>
          <a:stretch/>
        </p:blipFill>
        <p:spPr>
          <a:xfrm>
            <a:off x="5140037" y="3167"/>
            <a:ext cx="7051964" cy="6854833"/>
          </a:xfrm>
        </p:spPr>
      </p:pic>
    </p:spTree>
    <p:extLst>
      <p:ext uri="{BB962C8B-B14F-4D97-AF65-F5344CB8AC3E}">
        <p14:creationId xmlns:p14="http://schemas.microsoft.com/office/powerpoint/2010/main" xmlns="" val="41723522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4B40086-E792-7836-9A1F-406D9D07C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503" y="231185"/>
            <a:ext cx="3198370" cy="1450757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SPODNÍ ŠÁL S VÁLEČKEM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18AD924C-AB1D-D4EE-836D-28EEE53210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344" t="38484" b="14332"/>
          <a:stretch/>
        </p:blipFill>
        <p:spPr>
          <a:xfrm>
            <a:off x="3436873" y="595745"/>
            <a:ext cx="8755127" cy="5874329"/>
          </a:xfrm>
        </p:spPr>
      </p:pic>
    </p:spTree>
    <p:extLst>
      <p:ext uri="{BB962C8B-B14F-4D97-AF65-F5344CB8AC3E}">
        <p14:creationId xmlns:p14="http://schemas.microsoft.com/office/powerpoint/2010/main" xmlns="" val="3314397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1996E65D-3085-E223-80B2-52B8EA11D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KARABÁČEK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FD8AAD34-A9B7-2AD5-3AC4-2A4A41A7729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9555" t="48816" r="23019"/>
          <a:stretch/>
        </p:blipFill>
        <p:spPr>
          <a:xfrm>
            <a:off x="5347855" y="50737"/>
            <a:ext cx="6733309" cy="6807263"/>
          </a:xfrm>
        </p:spPr>
      </p:pic>
    </p:spTree>
    <p:extLst>
      <p:ext uri="{BB962C8B-B14F-4D97-AF65-F5344CB8AC3E}">
        <p14:creationId xmlns:p14="http://schemas.microsoft.com/office/powerpoint/2010/main" xmlns="" val="38520926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6C946FCB-B131-04D0-121D-3296C0C0B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589" y="2095645"/>
            <a:ext cx="4583084" cy="2102282"/>
          </a:xfrm>
        </p:spPr>
        <p:txBody>
          <a:bodyPr>
            <a:normAutofit/>
          </a:bodyPr>
          <a:lstStyle/>
          <a:p>
            <a:r>
              <a:rPr lang="cs-CZ" dirty="0"/>
              <a:t>TABULOVÁ ŠPIČKA – PICANHA </a:t>
            </a:r>
            <a:r>
              <a:rPr lang="cs-CZ" sz="3200" dirty="0"/>
              <a:t>(</a:t>
            </a:r>
            <a:r>
              <a:rPr lang="cs-CZ" sz="3200" dirty="0" err="1"/>
              <a:t>pikaňa</a:t>
            </a:r>
            <a:r>
              <a:rPr lang="cs-CZ" sz="3200" dirty="0"/>
              <a:t>)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květová špička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41A22539-C122-CD98-E463-378B852803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6610" t="20574" b="36374"/>
          <a:stretch/>
        </p:blipFill>
        <p:spPr>
          <a:xfrm>
            <a:off x="4987636" y="64662"/>
            <a:ext cx="7204364" cy="6516248"/>
          </a:xfrm>
        </p:spPr>
      </p:pic>
    </p:spTree>
    <p:extLst>
      <p:ext uri="{BB962C8B-B14F-4D97-AF65-F5344CB8AC3E}">
        <p14:creationId xmlns:p14="http://schemas.microsoft.com/office/powerpoint/2010/main" xmlns="" val="3076473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73BF46FD-2941-7D90-06C6-2058A2E9C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989" y="2170821"/>
            <a:ext cx="2989811" cy="1450757"/>
          </a:xfrm>
        </p:spPr>
        <p:txBody>
          <a:bodyPr/>
          <a:lstStyle/>
          <a:p>
            <a:r>
              <a:rPr lang="cs-CZ" b="1" dirty="0">
                <a:solidFill>
                  <a:schemeClr val="tx1"/>
                </a:solidFill>
              </a:rPr>
              <a:t>SVÍČKOVÁ</a:t>
            </a:r>
          </a:p>
        </p:txBody>
      </p:sp>
      <p:pic>
        <p:nvPicPr>
          <p:cNvPr id="4" name="Picture 2" descr="C:\Users\OEM\Desktop\KÚ-Predajňova\foto steaky\IMG_20190314_103438.jpg">
            <a:extLst>
              <a:ext uri="{FF2B5EF4-FFF2-40B4-BE49-F238E27FC236}">
                <a16:creationId xmlns:a16="http://schemas.microsoft.com/office/drawing/2014/main" xmlns="" id="{2458079E-9DA4-141A-395F-167265FDBC1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803"/>
          <a:stretch/>
        </p:blipFill>
        <p:spPr bwMode="auto">
          <a:xfrm>
            <a:off x="5195456" y="42525"/>
            <a:ext cx="6841374" cy="671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141676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92226FB4-CA22-561F-2DEC-E20A52B4D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2795847" cy="1450757"/>
          </a:xfrm>
        </p:spPr>
        <p:txBody>
          <a:bodyPr/>
          <a:lstStyle/>
          <a:p>
            <a:r>
              <a:rPr lang="cs-CZ" b="1" cap="all" dirty="0">
                <a:solidFill>
                  <a:schemeClr val="tx1"/>
                </a:solidFill>
              </a:rPr>
              <a:t>Roštěnec</a:t>
            </a:r>
            <a:br>
              <a:rPr lang="cs-CZ" b="1" cap="all" dirty="0">
                <a:solidFill>
                  <a:schemeClr val="tx1"/>
                </a:solidFill>
              </a:rPr>
            </a:br>
            <a:r>
              <a:rPr lang="cs-CZ" b="1" cap="all" dirty="0">
                <a:solidFill>
                  <a:schemeClr val="tx1"/>
                </a:solidFill>
              </a:rPr>
              <a:t>vyzrálý</a:t>
            </a:r>
          </a:p>
        </p:txBody>
      </p:sp>
      <p:pic>
        <p:nvPicPr>
          <p:cNvPr id="5" name="Zástupný obsah 4">
            <a:extLst>
              <a:ext uri="{FF2B5EF4-FFF2-40B4-BE49-F238E27FC236}">
                <a16:creationId xmlns:a16="http://schemas.microsoft.com/office/drawing/2014/main" xmlns="" id="{1DE2B2DA-466D-6482-7C27-1E67BEFC1C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2603" t="15246" r="39477" b="41589"/>
          <a:stretch/>
        </p:blipFill>
        <p:spPr>
          <a:xfrm rot="5400000">
            <a:off x="4936540" y="-397458"/>
            <a:ext cx="6719453" cy="7791466"/>
          </a:xfrm>
        </p:spPr>
      </p:pic>
    </p:spTree>
    <p:extLst>
      <p:ext uri="{BB962C8B-B14F-4D97-AF65-F5344CB8AC3E}">
        <p14:creationId xmlns:p14="http://schemas.microsoft.com/office/powerpoint/2010/main" xmlns="" val="12417926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xmlns="" id="{261D2BCE-69E2-E4E3-89E4-8AD811D7D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ZDROJE: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xmlns="" id="{28555753-4D63-3D64-BB15-7B743C49B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388138" cy="4023360"/>
          </a:xfrm>
        </p:spPr>
        <p:txBody>
          <a:bodyPr>
            <a:normAutofit/>
          </a:bodyPr>
          <a:lstStyle/>
          <a:p>
            <a:r>
              <a:rPr lang="cs-CZ" sz="3200" b="1"/>
              <a:t>Všechny fotografie jsou z archívu autorky a byly pořízeny u zpracovatele masa Masoklouda s.r.o. (www.masoklouda.cz)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331703824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ktiva">
  <a:themeElements>
    <a:clrScheme name="Retrospektiva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ktiva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ktiv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98</TotalTime>
  <Words>104</Words>
  <Application>Microsoft Office PowerPoint</Application>
  <PresentationFormat>Vlastní</PresentationFormat>
  <Paragraphs>23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Retrospektiva</vt:lpstr>
      <vt:lpstr>BOURÁNÍ HOVĚZÍHO MASA  Zadní maso</vt:lpstr>
      <vt:lpstr>HOVĚZÍ ČTVRŤ ZADNÍ</vt:lpstr>
      <vt:lpstr>HOVĚZÍ ČTVRŤ ZADNÍ</vt:lpstr>
      <vt:lpstr>ROŠTĚNEC</vt:lpstr>
      <vt:lpstr>HOVĚZÍ KÝTA</vt:lpstr>
      <vt:lpstr>HOVĚZÍ KÝTA</vt:lpstr>
      <vt:lpstr>PÁNEVNÍ VYSTÉLKA</vt:lpstr>
      <vt:lpstr>VRCHNÍ ŠÁL</vt:lpstr>
      <vt:lpstr>SPODNÍ ŠÁL - VÁLEČEK</vt:lpstr>
      <vt:lpstr>KVĚTOVÁ ŠPIČKA</vt:lpstr>
      <vt:lpstr>SPODNÍ ŠÁL S VÁLEČKEM</vt:lpstr>
      <vt:lpstr>KARABÁČEK</vt:lpstr>
      <vt:lpstr>TABULOVÁ ŠPIČKA – PICANHA (pikaňa) květová špička</vt:lpstr>
      <vt:lpstr>SVÍČKOVÁ</vt:lpstr>
      <vt:lpstr>Roštěnec vyzrálý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HOVĚZÍ MASO</dc:title>
  <dc:creator>Mgr. Zdeňka Predajňová</dc:creator>
  <cp:lastModifiedBy>User</cp:lastModifiedBy>
  <cp:revision>17</cp:revision>
  <dcterms:created xsi:type="dcterms:W3CDTF">2023-04-09T17:30:06Z</dcterms:created>
  <dcterms:modified xsi:type="dcterms:W3CDTF">2023-04-23T10:04:43Z</dcterms:modified>
</cp:coreProperties>
</file>