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76" r:id="rId5"/>
    <p:sldId id="259" r:id="rId6"/>
    <p:sldId id="265" r:id="rId7"/>
    <p:sldId id="267" r:id="rId8"/>
    <p:sldId id="266" r:id="rId9"/>
    <p:sldId id="268" r:id="rId10"/>
    <p:sldId id="269" r:id="rId11"/>
    <p:sldId id="274" r:id="rId12"/>
    <p:sldId id="273" r:id="rId13"/>
    <p:sldId id="260" r:id="rId14"/>
    <p:sldId id="261" r:id="rId15"/>
    <p:sldId id="270" r:id="rId16"/>
    <p:sldId id="271" r:id="rId17"/>
    <p:sldId id="262" r:id="rId18"/>
    <p:sldId id="27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269BF3-EEFF-410D-9729-84384F7AF1E5}" v="1127" dt="2023-05-17T06:41:03.959"/>
    <p1510:client id="{26C882D9-AA65-695E-C59E-5A38B2B3EFFD}" v="458" dt="2023-05-23T16:10:00.386"/>
    <p1510:client id="{342FB7DA-E209-33E8-E5C5-D2EC18A8692B}" v="248" dt="2023-05-17T11:54:20.920"/>
    <p1510:client id="{522E7961-9216-CAE5-F275-77430E24E7DE}" v="123" dt="2023-05-24T08:36:31.337"/>
    <p1510:client id="{FA240783-8340-D78F-251D-3FE89C9B187A}" v="107" dt="2023-05-23T13:03:48.663"/>
    <p1510:client id="{FFF4681E-61CC-302F-6CB2-5747C79B9F91}" v="26" dt="2023-05-24T05:07:03.9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9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-126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 cstate="print">
            <a:alphaModFix amt="3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627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15030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66608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4644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13698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492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188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5277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5942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52033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17136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18520747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57803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485507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Upravte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53596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026910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6098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 cstate="print">
            <a:alphaModFix amt="3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A43DF-04A3-4662-88CA-28FDED1CFC09}" type="datetimeFigureOut">
              <a:rPr lang="cs-CZ" smtClean="0"/>
              <a:pPr/>
              <a:t>30.05.2023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69627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>
                <a:cs typeface="Calibri Light"/>
              </a:rPr>
              <a:t>NOVÉ TECHNOLOGIE </a:t>
            </a:r>
            <a:r>
              <a:rPr lang="cs-CZ" sz="4800" dirty="0" smtClean="0">
                <a:cs typeface="Calibri Light"/>
              </a:rPr>
              <a:t>                       V </a:t>
            </a:r>
            <a:r>
              <a:rPr lang="cs-CZ" sz="4800" dirty="0">
                <a:cs typeface="Calibri Light"/>
              </a:rPr>
              <a:t>ZAHUŠŤOVÁNÍ VLASŮ</a:t>
            </a:r>
            <a:endParaRPr lang="cs-CZ" sz="4800" dirty="0">
              <a:ea typeface="Calibri Light"/>
              <a:cs typeface="Calibri Ligh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6000" dirty="0">
                <a:cs typeface="Calibri"/>
              </a:rPr>
              <a:t>MICRO RING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0195" y="271797"/>
            <a:ext cx="8326447" cy="64612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383971" y="5349875"/>
            <a:ext cx="9144000" cy="969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Bc</a:t>
            </a:r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Marcela Lorenzová</a:t>
            </a:r>
            <a:r>
              <a:rPr lang="cs-CZ" sz="1400" i="1" dirty="0" smtClean="0">
                <a:solidFill>
                  <a:schemeClr val="tx1">
                    <a:lumMod val="6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r>
              <a:rPr lang="cs-CZ" sz="1400" i="1" dirty="0">
                <a:solidFill>
                  <a:schemeClr val="tx1">
                    <a:lumMod val="6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/>
            </a:r>
            <a:br>
              <a:rPr lang="cs-CZ" sz="1400" i="1" dirty="0">
                <a:solidFill>
                  <a:schemeClr val="tx1">
                    <a:lumMod val="6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r>
              <a:rPr lang="cs-CZ" sz="1400" i="1" dirty="0">
                <a:solidFill>
                  <a:srgbClr val="666666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r>
              <a:rPr lang="cs-CZ" sz="1400" dirty="0">
                <a:solidFill>
                  <a:srgbClr val="666666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cs-CZ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99523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FED7ECEC-0CCD-8CEB-FEA1-0F995B24D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             </a:t>
            </a:r>
            <a:r>
              <a:rPr lang="cs-CZ" b="1" err="1">
                <a:cs typeface="Calibri Light"/>
              </a:rPr>
              <a:t>Micro</a:t>
            </a:r>
            <a:r>
              <a:rPr lang="cs-CZ" b="1" dirty="0">
                <a:cs typeface="Calibri Light"/>
              </a:rPr>
              <a:t> Ring</a:t>
            </a:r>
            <a:endParaRPr lang="cs-CZ" b="1">
              <a:cs typeface="Calibri Light"/>
            </a:endParaRPr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F6A7720E-809A-8316-92D9-94F85597F0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Jedna z  technik v zahušťování a prodlužování vlasů</a:t>
            </a:r>
          </a:p>
          <a:p>
            <a:r>
              <a:rPr lang="cs-CZ" dirty="0">
                <a:cs typeface="Calibri"/>
              </a:rPr>
              <a:t>Bez použití tepla</a:t>
            </a:r>
          </a:p>
          <a:p>
            <a:r>
              <a:rPr lang="cs-CZ" dirty="0">
                <a:cs typeface="Calibri"/>
              </a:rPr>
              <a:t>Pomocí kroužků - ringů</a:t>
            </a:r>
          </a:p>
          <a:p>
            <a:r>
              <a:rPr lang="cs-CZ" dirty="0">
                <a:cs typeface="Calibri"/>
              </a:rPr>
              <a:t>Za pomocí navlékacího </a:t>
            </a:r>
            <a:r>
              <a:rPr lang="cs-CZ" dirty="0" smtClean="0">
                <a:cs typeface="Calibri"/>
              </a:rPr>
              <a:t>háčku </a:t>
            </a:r>
            <a:r>
              <a:rPr lang="cs-CZ" dirty="0">
                <a:cs typeface="Calibri"/>
              </a:rPr>
              <a:t>nebo provlékacích oček</a:t>
            </a:r>
          </a:p>
          <a:p>
            <a:r>
              <a:rPr lang="cs-CZ" dirty="0">
                <a:cs typeface="Calibri"/>
              </a:rPr>
              <a:t>Kleštěmi</a:t>
            </a: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80741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433457B7-F8F4-3396-EEC2-9749EFB26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cs typeface="Calibri Light"/>
              </a:rPr>
              <a:t>                   </a:t>
            </a:r>
            <a:r>
              <a:rPr lang="cs-CZ" sz="4800" b="1" dirty="0">
                <a:cs typeface="Calibri Light"/>
              </a:rPr>
              <a:t>Pomůcky a materiál</a:t>
            </a:r>
            <a:endParaRPr lang="cs-CZ" sz="4800" b="1">
              <a:cs typeface="Calibri Light"/>
            </a:endParaRPr>
          </a:p>
        </p:txBody>
      </p:sp>
      <p:pic>
        <p:nvPicPr>
          <p:cNvPr id="4" name="Obrázek 4">
            <a:extLst>
              <a:ext uri="{FF2B5EF4-FFF2-40B4-BE49-F238E27FC236}">
                <a16:creationId xmlns="" xmlns:a16="http://schemas.microsoft.com/office/drawing/2014/main" id="{F267F4D2-E43C-D7C1-55E6-A3C46B1E583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141413" y="2895876"/>
            <a:ext cx="4878387" cy="2248936"/>
          </a:xfrm>
        </p:spPr>
      </p:pic>
      <p:sp>
        <p:nvSpPr>
          <p:cNvPr id="5" name="Zástupný obsah 4">
            <a:extLst>
              <a:ext uri="{FF2B5EF4-FFF2-40B4-BE49-F238E27FC236}">
                <a16:creationId xmlns="" xmlns:a16="http://schemas.microsoft.com/office/drawing/2014/main" id="{953CDF21-2F68-411C-88CA-206A72CD06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Háček na provlečení</a:t>
            </a:r>
          </a:p>
          <a:p>
            <a:r>
              <a:rPr lang="cs-CZ" dirty="0">
                <a:cs typeface="Calibri"/>
              </a:rPr>
              <a:t>Kleště na secvaknutí</a:t>
            </a:r>
          </a:p>
          <a:p>
            <a:r>
              <a:rPr lang="cs-CZ" dirty="0">
                <a:cs typeface="Calibri"/>
              </a:rPr>
              <a:t>Kroužky ring na spojení</a:t>
            </a:r>
          </a:p>
          <a:p>
            <a:r>
              <a:rPr lang="cs-CZ" dirty="0">
                <a:cs typeface="Calibri"/>
              </a:rPr>
              <a:t>Prameny vlasů s ringem</a:t>
            </a:r>
          </a:p>
          <a:p>
            <a:r>
              <a:rPr lang="cs-CZ" dirty="0">
                <a:cs typeface="Calibri"/>
              </a:rPr>
              <a:t>Prameny vlasů s keratinem na provlečení do ringu/kroužku/</a:t>
            </a:r>
          </a:p>
        </p:txBody>
      </p:sp>
    </p:spTree>
    <p:extLst>
      <p:ext uri="{BB962C8B-B14F-4D97-AF65-F5344CB8AC3E}">
        <p14:creationId xmlns="" xmlns:p14="http://schemas.microsoft.com/office/powerpoint/2010/main" val="2621165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38B54915-8860-073A-BE59-57F99E72C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</a:t>
            </a:r>
            <a:r>
              <a:rPr lang="cs-CZ" b="1" dirty="0">
                <a:cs typeface="Calibri Light"/>
              </a:rPr>
              <a:t>Originální prameny vlasů s očkem </a:t>
            </a:r>
            <a:r>
              <a:rPr lang="cs-CZ" b="1" dirty="0" smtClean="0">
                <a:cs typeface="Calibri Light"/>
              </a:rPr>
              <a:t>                  a </a:t>
            </a:r>
            <a:r>
              <a:rPr lang="cs-CZ" b="1" dirty="0">
                <a:cs typeface="Calibri Light"/>
              </a:rPr>
              <a:t>ringem</a:t>
            </a:r>
            <a:endParaRPr lang="cs-CZ" b="1" dirty="0"/>
          </a:p>
        </p:txBody>
      </p:sp>
      <p:pic>
        <p:nvPicPr>
          <p:cNvPr id="5" name="Obrázek 5" descr="Obsah obrázku oblečení, osoba, paruka, upřený pohled&#10;&#10;Popis se vygeneroval automaticky.">
            <a:extLst>
              <a:ext uri="{FF2B5EF4-FFF2-40B4-BE49-F238E27FC236}">
                <a16:creationId xmlns="" xmlns:a16="http://schemas.microsoft.com/office/drawing/2014/main" id="{C9795374-471B-6FDD-5043-26EF5E026C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33272" y="2249488"/>
            <a:ext cx="4722282" cy="3541712"/>
          </a:xfrm>
        </p:spPr>
      </p:pic>
    </p:spTree>
    <p:extLst>
      <p:ext uri="{BB962C8B-B14F-4D97-AF65-F5344CB8AC3E}">
        <p14:creationId xmlns="" xmlns:p14="http://schemas.microsoft.com/office/powerpoint/2010/main" val="1458585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9E841869-28FC-F4F2-B6EC-892824B53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                   TECHNIKA PROVEDENÍ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8EC64590-1421-C208-93AC-82D40BC27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cs-CZ" dirty="0">
                <a:cs typeface="Calibri"/>
              </a:rPr>
              <a:t>Začínáte od krční </a:t>
            </a:r>
            <a:r>
              <a:rPr lang="cs-CZ" dirty="0" smtClean="0">
                <a:cs typeface="Calibri"/>
              </a:rPr>
              <a:t>partie </a:t>
            </a:r>
            <a:r>
              <a:rPr lang="cs-CZ" dirty="0">
                <a:cs typeface="Calibri"/>
              </a:rPr>
              <a:t>nebo tam, kde požadujete zahuštění, prodloužení</a:t>
            </a:r>
            <a:endParaRPr lang="cs-CZ" dirty="0"/>
          </a:p>
          <a:p>
            <a:r>
              <a:rPr lang="cs-CZ" dirty="0">
                <a:cs typeface="Calibri"/>
              </a:rPr>
              <a:t>Pramen vlasů musí být stejné </a:t>
            </a:r>
            <a:r>
              <a:rPr lang="cs-CZ" dirty="0" smtClean="0">
                <a:cs typeface="Calibri"/>
              </a:rPr>
              <a:t>síly </a:t>
            </a:r>
            <a:r>
              <a:rPr lang="cs-CZ" dirty="0">
                <a:cs typeface="Calibri"/>
              </a:rPr>
              <a:t>jako pramen, který budete přidělávat</a:t>
            </a:r>
            <a:endParaRPr lang="cs-CZ" dirty="0"/>
          </a:p>
          <a:p>
            <a:r>
              <a:rPr lang="cs-CZ" dirty="0">
                <a:cs typeface="Calibri"/>
              </a:rPr>
              <a:t>Pramínek  vlasů </a:t>
            </a:r>
            <a:r>
              <a:rPr lang="cs-CZ" dirty="0" smtClean="0">
                <a:cs typeface="Calibri"/>
              </a:rPr>
              <a:t>provlékněte </a:t>
            </a:r>
            <a:r>
              <a:rPr lang="cs-CZ" dirty="0">
                <a:cs typeface="Calibri"/>
              </a:rPr>
              <a:t>za pomocí háčku, nebo očka do kroužku </a:t>
            </a:r>
            <a:r>
              <a:rPr lang="cs-CZ" dirty="0" err="1">
                <a:cs typeface="Calibri"/>
              </a:rPr>
              <a:t>micro</a:t>
            </a:r>
            <a:r>
              <a:rPr lang="cs-CZ" dirty="0">
                <a:cs typeface="Calibri"/>
              </a:rPr>
              <a:t> ring</a:t>
            </a:r>
          </a:p>
          <a:p>
            <a:r>
              <a:rPr lang="cs-CZ" dirty="0">
                <a:cs typeface="Calibri"/>
              </a:rPr>
              <a:t>Následně do kroužku vsuňte pramen vlasů připravený na ring asi 0,5 cm od hlavy</a:t>
            </a:r>
            <a:endParaRPr lang="cs-CZ" dirty="0"/>
          </a:p>
          <a:p>
            <a:r>
              <a:rPr lang="cs-CZ" dirty="0">
                <a:cs typeface="Calibri"/>
              </a:rPr>
              <a:t>Pokud máte pramen, který budete </a:t>
            </a:r>
            <a:r>
              <a:rPr lang="cs-CZ" dirty="0" smtClean="0">
                <a:cs typeface="Calibri"/>
              </a:rPr>
              <a:t>přidělávat, </a:t>
            </a:r>
            <a:r>
              <a:rPr lang="cs-CZ" dirty="0">
                <a:cs typeface="Calibri"/>
              </a:rPr>
              <a:t>již s kroužkem a očkem, tak očkem pouze protáhněte pramen </a:t>
            </a:r>
            <a:r>
              <a:rPr lang="cs-CZ" dirty="0" smtClean="0">
                <a:cs typeface="Calibri"/>
              </a:rPr>
              <a:t>vlasů, </a:t>
            </a:r>
            <a:r>
              <a:rPr lang="cs-CZ" dirty="0">
                <a:cs typeface="Calibri"/>
              </a:rPr>
              <a:t>který je u hlavy</a:t>
            </a:r>
          </a:p>
          <a:p>
            <a:r>
              <a:rPr lang="cs-CZ" dirty="0">
                <a:cs typeface="Calibri"/>
              </a:rPr>
              <a:t>Pomocí kleští kroužek stiskněte na plocho</a:t>
            </a:r>
          </a:p>
        </p:txBody>
      </p:sp>
    </p:spTree>
    <p:extLst>
      <p:ext uri="{BB962C8B-B14F-4D97-AF65-F5344CB8AC3E}">
        <p14:creationId xmlns="" xmlns:p14="http://schemas.microsoft.com/office/powerpoint/2010/main" val="1662717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60BF2D18-4BBC-0B9F-3728-B644E2B06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cs typeface="Calibri Light"/>
              </a:rPr>
              <a:t>         </a:t>
            </a:r>
            <a:r>
              <a:rPr lang="cs-CZ" b="1" dirty="0" smtClean="0">
                <a:cs typeface="Calibri Light"/>
              </a:rPr>
              <a:t>Protažení </a:t>
            </a:r>
            <a:r>
              <a:rPr lang="cs-CZ" b="1" dirty="0">
                <a:cs typeface="Calibri Light"/>
              </a:rPr>
              <a:t>pramene vlasů očkem za </a:t>
            </a:r>
            <a:r>
              <a:rPr lang="cs-CZ" b="1" dirty="0" smtClean="0">
                <a:cs typeface="Calibri Light"/>
              </a:rPr>
              <a:t>pomoci </a:t>
            </a:r>
            <a:r>
              <a:rPr lang="cs-CZ" b="1" dirty="0">
                <a:cs typeface="Calibri Light"/>
              </a:rPr>
              <a:t>háčku</a:t>
            </a:r>
          </a:p>
        </p:txBody>
      </p:sp>
      <p:pic>
        <p:nvPicPr>
          <p:cNvPr id="5" name="Obrázek 5" descr="Obsah obrázku osoba, venku, ruka, nářadí&#10;&#10;Popis se vygeneroval automaticky.">
            <a:extLst>
              <a:ext uri="{FF2B5EF4-FFF2-40B4-BE49-F238E27FC236}">
                <a16:creationId xmlns="" xmlns:a16="http://schemas.microsoft.com/office/drawing/2014/main" id="{BE9C7354-DE2E-9812-BCEC-CFB96807157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902003" y="2249488"/>
            <a:ext cx="3357206" cy="3541712"/>
          </a:xfrm>
        </p:spPr>
      </p:pic>
      <p:pic>
        <p:nvPicPr>
          <p:cNvPr id="6" name="Obrázek 6" descr="Obsah obrázku osoba, venku, závit&#10;&#10;Popis se vygeneroval automaticky.">
            <a:extLst>
              <a:ext uri="{FF2B5EF4-FFF2-40B4-BE49-F238E27FC236}">
                <a16:creationId xmlns="" xmlns:a16="http://schemas.microsoft.com/office/drawing/2014/main" id="{5576B532-61CF-C354-30E8-C48D6534FEF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7002207" y="2249488"/>
            <a:ext cx="3215198" cy="3541712"/>
          </a:xfrm>
        </p:spPr>
      </p:pic>
    </p:spTree>
    <p:extLst>
      <p:ext uri="{BB962C8B-B14F-4D97-AF65-F5344CB8AC3E}">
        <p14:creationId xmlns="" xmlns:p14="http://schemas.microsoft.com/office/powerpoint/2010/main" val="3111417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971EED89-F6DF-AAC2-88CB-9BA9E123C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cs typeface="Calibri Light"/>
              </a:rPr>
              <a:t>Provlečení pramene vlasů </a:t>
            </a:r>
            <a:r>
              <a:rPr lang="cs-CZ" b="1" dirty="0" smtClean="0">
                <a:cs typeface="Calibri Light"/>
              </a:rPr>
              <a:t>ringem /</a:t>
            </a:r>
            <a:r>
              <a:rPr lang="cs-CZ" b="1" dirty="0">
                <a:cs typeface="Calibri Light"/>
              </a:rPr>
              <a:t>kroužkem/</a:t>
            </a:r>
          </a:p>
        </p:txBody>
      </p:sp>
      <p:pic>
        <p:nvPicPr>
          <p:cNvPr id="5" name="Obrázek 5" descr="Obsah obrázku osoba, ruka&#10;&#10;Popis se vygeneroval automaticky.">
            <a:extLst>
              <a:ext uri="{FF2B5EF4-FFF2-40B4-BE49-F238E27FC236}">
                <a16:creationId xmlns="" xmlns:a16="http://schemas.microsoft.com/office/drawing/2014/main" id="{A2A649E6-8986-4B61-F06A-8A93CCAA233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252464" y="2249488"/>
            <a:ext cx="2656284" cy="3541712"/>
          </a:xfrm>
        </p:spPr>
      </p:pic>
      <p:pic>
        <p:nvPicPr>
          <p:cNvPr id="6" name="Obrázek 6" descr="Obsah obrázku osoba, žena, paruka, vlasy&#10;&#10;Popis se vygeneroval automaticky.">
            <a:extLst>
              <a:ext uri="{FF2B5EF4-FFF2-40B4-BE49-F238E27FC236}">
                <a16:creationId xmlns="" xmlns:a16="http://schemas.microsoft.com/office/drawing/2014/main" id="{49FBC5EB-15F1-516F-1830-503E4CEFE8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7281664" y="2249488"/>
            <a:ext cx="2656284" cy="3541712"/>
          </a:xfrm>
        </p:spPr>
      </p:pic>
    </p:spTree>
    <p:extLst>
      <p:ext uri="{BB962C8B-B14F-4D97-AF65-F5344CB8AC3E}">
        <p14:creationId xmlns="" xmlns:p14="http://schemas.microsoft.com/office/powerpoint/2010/main" val="4230374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BB1F0542-3FF9-FEBD-3B0B-C63808631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>
                <a:cs typeface="Calibri Light"/>
              </a:rPr>
              <a:t>         </a:t>
            </a:r>
            <a:r>
              <a:rPr lang="cs-CZ" b="1" dirty="0">
                <a:cs typeface="Calibri Light"/>
              </a:rPr>
              <a:t>Pramen vlasů s </a:t>
            </a:r>
            <a:r>
              <a:rPr lang="cs-CZ" b="1" dirty="0" smtClean="0">
                <a:cs typeface="Calibri Light"/>
              </a:rPr>
              <a:t>ringem /</a:t>
            </a:r>
            <a:r>
              <a:rPr lang="cs-CZ" b="1" dirty="0">
                <a:cs typeface="Calibri Light"/>
              </a:rPr>
              <a:t>kroužkem/</a:t>
            </a:r>
            <a:br>
              <a:rPr lang="cs-CZ" b="1" dirty="0">
                <a:cs typeface="Calibri Light"/>
              </a:rPr>
            </a:br>
            <a:r>
              <a:rPr lang="cs-CZ" b="1" dirty="0">
                <a:ea typeface="Calibri Light"/>
                <a:cs typeface="Calibri Light"/>
              </a:rPr>
              <a:t> posunutí k hlavě</a:t>
            </a:r>
            <a:endParaRPr lang="cs-CZ" b="1" dirty="0">
              <a:cs typeface="Calibri Light"/>
            </a:endParaRPr>
          </a:p>
        </p:txBody>
      </p:sp>
      <p:pic>
        <p:nvPicPr>
          <p:cNvPr id="5" name="Obrázek 5" descr="Obsah obrázku osoba&#10;&#10;Popis se vygeneroval automaticky.">
            <a:extLst>
              <a:ext uri="{FF2B5EF4-FFF2-40B4-BE49-F238E27FC236}">
                <a16:creationId xmlns="" xmlns:a16="http://schemas.microsoft.com/office/drawing/2014/main" id="{36C4CB2B-2F99-69F1-9E0E-8053965368B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252464" y="2249488"/>
            <a:ext cx="2656284" cy="3541712"/>
          </a:xfrm>
        </p:spPr>
      </p:pic>
      <p:pic>
        <p:nvPicPr>
          <p:cNvPr id="6" name="Obrázek 6" descr="Obsah obrázku osoba, vlasy, paruka&#10;&#10;Popis se vygeneroval automaticky.">
            <a:extLst>
              <a:ext uri="{FF2B5EF4-FFF2-40B4-BE49-F238E27FC236}">
                <a16:creationId xmlns="" xmlns:a16="http://schemas.microsoft.com/office/drawing/2014/main" id="{3D8202FF-FEB6-DB46-461B-D417428CF5F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7281664" y="2249488"/>
            <a:ext cx="2656284" cy="3541712"/>
          </a:xfrm>
        </p:spPr>
      </p:pic>
    </p:spTree>
    <p:extLst>
      <p:ext uri="{BB962C8B-B14F-4D97-AF65-F5344CB8AC3E}">
        <p14:creationId xmlns="" xmlns:p14="http://schemas.microsoft.com/office/powerpoint/2010/main" val="3214699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70E22768-18FB-1931-D7E3-798E3D9F0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>
                <a:ea typeface="Calibri Light"/>
                <a:cs typeface="Calibri Light"/>
              </a:rPr>
              <a:t>       </a:t>
            </a:r>
            <a:r>
              <a:rPr lang="cs-CZ" b="1" dirty="0">
                <a:ea typeface="Calibri Light"/>
                <a:cs typeface="Calibri Light"/>
              </a:rPr>
              <a:t>    Provlečení přidělávaného pramene </a:t>
            </a:r>
            <a:r>
              <a:rPr lang="cs-CZ" b="1" dirty="0" smtClean="0">
                <a:ea typeface="Calibri Light"/>
                <a:cs typeface="Calibri Light"/>
              </a:rPr>
              <a:t>vlasů </a:t>
            </a:r>
            <a:r>
              <a:rPr lang="cs-CZ" b="1" dirty="0">
                <a:ea typeface="Calibri Light"/>
                <a:cs typeface="Calibri Light"/>
              </a:rPr>
              <a:t>ringem k prameni u hlavy</a:t>
            </a:r>
            <a:endParaRPr lang="cs-CZ" b="1" dirty="0">
              <a:cs typeface="Calibri Light"/>
            </a:endParaRPr>
          </a:p>
        </p:txBody>
      </p:sp>
      <p:pic>
        <p:nvPicPr>
          <p:cNvPr id="5" name="Obrázek 5" descr="Obsah obrázku osoba, žena, ruka&#10;&#10;Popis se vygeneroval automaticky.">
            <a:extLst>
              <a:ext uri="{FF2B5EF4-FFF2-40B4-BE49-F238E27FC236}">
                <a16:creationId xmlns="" xmlns:a16="http://schemas.microsoft.com/office/drawing/2014/main" id="{2AAC291C-06B9-1A15-94F6-1701759BD29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219465" y="2249488"/>
            <a:ext cx="4722282" cy="3541712"/>
          </a:xfrm>
        </p:spPr>
      </p:pic>
      <p:pic>
        <p:nvPicPr>
          <p:cNvPr id="6" name="Obrázek 6" descr="Obsah obrázku osoba, interiér&#10;&#10;Popis se vygeneroval automaticky.">
            <a:extLst>
              <a:ext uri="{FF2B5EF4-FFF2-40B4-BE49-F238E27FC236}">
                <a16:creationId xmlns="" xmlns:a16="http://schemas.microsoft.com/office/drawing/2014/main" id="{975C67FC-3A27-2CC3-2D50-E2A1EB2521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248665" y="2249488"/>
            <a:ext cx="4722282" cy="3541712"/>
          </a:xfrm>
        </p:spPr>
      </p:pic>
    </p:spTree>
    <p:extLst>
      <p:ext uri="{BB962C8B-B14F-4D97-AF65-F5344CB8AC3E}">
        <p14:creationId xmlns="" xmlns:p14="http://schemas.microsoft.com/office/powerpoint/2010/main" val="3086044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2B17A96C-87E8-716B-2FFF-85C0AC473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ea typeface="Calibri Light"/>
                <a:cs typeface="Calibri Light"/>
              </a:rPr>
              <a:t>Stisknutí ringu kleštěmi na plocho</a:t>
            </a:r>
            <a:endParaRPr lang="cs-CZ" b="1" dirty="0">
              <a:cs typeface="Calibri Light"/>
            </a:endParaRPr>
          </a:p>
        </p:txBody>
      </p:sp>
      <p:pic>
        <p:nvPicPr>
          <p:cNvPr id="5" name="Obrázek 5" descr="Obsah obrázku osoba&#10;&#10;Popis se vygeneroval automaticky.">
            <a:extLst>
              <a:ext uri="{FF2B5EF4-FFF2-40B4-BE49-F238E27FC236}">
                <a16:creationId xmlns="" xmlns:a16="http://schemas.microsoft.com/office/drawing/2014/main" id="{CFB24C8B-8EBD-C4B5-9351-552021724F3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219465" y="2249488"/>
            <a:ext cx="4722282" cy="3541712"/>
          </a:xfrm>
        </p:spPr>
      </p:pic>
      <p:pic>
        <p:nvPicPr>
          <p:cNvPr id="6" name="Obrázek 6" descr="Obsah obrázku osoba, interiér&#10;&#10;Popis se vygeneroval automaticky.">
            <a:extLst>
              <a:ext uri="{FF2B5EF4-FFF2-40B4-BE49-F238E27FC236}">
                <a16:creationId xmlns="" xmlns:a16="http://schemas.microsoft.com/office/drawing/2014/main" id="{3D24232B-9641-53DA-61E6-61D4D0AEC7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248665" y="2249488"/>
            <a:ext cx="4722282" cy="3541712"/>
          </a:xfrm>
        </p:spPr>
      </p:pic>
    </p:spTree>
    <p:extLst>
      <p:ext uri="{BB962C8B-B14F-4D97-AF65-F5344CB8AC3E}">
        <p14:creationId xmlns="" xmlns:p14="http://schemas.microsoft.com/office/powerpoint/2010/main" val="719252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489D4C14-12CA-26B6-38CD-226097A9F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ea typeface="Calibri Light"/>
                <a:cs typeface="Calibri Light"/>
              </a:rPr>
              <a:t>Přidělané prameny vlasů kroužkem ring</a:t>
            </a:r>
            <a:endParaRPr lang="cs-CZ" b="1" dirty="0">
              <a:cs typeface="Calibri Light"/>
            </a:endParaRPr>
          </a:p>
        </p:txBody>
      </p:sp>
      <p:pic>
        <p:nvPicPr>
          <p:cNvPr id="5" name="Obrázek 5" descr="Obsah obrázku pohled, hnědý, paruka, savec&#10;&#10;Popis se vygeneroval automaticky.">
            <a:extLst>
              <a:ext uri="{FF2B5EF4-FFF2-40B4-BE49-F238E27FC236}">
                <a16:creationId xmlns="" xmlns:a16="http://schemas.microsoft.com/office/drawing/2014/main" id="{A7E6EFFD-0C9A-A9F3-CD17-525444670A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219465" y="2249488"/>
            <a:ext cx="4722282" cy="3541712"/>
          </a:xfrm>
        </p:spPr>
      </p:pic>
      <p:pic>
        <p:nvPicPr>
          <p:cNvPr id="6" name="Obrázek 6" descr="Obsah obrázku osoba, paruka, vlasy, savec&#10;&#10;Popis se vygeneroval automaticky.">
            <a:extLst>
              <a:ext uri="{FF2B5EF4-FFF2-40B4-BE49-F238E27FC236}">
                <a16:creationId xmlns="" xmlns:a16="http://schemas.microsoft.com/office/drawing/2014/main" id="{9CAF11DB-41D1-F78D-7F5F-7B8E11459A0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248665" y="2249488"/>
            <a:ext cx="4722282" cy="3541712"/>
          </a:xfrm>
        </p:spPr>
      </p:pic>
    </p:spTree>
    <p:extLst>
      <p:ext uri="{BB962C8B-B14F-4D97-AF65-F5344CB8AC3E}">
        <p14:creationId xmlns="" xmlns:p14="http://schemas.microsoft.com/office/powerpoint/2010/main" val="1125153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4ECC0F2D-290F-8104-804D-775871AF1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ea typeface="Calibri Light"/>
                <a:cs typeface="Calibri Light"/>
              </a:rPr>
              <a:t>  </a:t>
            </a:r>
            <a:r>
              <a:rPr lang="cs-CZ" b="1" dirty="0">
                <a:ea typeface="Calibri Light"/>
                <a:cs typeface="Calibri Light"/>
              </a:rPr>
              <a:t> Zahuštěné a prodloužené prameny vlasů</a:t>
            </a:r>
            <a:endParaRPr lang="cs-CZ" b="1">
              <a:cs typeface="Calibri Light"/>
            </a:endParaRPr>
          </a:p>
        </p:txBody>
      </p:sp>
      <p:pic>
        <p:nvPicPr>
          <p:cNvPr id="5" name="Obrázek 5" descr="Obsah obrázku osoba, interiér, paruka&#10;&#10;Popis se vygeneroval automaticky.">
            <a:extLst>
              <a:ext uri="{FF2B5EF4-FFF2-40B4-BE49-F238E27FC236}">
                <a16:creationId xmlns="" xmlns:a16="http://schemas.microsoft.com/office/drawing/2014/main" id="{056A5EA0-DB3C-96BD-BF94-56C19386DF8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219465" y="2249488"/>
            <a:ext cx="4722282" cy="3541712"/>
          </a:xfrm>
        </p:spPr>
      </p:pic>
      <p:pic>
        <p:nvPicPr>
          <p:cNvPr id="6" name="Obrázek 6" descr="Obsah obrázku osoba&#10;&#10;Popis se vygeneroval automaticky.">
            <a:extLst>
              <a:ext uri="{FF2B5EF4-FFF2-40B4-BE49-F238E27FC236}">
                <a16:creationId xmlns="" xmlns:a16="http://schemas.microsoft.com/office/drawing/2014/main" id="{1298FBBB-EA12-8360-010E-E127D9A59BB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248665" y="2249488"/>
            <a:ext cx="4722282" cy="3541712"/>
          </a:xfrm>
        </p:spPr>
      </p:pic>
    </p:spTree>
    <p:extLst>
      <p:ext uri="{BB962C8B-B14F-4D97-AF65-F5344CB8AC3E}">
        <p14:creationId xmlns="" xmlns:p14="http://schemas.microsoft.com/office/powerpoint/2010/main" val="31399145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C0B3FE1C-D471-1B55-5B4E-7A88555FE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cs typeface="Calibri Light"/>
              </a:rPr>
              <a:t>          </a:t>
            </a:r>
            <a:r>
              <a:rPr lang="cs-CZ" sz="4000" b="1" dirty="0">
                <a:cs typeface="Calibri Light"/>
              </a:rPr>
              <a:t>NA CO DÁT POZOR PŘI APLIKACI</a:t>
            </a:r>
            <a:endParaRPr lang="cs-CZ" b="1">
              <a:cs typeface="Calibri Light"/>
            </a:endParaRPr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95801596-409F-99E4-4914-9E888E152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Prameny se musí připevňovat ve směru růstu vlasů směrem dolů tak, aby netrčely</a:t>
            </a:r>
          </a:p>
          <a:p>
            <a:r>
              <a:rPr lang="cs-CZ" dirty="0">
                <a:cs typeface="Calibri"/>
              </a:rPr>
              <a:t>Nesmí se dávat příliš blízko k hlavě, mohlo </a:t>
            </a:r>
            <a:r>
              <a:rPr lang="cs-CZ" dirty="0" smtClean="0">
                <a:cs typeface="Calibri"/>
              </a:rPr>
              <a:t>by to </a:t>
            </a:r>
            <a:r>
              <a:rPr lang="cs-CZ" dirty="0">
                <a:cs typeface="Calibri"/>
              </a:rPr>
              <a:t>být bolestivé, táhlo </a:t>
            </a:r>
            <a:r>
              <a:rPr lang="cs-CZ" dirty="0" smtClean="0">
                <a:cs typeface="Calibri"/>
              </a:rPr>
              <a:t>by to</a:t>
            </a:r>
            <a:endParaRPr lang="cs-CZ" dirty="0">
              <a:cs typeface="Calibri"/>
            </a:endParaRPr>
          </a:p>
          <a:p>
            <a:endParaRPr lang="cs-CZ" dirty="0">
              <a:cs typeface="Calibri"/>
            </a:endParaRP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24960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CE7F7172-49D9-3E0B-8508-2C9437170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     </a:t>
            </a:r>
            <a:r>
              <a:rPr lang="cs-CZ" b="1" dirty="0">
                <a:cs typeface="Calibri Light"/>
              </a:rPr>
              <a:t>SUNDÁVÁNÍ PRAMENŮ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F7D335E6-A6AB-7935-65D2-BB60D122F8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Ring - kroužek, který je placatý /zploštělý</a:t>
            </a:r>
            <a:r>
              <a:rPr lang="cs-CZ" dirty="0" smtClean="0">
                <a:cs typeface="Calibri"/>
              </a:rPr>
              <a:t>/,</a:t>
            </a:r>
            <a:r>
              <a:rPr lang="cs-CZ" dirty="0">
                <a:cs typeface="Calibri"/>
              </a:rPr>
              <a:t> </a:t>
            </a:r>
            <a:r>
              <a:rPr lang="cs-CZ" dirty="0" err="1">
                <a:cs typeface="Calibri"/>
              </a:rPr>
              <a:t>rozcvakněte</a:t>
            </a:r>
            <a:r>
              <a:rPr lang="cs-CZ" dirty="0">
                <a:cs typeface="Calibri"/>
              </a:rPr>
              <a:t> přes hranu proti sobě, poté sundejte</a:t>
            </a:r>
          </a:p>
          <a:p>
            <a:r>
              <a:rPr lang="cs-CZ" dirty="0">
                <a:cs typeface="Calibri"/>
              </a:rPr>
              <a:t>Pokud kroužek nejde dolů, musíte ho </a:t>
            </a:r>
            <a:r>
              <a:rPr lang="cs-CZ" dirty="0" err="1">
                <a:cs typeface="Calibri"/>
              </a:rPr>
              <a:t>rozcvakat</a:t>
            </a:r>
            <a:r>
              <a:rPr lang="cs-CZ" dirty="0">
                <a:cs typeface="Calibri"/>
              </a:rPr>
              <a:t> všemi směry, až praskne</a:t>
            </a:r>
          </a:p>
          <a:p>
            <a:r>
              <a:rPr lang="cs-CZ" dirty="0">
                <a:cs typeface="Calibri"/>
              </a:rPr>
              <a:t>Posunutí spojů provádíte cca po 3 měsících</a:t>
            </a:r>
          </a:p>
        </p:txBody>
      </p:sp>
    </p:spTree>
    <p:extLst>
      <p:ext uri="{BB962C8B-B14F-4D97-AF65-F5344CB8AC3E}">
        <p14:creationId xmlns="" xmlns:p14="http://schemas.microsoft.com/office/powerpoint/2010/main" val="853348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FB956110-8F77-C45C-8468-06F45B5F7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a typeface="Calibri Light"/>
                <a:cs typeface="Calibri Light"/>
              </a:rPr>
              <a:t>Sundání ringu, zmáčknutí kroužku přes hranu</a:t>
            </a:r>
            <a:endParaRPr lang="cs-CZ" b="1" dirty="0"/>
          </a:p>
        </p:txBody>
      </p:sp>
      <p:pic>
        <p:nvPicPr>
          <p:cNvPr id="5" name="Obrázek 5" descr="Obsah obrázku osoba, držení, ruka, vlasy&#10;&#10;Popis se vygeneroval automaticky.">
            <a:extLst>
              <a:ext uri="{FF2B5EF4-FFF2-40B4-BE49-F238E27FC236}">
                <a16:creationId xmlns="" xmlns:a16="http://schemas.microsoft.com/office/drawing/2014/main" id="{1B8736CD-DFF2-7113-6E6A-CCE4B166E0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219465" y="2249488"/>
            <a:ext cx="4722282" cy="3541712"/>
          </a:xfrm>
        </p:spPr>
      </p:pic>
      <p:pic>
        <p:nvPicPr>
          <p:cNvPr id="6" name="Obrázek 6" descr="Obsah obrázku osoba, interiér, dívka&#10;&#10;Popis se vygeneroval automaticky.">
            <a:extLst>
              <a:ext uri="{FF2B5EF4-FFF2-40B4-BE49-F238E27FC236}">
                <a16:creationId xmlns="" xmlns:a16="http://schemas.microsoft.com/office/drawing/2014/main" id="{323DC409-195E-279D-25A0-07704834347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248665" y="2249488"/>
            <a:ext cx="4722282" cy="3541712"/>
          </a:xfrm>
        </p:spPr>
      </p:pic>
    </p:spTree>
    <p:extLst>
      <p:ext uri="{BB962C8B-B14F-4D97-AF65-F5344CB8AC3E}">
        <p14:creationId xmlns="" xmlns:p14="http://schemas.microsoft.com/office/powerpoint/2010/main" val="28638778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6C048B1E-1D01-49F5-7DDF-91B845C14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ea typeface="Calibri Light"/>
                <a:cs typeface="Calibri Light"/>
              </a:rPr>
              <a:t>   </a:t>
            </a:r>
            <a:r>
              <a:rPr lang="cs-CZ" b="1" dirty="0">
                <a:ea typeface="Calibri Light"/>
                <a:cs typeface="Calibri Light"/>
              </a:rPr>
              <a:t> Vytažení pramínku z ringu a jeho sundání</a:t>
            </a:r>
            <a:endParaRPr lang="cs-CZ" b="1" dirty="0"/>
          </a:p>
        </p:txBody>
      </p:sp>
      <p:pic>
        <p:nvPicPr>
          <p:cNvPr id="5" name="Obrázek 5" descr="Obsah obrázku osoba&#10;&#10;Popis se vygeneroval automaticky.">
            <a:extLst>
              <a:ext uri="{FF2B5EF4-FFF2-40B4-BE49-F238E27FC236}">
                <a16:creationId xmlns="" xmlns:a16="http://schemas.microsoft.com/office/drawing/2014/main" id="{527E1767-4507-0A1F-D4D5-412BB1F3A3A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219465" y="2249488"/>
            <a:ext cx="4722282" cy="3541712"/>
          </a:xfrm>
        </p:spPr>
      </p:pic>
      <p:pic>
        <p:nvPicPr>
          <p:cNvPr id="6" name="Obrázek 6" descr="Obsah obrázku osoba, ruka&#10;&#10;Popis se vygeneroval automaticky.">
            <a:extLst>
              <a:ext uri="{FF2B5EF4-FFF2-40B4-BE49-F238E27FC236}">
                <a16:creationId xmlns="" xmlns:a16="http://schemas.microsoft.com/office/drawing/2014/main" id="{0F8F6D34-4126-AAC6-3428-A5A9E3D11AB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248665" y="2249488"/>
            <a:ext cx="4722282" cy="3541712"/>
          </a:xfrm>
        </p:spPr>
      </p:pic>
    </p:spTree>
    <p:extLst>
      <p:ext uri="{BB962C8B-B14F-4D97-AF65-F5344CB8AC3E}">
        <p14:creationId xmlns="" xmlns:p14="http://schemas.microsoft.com/office/powerpoint/2010/main" val="7051465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83A00056-62CF-03AA-7C1E-98904BC36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PÉČE O VLASY PO ZAHUŠTĚNÍ, PRODLOUŽENÍ</a:t>
            </a:r>
            <a:endParaRPr lang="cs-CZ" b="1">
              <a:cs typeface="Calibri Light"/>
            </a:endParaRPr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1C8C2055-65FD-1BFF-7F35-9EACF2B907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Česat kartáčem s umělými zuby, ne </a:t>
            </a:r>
            <a:r>
              <a:rPr lang="cs-CZ" dirty="0" smtClean="0">
                <a:cs typeface="Calibri"/>
              </a:rPr>
              <a:t>kovovými, </a:t>
            </a:r>
            <a:r>
              <a:rPr lang="cs-CZ" dirty="0">
                <a:cs typeface="Calibri"/>
              </a:rPr>
              <a:t>mohlo by dojít </a:t>
            </a:r>
            <a:r>
              <a:rPr lang="cs-CZ" dirty="0" smtClean="0">
                <a:cs typeface="Calibri"/>
              </a:rPr>
              <a:t>                             k poškození </a:t>
            </a:r>
            <a:r>
              <a:rPr lang="cs-CZ" dirty="0">
                <a:cs typeface="Calibri"/>
              </a:rPr>
              <a:t>nebo stržení ringu</a:t>
            </a:r>
          </a:p>
          <a:p>
            <a:r>
              <a:rPr lang="cs-CZ" dirty="0">
                <a:cs typeface="Calibri"/>
              </a:rPr>
              <a:t>Vlasy mýt běžným šamponem, použít kondicionér, </a:t>
            </a:r>
            <a:r>
              <a:rPr lang="cs-CZ" dirty="0" err="1">
                <a:cs typeface="Calibri"/>
              </a:rPr>
              <a:t>bezoplachová</a:t>
            </a:r>
            <a:r>
              <a:rPr lang="cs-CZ" dirty="0">
                <a:cs typeface="Calibri"/>
              </a:rPr>
              <a:t> regenerace, pročesávat spíše prosušené  vlasy</a:t>
            </a:r>
          </a:p>
          <a:p>
            <a:r>
              <a:rPr lang="cs-CZ" dirty="0">
                <a:cs typeface="Calibri"/>
              </a:rPr>
              <a:t>Možná barva, přeliv, tónování</a:t>
            </a:r>
          </a:p>
          <a:p>
            <a:r>
              <a:rPr lang="cs-CZ" dirty="0">
                <a:cs typeface="Calibri"/>
              </a:rPr>
              <a:t>Jakákoliv další konečná </a:t>
            </a:r>
            <a:r>
              <a:rPr lang="cs-CZ" dirty="0" smtClean="0">
                <a:cs typeface="Calibri"/>
              </a:rPr>
              <a:t>úprava - </a:t>
            </a:r>
            <a:r>
              <a:rPr lang="cs-CZ" dirty="0">
                <a:cs typeface="Calibri"/>
              </a:rPr>
              <a:t>fén, kulma, žehlička</a:t>
            </a:r>
          </a:p>
        </p:txBody>
      </p:sp>
    </p:spTree>
    <p:extLst>
      <p:ext uri="{BB962C8B-B14F-4D97-AF65-F5344CB8AC3E}">
        <p14:creationId xmlns="" xmlns:p14="http://schemas.microsoft.com/office/powerpoint/2010/main" val="1427185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22C56184-17EC-0653-B2A5-D7413C548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Zdroje</a:t>
            </a:r>
            <a:endParaRPr lang="cs-CZ" b="1">
              <a:cs typeface="Calibri Light"/>
            </a:endParaRPr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16546150-CB30-8B83-B3A8-54D14D9D2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 smtClean="0">
                <a:cs typeface="Calibri"/>
              </a:rPr>
              <a:t>Použité </a:t>
            </a:r>
            <a:r>
              <a:rPr lang="cs-CZ" dirty="0">
                <a:cs typeface="Calibri"/>
              </a:rPr>
              <a:t>fotografie </a:t>
            </a:r>
            <a:r>
              <a:rPr lang="cs-CZ" dirty="0" smtClean="0">
                <a:cs typeface="Calibri"/>
              </a:rPr>
              <a:t>– vlastní, fotoarchív Marcela </a:t>
            </a:r>
            <a:r>
              <a:rPr lang="cs-CZ" dirty="0">
                <a:cs typeface="Calibri"/>
              </a:rPr>
              <a:t>Lorenzová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629448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bvod">
  <a:themeElements>
    <a:clrScheme name="Obvod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Obvod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bvod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TM04033919[[fn=Obvod]]</Template>
  <TotalTime>17</TotalTime>
  <Words>174</Words>
  <Application>Microsoft Office PowerPoint</Application>
  <PresentationFormat>Vlastní</PresentationFormat>
  <Paragraphs>46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Obvod</vt:lpstr>
      <vt:lpstr>NOVÉ TECHNOLOGIE                        V ZAHUŠŤOVÁNÍ VLASŮ</vt:lpstr>
      <vt:lpstr>                         Micro Ring</vt:lpstr>
      <vt:lpstr>                   Pomůcky a materiál</vt:lpstr>
      <vt:lpstr> Originální prameny vlasů s očkem                   a ringem</vt:lpstr>
      <vt:lpstr>                   TECHNIKA PROVEDENÍ</vt:lpstr>
      <vt:lpstr>         Protažení pramene vlasů očkem za pomoci háčku</vt:lpstr>
      <vt:lpstr>Provlečení pramene vlasů ringem /kroužkem/</vt:lpstr>
      <vt:lpstr>         Pramen vlasů s ringem /kroužkem/  posunutí k hlavě</vt:lpstr>
      <vt:lpstr>           Provlečení přidělávaného pramene vlasů ringem k prameni u hlavy</vt:lpstr>
      <vt:lpstr>Stisknutí ringu kleštěmi na plocho</vt:lpstr>
      <vt:lpstr>Přidělané prameny vlasů kroužkem ring</vt:lpstr>
      <vt:lpstr>   Zahuštěné a prodloužené prameny vlasů</vt:lpstr>
      <vt:lpstr>          NA CO DÁT POZOR PŘI APLIKACI</vt:lpstr>
      <vt:lpstr>                 SUNDÁVÁNÍ PRAMENŮ</vt:lpstr>
      <vt:lpstr>Sundání ringu, zmáčknutí kroužku přes hranu</vt:lpstr>
      <vt:lpstr>    Vytažení pramínku z ringu a jeho sundání</vt:lpstr>
      <vt:lpstr>PÉČE O VLASY PO ZAHUŠTĚNÍ, PRODLOUŽENÍ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</dc:creator>
  <cp:lastModifiedBy>User</cp:lastModifiedBy>
  <cp:revision>607</cp:revision>
  <dcterms:created xsi:type="dcterms:W3CDTF">2023-05-17T05:38:41Z</dcterms:created>
  <dcterms:modified xsi:type="dcterms:W3CDTF">2023-05-30T15:24:57Z</dcterms:modified>
</cp:coreProperties>
</file>