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45A472-1E04-4FB8-83FF-1DA9D3955EFC}" type="doc">
      <dgm:prSet loTypeId="urn:microsoft.com/office/officeart/2008/layout/LinedList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27F0B549-188E-4714-A620-488ED379F596}">
      <dgm:prSet/>
      <dgm:spPr/>
      <dgm:t>
        <a:bodyPr/>
        <a:lstStyle/>
        <a:p>
          <a:r>
            <a:rPr lang="cs-CZ"/>
            <a:t>Narozen: 18.12.1878 (Ruské impérium)</a:t>
          </a:r>
          <a:endParaRPr lang="en-US"/>
        </a:p>
      </dgm:t>
    </dgm:pt>
    <dgm:pt modelId="{9D48272B-ED32-4B31-977D-C2CF50E33DD1}" type="parTrans" cxnId="{57641677-6605-4C57-95E7-D2C9B0B677C7}">
      <dgm:prSet/>
      <dgm:spPr/>
      <dgm:t>
        <a:bodyPr/>
        <a:lstStyle/>
        <a:p>
          <a:endParaRPr lang="en-US"/>
        </a:p>
      </dgm:t>
    </dgm:pt>
    <dgm:pt modelId="{05AD0D38-4E4C-4135-9E86-B6481CEB3BAA}" type="sibTrans" cxnId="{57641677-6605-4C57-95E7-D2C9B0B677C7}">
      <dgm:prSet/>
      <dgm:spPr/>
      <dgm:t>
        <a:bodyPr/>
        <a:lstStyle/>
        <a:p>
          <a:endParaRPr lang="en-US"/>
        </a:p>
      </dgm:t>
    </dgm:pt>
    <dgm:pt modelId="{A9520F1A-3A5C-4438-BF7C-B3A57464A289}">
      <dgm:prSet/>
      <dgm:spPr/>
      <dgm:t>
        <a:bodyPr/>
        <a:lstStyle/>
        <a:p>
          <a:r>
            <a:rPr lang="cs-CZ"/>
            <a:t>Zemřel: 5.3.195 (Sovětský svaz)</a:t>
          </a:r>
          <a:endParaRPr lang="en-US"/>
        </a:p>
      </dgm:t>
    </dgm:pt>
    <dgm:pt modelId="{1A545413-D671-4A39-8482-AEFAB8A9264C}" type="parTrans" cxnId="{6B3B07AC-FCFB-4B3D-A552-3754844123EB}">
      <dgm:prSet/>
      <dgm:spPr/>
      <dgm:t>
        <a:bodyPr/>
        <a:lstStyle/>
        <a:p>
          <a:endParaRPr lang="en-US"/>
        </a:p>
      </dgm:t>
    </dgm:pt>
    <dgm:pt modelId="{B44311DD-6CFC-4328-BB37-58E65A85AA4F}" type="sibTrans" cxnId="{6B3B07AC-FCFB-4B3D-A552-3754844123EB}">
      <dgm:prSet/>
      <dgm:spPr/>
      <dgm:t>
        <a:bodyPr/>
        <a:lstStyle/>
        <a:p>
          <a:endParaRPr lang="en-US"/>
        </a:p>
      </dgm:t>
    </dgm:pt>
    <dgm:pt modelId="{BF1B93B6-0868-499E-88EA-49B980E70B66}">
      <dgm:prSet/>
      <dgm:spPr/>
      <dgm:t>
        <a:bodyPr/>
        <a:lstStyle/>
        <a:p>
          <a:r>
            <a:rPr lang="cs-CZ"/>
            <a:t>Národnost: Gruzínská</a:t>
          </a:r>
          <a:endParaRPr lang="en-US"/>
        </a:p>
      </dgm:t>
    </dgm:pt>
    <dgm:pt modelId="{0B415EED-6BED-48F4-A637-AAF5A023CA9A}" type="parTrans" cxnId="{A3F23097-17A6-4CCF-A33D-2353C51C6E31}">
      <dgm:prSet/>
      <dgm:spPr/>
      <dgm:t>
        <a:bodyPr/>
        <a:lstStyle/>
        <a:p>
          <a:endParaRPr lang="en-US"/>
        </a:p>
      </dgm:t>
    </dgm:pt>
    <dgm:pt modelId="{67655E5D-3F1E-45EB-96AD-DA89BC181240}" type="sibTrans" cxnId="{A3F23097-17A6-4CCF-A33D-2353C51C6E31}">
      <dgm:prSet/>
      <dgm:spPr/>
      <dgm:t>
        <a:bodyPr/>
        <a:lstStyle/>
        <a:p>
          <a:endParaRPr lang="en-US"/>
        </a:p>
      </dgm:t>
    </dgm:pt>
    <dgm:pt modelId="{714890A9-ED6D-413E-878E-6B80C25065BF}">
      <dgm:prSet/>
      <dgm:spPr/>
      <dgm:t>
        <a:bodyPr/>
        <a:lstStyle/>
        <a:p>
          <a:r>
            <a:rPr lang="cs-CZ"/>
            <a:t>Přezdívka: muž z oceli</a:t>
          </a:r>
          <a:endParaRPr lang="en-US"/>
        </a:p>
      </dgm:t>
    </dgm:pt>
    <dgm:pt modelId="{DA918B59-A762-409C-86CA-13FDA91BFA75}" type="parTrans" cxnId="{57BEAC95-D1B1-4FF2-B436-C9CBCEE22835}">
      <dgm:prSet/>
      <dgm:spPr/>
      <dgm:t>
        <a:bodyPr/>
        <a:lstStyle/>
        <a:p>
          <a:endParaRPr lang="en-US"/>
        </a:p>
      </dgm:t>
    </dgm:pt>
    <dgm:pt modelId="{C2E8431B-E3BD-49FA-A67A-451EFEF63FC8}" type="sibTrans" cxnId="{57BEAC95-D1B1-4FF2-B436-C9CBCEE22835}">
      <dgm:prSet/>
      <dgm:spPr/>
      <dgm:t>
        <a:bodyPr/>
        <a:lstStyle/>
        <a:p>
          <a:endParaRPr lang="en-US"/>
        </a:p>
      </dgm:t>
    </dgm:pt>
    <dgm:pt modelId="{E574B140-32A2-4369-AE27-8E462524596A}">
      <dgm:prSet/>
      <dgm:spPr/>
      <dgm:t>
        <a:bodyPr/>
        <a:lstStyle/>
        <a:p>
          <a:r>
            <a:rPr lang="cs-CZ"/>
            <a:t>Revolucionář, politik a vojenský a politický teoretik, jazykovědec, publicista</a:t>
          </a:r>
          <a:endParaRPr lang="en-US"/>
        </a:p>
      </dgm:t>
    </dgm:pt>
    <dgm:pt modelId="{4FB5B163-5ACD-4FB6-BE80-4BE61520867A}" type="parTrans" cxnId="{8C39CFD5-2C7C-44CA-B8FB-499C64F94B87}">
      <dgm:prSet/>
      <dgm:spPr/>
      <dgm:t>
        <a:bodyPr/>
        <a:lstStyle/>
        <a:p>
          <a:endParaRPr lang="en-US"/>
        </a:p>
      </dgm:t>
    </dgm:pt>
    <dgm:pt modelId="{927FF120-DBA9-4A99-B31D-A6471B708BFB}" type="sibTrans" cxnId="{8C39CFD5-2C7C-44CA-B8FB-499C64F94B87}">
      <dgm:prSet/>
      <dgm:spPr/>
      <dgm:t>
        <a:bodyPr/>
        <a:lstStyle/>
        <a:p>
          <a:endParaRPr lang="en-US"/>
        </a:p>
      </dgm:t>
    </dgm:pt>
    <dgm:pt modelId="{1C4377C8-3179-4DB9-A3F5-F84E35C24796}" type="pres">
      <dgm:prSet presAssocID="{B345A472-1E04-4FB8-83FF-1DA9D3955EFC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6D985154-1242-4A7F-9C73-FE3BD9A0F718}" type="pres">
      <dgm:prSet presAssocID="{27F0B549-188E-4714-A620-488ED379F596}" presName="thickLine" presStyleLbl="alignNode1" presStyleIdx="0" presStyleCnt="5"/>
      <dgm:spPr/>
    </dgm:pt>
    <dgm:pt modelId="{DA2E4EEA-20E7-4E32-956B-84FE2DBC95CE}" type="pres">
      <dgm:prSet presAssocID="{27F0B549-188E-4714-A620-488ED379F596}" presName="horz1" presStyleCnt="0"/>
      <dgm:spPr/>
    </dgm:pt>
    <dgm:pt modelId="{792000EA-2FC0-470C-BCBB-FFC11343BC64}" type="pres">
      <dgm:prSet presAssocID="{27F0B549-188E-4714-A620-488ED379F596}" presName="tx1" presStyleLbl="revTx" presStyleIdx="0" presStyleCnt="5"/>
      <dgm:spPr/>
      <dgm:t>
        <a:bodyPr/>
        <a:lstStyle/>
        <a:p>
          <a:endParaRPr lang="cs-CZ"/>
        </a:p>
      </dgm:t>
    </dgm:pt>
    <dgm:pt modelId="{B7AFA9E9-BB2A-46A8-8209-12E3956A6A25}" type="pres">
      <dgm:prSet presAssocID="{27F0B549-188E-4714-A620-488ED379F596}" presName="vert1" presStyleCnt="0"/>
      <dgm:spPr/>
    </dgm:pt>
    <dgm:pt modelId="{F00A17B0-DFD5-4B0B-8C39-2B4B4B38149F}" type="pres">
      <dgm:prSet presAssocID="{A9520F1A-3A5C-4438-BF7C-B3A57464A289}" presName="thickLine" presStyleLbl="alignNode1" presStyleIdx="1" presStyleCnt="5"/>
      <dgm:spPr/>
    </dgm:pt>
    <dgm:pt modelId="{1AB37B4A-F985-4181-805A-8D49DEEE9D16}" type="pres">
      <dgm:prSet presAssocID="{A9520F1A-3A5C-4438-BF7C-B3A57464A289}" presName="horz1" presStyleCnt="0"/>
      <dgm:spPr/>
    </dgm:pt>
    <dgm:pt modelId="{A2D338EB-76D1-4E5B-9E63-9DD9154236FE}" type="pres">
      <dgm:prSet presAssocID="{A9520F1A-3A5C-4438-BF7C-B3A57464A289}" presName="tx1" presStyleLbl="revTx" presStyleIdx="1" presStyleCnt="5"/>
      <dgm:spPr/>
      <dgm:t>
        <a:bodyPr/>
        <a:lstStyle/>
        <a:p>
          <a:endParaRPr lang="cs-CZ"/>
        </a:p>
      </dgm:t>
    </dgm:pt>
    <dgm:pt modelId="{4B7CB570-F993-41F7-A4F2-836D1E44F2E4}" type="pres">
      <dgm:prSet presAssocID="{A9520F1A-3A5C-4438-BF7C-B3A57464A289}" presName="vert1" presStyleCnt="0"/>
      <dgm:spPr/>
    </dgm:pt>
    <dgm:pt modelId="{25046E52-F468-4346-8454-DAFD6DEDEC7E}" type="pres">
      <dgm:prSet presAssocID="{BF1B93B6-0868-499E-88EA-49B980E70B66}" presName="thickLine" presStyleLbl="alignNode1" presStyleIdx="2" presStyleCnt="5"/>
      <dgm:spPr/>
    </dgm:pt>
    <dgm:pt modelId="{4C7FFF48-9DFF-4440-A959-D4F94A4091C8}" type="pres">
      <dgm:prSet presAssocID="{BF1B93B6-0868-499E-88EA-49B980E70B66}" presName="horz1" presStyleCnt="0"/>
      <dgm:spPr/>
    </dgm:pt>
    <dgm:pt modelId="{243F0483-AFE7-463B-A52E-50279ACC06C6}" type="pres">
      <dgm:prSet presAssocID="{BF1B93B6-0868-499E-88EA-49B980E70B66}" presName="tx1" presStyleLbl="revTx" presStyleIdx="2" presStyleCnt="5"/>
      <dgm:spPr/>
      <dgm:t>
        <a:bodyPr/>
        <a:lstStyle/>
        <a:p>
          <a:endParaRPr lang="cs-CZ"/>
        </a:p>
      </dgm:t>
    </dgm:pt>
    <dgm:pt modelId="{5E3494B5-3889-4496-81DF-AD4E53EB72D0}" type="pres">
      <dgm:prSet presAssocID="{BF1B93B6-0868-499E-88EA-49B980E70B66}" presName="vert1" presStyleCnt="0"/>
      <dgm:spPr/>
    </dgm:pt>
    <dgm:pt modelId="{7EB6FCED-D374-4E71-8874-047405DBF395}" type="pres">
      <dgm:prSet presAssocID="{714890A9-ED6D-413E-878E-6B80C25065BF}" presName="thickLine" presStyleLbl="alignNode1" presStyleIdx="3" presStyleCnt="5"/>
      <dgm:spPr/>
    </dgm:pt>
    <dgm:pt modelId="{CB31201B-23FC-4BE3-8317-5D45FF5A4D31}" type="pres">
      <dgm:prSet presAssocID="{714890A9-ED6D-413E-878E-6B80C25065BF}" presName="horz1" presStyleCnt="0"/>
      <dgm:spPr/>
    </dgm:pt>
    <dgm:pt modelId="{2253B26F-160D-46B6-A79C-5AA0014995BF}" type="pres">
      <dgm:prSet presAssocID="{714890A9-ED6D-413E-878E-6B80C25065BF}" presName="tx1" presStyleLbl="revTx" presStyleIdx="3" presStyleCnt="5"/>
      <dgm:spPr/>
      <dgm:t>
        <a:bodyPr/>
        <a:lstStyle/>
        <a:p>
          <a:endParaRPr lang="cs-CZ"/>
        </a:p>
      </dgm:t>
    </dgm:pt>
    <dgm:pt modelId="{287CF644-141D-46EE-A481-75728F22D2FB}" type="pres">
      <dgm:prSet presAssocID="{714890A9-ED6D-413E-878E-6B80C25065BF}" presName="vert1" presStyleCnt="0"/>
      <dgm:spPr/>
    </dgm:pt>
    <dgm:pt modelId="{EA854C4C-10F9-48EE-ADC8-E628D50365CD}" type="pres">
      <dgm:prSet presAssocID="{E574B140-32A2-4369-AE27-8E462524596A}" presName="thickLine" presStyleLbl="alignNode1" presStyleIdx="4" presStyleCnt="5"/>
      <dgm:spPr/>
    </dgm:pt>
    <dgm:pt modelId="{EA990CFB-CB04-44A1-91A2-A58302302582}" type="pres">
      <dgm:prSet presAssocID="{E574B140-32A2-4369-AE27-8E462524596A}" presName="horz1" presStyleCnt="0"/>
      <dgm:spPr/>
    </dgm:pt>
    <dgm:pt modelId="{F74B7326-9787-4AE8-BC36-00A9D24DD124}" type="pres">
      <dgm:prSet presAssocID="{E574B140-32A2-4369-AE27-8E462524596A}" presName="tx1" presStyleLbl="revTx" presStyleIdx="4" presStyleCnt="5"/>
      <dgm:spPr/>
      <dgm:t>
        <a:bodyPr/>
        <a:lstStyle/>
        <a:p>
          <a:endParaRPr lang="cs-CZ"/>
        </a:p>
      </dgm:t>
    </dgm:pt>
    <dgm:pt modelId="{685D5122-2802-477A-9DD9-7970474804BD}" type="pres">
      <dgm:prSet presAssocID="{E574B140-32A2-4369-AE27-8E462524596A}" presName="vert1" presStyleCnt="0"/>
      <dgm:spPr/>
    </dgm:pt>
  </dgm:ptLst>
  <dgm:cxnLst>
    <dgm:cxn modelId="{F85EB0F7-0BD7-4400-879A-92EF03860FE6}" type="presOf" srcId="{714890A9-ED6D-413E-878E-6B80C25065BF}" destId="{2253B26F-160D-46B6-A79C-5AA0014995BF}" srcOrd="0" destOrd="0" presId="urn:microsoft.com/office/officeart/2008/layout/LinedList"/>
    <dgm:cxn modelId="{57641677-6605-4C57-95E7-D2C9B0B677C7}" srcId="{B345A472-1E04-4FB8-83FF-1DA9D3955EFC}" destId="{27F0B549-188E-4714-A620-488ED379F596}" srcOrd="0" destOrd="0" parTransId="{9D48272B-ED32-4B31-977D-C2CF50E33DD1}" sibTransId="{05AD0D38-4E4C-4135-9E86-B6481CEB3BAA}"/>
    <dgm:cxn modelId="{98761BE1-D592-43B9-97DE-F829C746061C}" type="presOf" srcId="{27F0B549-188E-4714-A620-488ED379F596}" destId="{792000EA-2FC0-470C-BCBB-FFC11343BC64}" srcOrd="0" destOrd="0" presId="urn:microsoft.com/office/officeart/2008/layout/LinedList"/>
    <dgm:cxn modelId="{A3F23097-17A6-4CCF-A33D-2353C51C6E31}" srcId="{B345A472-1E04-4FB8-83FF-1DA9D3955EFC}" destId="{BF1B93B6-0868-499E-88EA-49B980E70B66}" srcOrd="2" destOrd="0" parTransId="{0B415EED-6BED-48F4-A637-AAF5A023CA9A}" sibTransId="{67655E5D-3F1E-45EB-96AD-DA89BC181240}"/>
    <dgm:cxn modelId="{6DDFE40C-66E7-42F2-B974-576080A30168}" type="presOf" srcId="{A9520F1A-3A5C-4438-BF7C-B3A57464A289}" destId="{A2D338EB-76D1-4E5B-9E63-9DD9154236FE}" srcOrd="0" destOrd="0" presId="urn:microsoft.com/office/officeart/2008/layout/LinedList"/>
    <dgm:cxn modelId="{8C39CFD5-2C7C-44CA-B8FB-499C64F94B87}" srcId="{B345A472-1E04-4FB8-83FF-1DA9D3955EFC}" destId="{E574B140-32A2-4369-AE27-8E462524596A}" srcOrd="4" destOrd="0" parTransId="{4FB5B163-5ACD-4FB6-BE80-4BE61520867A}" sibTransId="{927FF120-DBA9-4A99-B31D-A6471B708BFB}"/>
    <dgm:cxn modelId="{66743970-0D64-45D1-87A0-51950BBBE74D}" type="presOf" srcId="{B345A472-1E04-4FB8-83FF-1DA9D3955EFC}" destId="{1C4377C8-3179-4DB9-A3F5-F84E35C24796}" srcOrd="0" destOrd="0" presId="urn:microsoft.com/office/officeart/2008/layout/LinedList"/>
    <dgm:cxn modelId="{6B3B07AC-FCFB-4B3D-A552-3754844123EB}" srcId="{B345A472-1E04-4FB8-83FF-1DA9D3955EFC}" destId="{A9520F1A-3A5C-4438-BF7C-B3A57464A289}" srcOrd="1" destOrd="0" parTransId="{1A545413-D671-4A39-8482-AEFAB8A9264C}" sibTransId="{B44311DD-6CFC-4328-BB37-58E65A85AA4F}"/>
    <dgm:cxn modelId="{52BFD315-3901-4C21-BD7C-AA09C0062EF1}" type="presOf" srcId="{E574B140-32A2-4369-AE27-8E462524596A}" destId="{F74B7326-9787-4AE8-BC36-00A9D24DD124}" srcOrd="0" destOrd="0" presId="urn:microsoft.com/office/officeart/2008/layout/LinedList"/>
    <dgm:cxn modelId="{B10B860B-CB73-46E6-888C-4B1447729081}" type="presOf" srcId="{BF1B93B6-0868-499E-88EA-49B980E70B66}" destId="{243F0483-AFE7-463B-A52E-50279ACC06C6}" srcOrd="0" destOrd="0" presId="urn:microsoft.com/office/officeart/2008/layout/LinedList"/>
    <dgm:cxn modelId="{57BEAC95-D1B1-4FF2-B436-C9CBCEE22835}" srcId="{B345A472-1E04-4FB8-83FF-1DA9D3955EFC}" destId="{714890A9-ED6D-413E-878E-6B80C25065BF}" srcOrd="3" destOrd="0" parTransId="{DA918B59-A762-409C-86CA-13FDA91BFA75}" sibTransId="{C2E8431B-E3BD-49FA-A67A-451EFEF63FC8}"/>
    <dgm:cxn modelId="{E4B6893F-9ACA-4755-9D2A-984B8240DBF0}" type="presParOf" srcId="{1C4377C8-3179-4DB9-A3F5-F84E35C24796}" destId="{6D985154-1242-4A7F-9C73-FE3BD9A0F718}" srcOrd="0" destOrd="0" presId="urn:microsoft.com/office/officeart/2008/layout/LinedList"/>
    <dgm:cxn modelId="{DD7CA255-4C38-44B6-AFC5-4AD13BF4742E}" type="presParOf" srcId="{1C4377C8-3179-4DB9-A3F5-F84E35C24796}" destId="{DA2E4EEA-20E7-4E32-956B-84FE2DBC95CE}" srcOrd="1" destOrd="0" presId="urn:microsoft.com/office/officeart/2008/layout/LinedList"/>
    <dgm:cxn modelId="{AE073472-B186-4631-B120-A64C782CFCE3}" type="presParOf" srcId="{DA2E4EEA-20E7-4E32-956B-84FE2DBC95CE}" destId="{792000EA-2FC0-470C-BCBB-FFC11343BC64}" srcOrd="0" destOrd="0" presId="urn:microsoft.com/office/officeart/2008/layout/LinedList"/>
    <dgm:cxn modelId="{8EC13CCF-BD4A-4696-BE22-88CCC1C574EF}" type="presParOf" srcId="{DA2E4EEA-20E7-4E32-956B-84FE2DBC95CE}" destId="{B7AFA9E9-BB2A-46A8-8209-12E3956A6A25}" srcOrd="1" destOrd="0" presId="urn:microsoft.com/office/officeart/2008/layout/LinedList"/>
    <dgm:cxn modelId="{52ED0400-D345-4BFA-A745-EFE7CCC3000D}" type="presParOf" srcId="{1C4377C8-3179-4DB9-A3F5-F84E35C24796}" destId="{F00A17B0-DFD5-4B0B-8C39-2B4B4B38149F}" srcOrd="2" destOrd="0" presId="urn:microsoft.com/office/officeart/2008/layout/LinedList"/>
    <dgm:cxn modelId="{44A62DC5-9480-4482-98E2-986837BAE96E}" type="presParOf" srcId="{1C4377C8-3179-4DB9-A3F5-F84E35C24796}" destId="{1AB37B4A-F985-4181-805A-8D49DEEE9D16}" srcOrd="3" destOrd="0" presId="urn:microsoft.com/office/officeart/2008/layout/LinedList"/>
    <dgm:cxn modelId="{36DAE5DA-2181-4360-B10E-CB748BED12E6}" type="presParOf" srcId="{1AB37B4A-F985-4181-805A-8D49DEEE9D16}" destId="{A2D338EB-76D1-4E5B-9E63-9DD9154236FE}" srcOrd="0" destOrd="0" presId="urn:microsoft.com/office/officeart/2008/layout/LinedList"/>
    <dgm:cxn modelId="{1D3E6399-A894-4374-9C3B-88AF995C2CC7}" type="presParOf" srcId="{1AB37B4A-F985-4181-805A-8D49DEEE9D16}" destId="{4B7CB570-F993-41F7-A4F2-836D1E44F2E4}" srcOrd="1" destOrd="0" presId="urn:microsoft.com/office/officeart/2008/layout/LinedList"/>
    <dgm:cxn modelId="{59E24CB8-E1E2-469B-A6C0-A485824CB187}" type="presParOf" srcId="{1C4377C8-3179-4DB9-A3F5-F84E35C24796}" destId="{25046E52-F468-4346-8454-DAFD6DEDEC7E}" srcOrd="4" destOrd="0" presId="urn:microsoft.com/office/officeart/2008/layout/LinedList"/>
    <dgm:cxn modelId="{F0D618A4-27C5-4715-8B26-FA51CA1567B4}" type="presParOf" srcId="{1C4377C8-3179-4DB9-A3F5-F84E35C24796}" destId="{4C7FFF48-9DFF-4440-A959-D4F94A4091C8}" srcOrd="5" destOrd="0" presId="urn:microsoft.com/office/officeart/2008/layout/LinedList"/>
    <dgm:cxn modelId="{5D8BAEB4-908E-4BDB-856D-08D980427AC2}" type="presParOf" srcId="{4C7FFF48-9DFF-4440-A959-D4F94A4091C8}" destId="{243F0483-AFE7-463B-A52E-50279ACC06C6}" srcOrd="0" destOrd="0" presId="urn:microsoft.com/office/officeart/2008/layout/LinedList"/>
    <dgm:cxn modelId="{86BEEEED-FF68-4457-8225-BE61088C3643}" type="presParOf" srcId="{4C7FFF48-9DFF-4440-A959-D4F94A4091C8}" destId="{5E3494B5-3889-4496-81DF-AD4E53EB72D0}" srcOrd="1" destOrd="0" presId="urn:microsoft.com/office/officeart/2008/layout/LinedList"/>
    <dgm:cxn modelId="{297C06BA-7142-41A4-9E0A-AFC2783B03C9}" type="presParOf" srcId="{1C4377C8-3179-4DB9-A3F5-F84E35C24796}" destId="{7EB6FCED-D374-4E71-8874-047405DBF395}" srcOrd="6" destOrd="0" presId="urn:microsoft.com/office/officeart/2008/layout/LinedList"/>
    <dgm:cxn modelId="{1ACE44A4-E518-412C-B19D-5BE7C55D3D0D}" type="presParOf" srcId="{1C4377C8-3179-4DB9-A3F5-F84E35C24796}" destId="{CB31201B-23FC-4BE3-8317-5D45FF5A4D31}" srcOrd="7" destOrd="0" presId="urn:microsoft.com/office/officeart/2008/layout/LinedList"/>
    <dgm:cxn modelId="{F97CC74F-0716-4937-B8BD-E7FD321E2123}" type="presParOf" srcId="{CB31201B-23FC-4BE3-8317-5D45FF5A4D31}" destId="{2253B26F-160D-46B6-A79C-5AA0014995BF}" srcOrd="0" destOrd="0" presId="urn:microsoft.com/office/officeart/2008/layout/LinedList"/>
    <dgm:cxn modelId="{51EBD7E8-6EAD-4FE8-BDBC-2FAAFACB003A}" type="presParOf" srcId="{CB31201B-23FC-4BE3-8317-5D45FF5A4D31}" destId="{287CF644-141D-46EE-A481-75728F22D2FB}" srcOrd="1" destOrd="0" presId="urn:microsoft.com/office/officeart/2008/layout/LinedList"/>
    <dgm:cxn modelId="{BFC80810-87CC-473C-A3EE-4A40F10F2E08}" type="presParOf" srcId="{1C4377C8-3179-4DB9-A3F5-F84E35C24796}" destId="{EA854C4C-10F9-48EE-ADC8-E628D50365CD}" srcOrd="8" destOrd="0" presId="urn:microsoft.com/office/officeart/2008/layout/LinedList"/>
    <dgm:cxn modelId="{CD2AB031-51B9-4C87-8703-9A16186E8E93}" type="presParOf" srcId="{1C4377C8-3179-4DB9-A3F5-F84E35C24796}" destId="{EA990CFB-CB04-44A1-91A2-A58302302582}" srcOrd="9" destOrd="0" presId="urn:microsoft.com/office/officeart/2008/layout/LinedList"/>
    <dgm:cxn modelId="{12C23605-68E4-4BD0-8196-5D24144D56D4}" type="presParOf" srcId="{EA990CFB-CB04-44A1-91A2-A58302302582}" destId="{F74B7326-9787-4AE8-BC36-00A9D24DD124}" srcOrd="0" destOrd="0" presId="urn:microsoft.com/office/officeart/2008/layout/LinedList"/>
    <dgm:cxn modelId="{4D6EA9C7-8814-47CA-81BA-E160BDF0A907}" type="presParOf" srcId="{EA990CFB-CB04-44A1-91A2-A58302302582}" destId="{685D5122-2802-477A-9DD9-7970474804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1D737F-DD74-4DC6-AE3E-6564C2ADE25F}" type="doc">
      <dgm:prSet loTypeId="urn:microsoft.com/office/officeart/2008/layout/LinedList" loCatId="list" qsTypeId="urn:microsoft.com/office/officeart/2005/8/quickstyle/simple1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CFEB9F43-3A7C-4826-8290-92A54E761823}">
      <dgm:prSet/>
      <dgm:spPr/>
      <dgm:t>
        <a:bodyPr/>
        <a:lstStyle/>
        <a:p>
          <a:r>
            <a:rPr lang="cs-CZ"/>
            <a:t>Rodiče: Vissarion Džugašvili a Ketevan Geladzeová</a:t>
          </a:r>
          <a:endParaRPr lang="en-US"/>
        </a:p>
      </dgm:t>
    </dgm:pt>
    <dgm:pt modelId="{052B45A7-5D3F-4AC6-B03B-1E775D6A32D2}" type="parTrans" cxnId="{1DD771EF-2EDA-4444-B650-64E2CA1B8A0A}">
      <dgm:prSet/>
      <dgm:spPr/>
      <dgm:t>
        <a:bodyPr/>
        <a:lstStyle/>
        <a:p>
          <a:endParaRPr lang="en-US"/>
        </a:p>
      </dgm:t>
    </dgm:pt>
    <dgm:pt modelId="{8A3385C8-9EF2-4260-AD44-22A6B8677608}" type="sibTrans" cxnId="{1DD771EF-2EDA-4444-B650-64E2CA1B8A0A}">
      <dgm:prSet/>
      <dgm:spPr/>
      <dgm:t>
        <a:bodyPr/>
        <a:lstStyle/>
        <a:p>
          <a:endParaRPr lang="en-US"/>
        </a:p>
      </dgm:t>
    </dgm:pt>
    <dgm:pt modelId="{0801617B-FF2A-451F-B7A2-18DAB131A25A}">
      <dgm:prSet/>
      <dgm:spPr/>
      <dgm:t>
        <a:bodyPr/>
        <a:lstStyle/>
        <a:p>
          <a:r>
            <a:rPr lang="cs-CZ"/>
            <a:t>Sourozenci: Iosep Davrišašvili, Micheil Jugašvili a Giorgi Jugašvili</a:t>
          </a:r>
          <a:endParaRPr lang="en-US"/>
        </a:p>
      </dgm:t>
    </dgm:pt>
    <dgm:pt modelId="{78E60A7E-EFB6-48F7-8DA0-2DF83477BFEB}" type="parTrans" cxnId="{ACD9886B-CFAA-4050-847A-8A2C461B1443}">
      <dgm:prSet/>
      <dgm:spPr/>
      <dgm:t>
        <a:bodyPr/>
        <a:lstStyle/>
        <a:p>
          <a:endParaRPr lang="en-US"/>
        </a:p>
      </dgm:t>
    </dgm:pt>
    <dgm:pt modelId="{56E8C509-E806-4D4F-BFD2-85F6E247EF42}" type="sibTrans" cxnId="{ACD9886B-CFAA-4050-847A-8A2C461B1443}">
      <dgm:prSet/>
      <dgm:spPr/>
      <dgm:t>
        <a:bodyPr/>
        <a:lstStyle/>
        <a:p>
          <a:endParaRPr lang="en-US"/>
        </a:p>
      </dgm:t>
    </dgm:pt>
    <dgm:pt modelId="{2EF6E2C6-4259-43F8-9AC0-9FFF987B37B3}">
      <dgm:prSet/>
      <dgm:spPr/>
      <dgm:t>
        <a:bodyPr/>
        <a:lstStyle/>
        <a:p>
          <a:r>
            <a:rPr lang="cs-CZ"/>
            <a:t>Děti: Vasilij Iosifivič Stalin, Jakov Iosifovič Džugašvili, Světlana             Allilujevová a mnoho dalších (celkem 8)</a:t>
          </a:r>
          <a:endParaRPr lang="en-US"/>
        </a:p>
      </dgm:t>
    </dgm:pt>
    <dgm:pt modelId="{E281BD5A-8AFD-4B82-AC23-1D2254284111}" type="parTrans" cxnId="{85809E39-B9D7-4D37-BBFB-2C1B5A8D97D0}">
      <dgm:prSet/>
      <dgm:spPr/>
      <dgm:t>
        <a:bodyPr/>
        <a:lstStyle/>
        <a:p>
          <a:endParaRPr lang="en-US"/>
        </a:p>
      </dgm:t>
    </dgm:pt>
    <dgm:pt modelId="{5935B056-9E3F-4CEB-BFFF-7FA42FD70636}" type="sibTrans" cxnId="{85809E39-B9D7-4D37-BBFB-2C1B5A8D97D0}">
      <dgm:prSet/>
      <dgm:spPr/>
      <dgm:t>
        <a:bodyPr/>
        <a:lstStyle/>
        <a:p>
          <a:endParaRPr lang="en-US"/>
        </a:p>
      </dgm:t>
    </dgm:pt>
    <dgm:pt modelId="{BA982E21-66A9-4B98-BD9E-0C3691A62449}" type="pres">
      <dgm:prSet presAssocID="{AB1D737F-DD74-4DC6-AE3E-6564C2ADE25F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0CD5B75-5D53-40D6-B89B-9A02693E98D0}" type="pres">
      <dgm:prSet presAssocID="{CFEB9F43-3A7C-4826-8290-92A54E761823}" presName="thickLine" presStyleLbl="alignNode1" presStyleIdx="0" presStyleCnt="3"/>
      <dgm:spPr/>
    </dgm:pt>
    <dgm:pt modelId="{74EB6745-DC66-450A-BC7F-EB67A1FE53E5}" type="pres">
      <dgm:prSet presAssocID="{CFEB9F43-3A7C-4826-8290-92A54E761823}" presName="horz1" presStyleCnt="0"/>
      <dgm:spPr/>
    </dgm:pt>
    <dgm:pt modelId="{0C4E397A-1F6A-409A-BA09-C185049B17D3}" type="pres">
      <dgm:prSet presAssocID="{CFEB9F43-3A7C-4826-8290-92A54E761823}" presName="tx1" presStyleLbl="revTx" presStyleIdx="0" presStyleCnt="3"/>
      <dgm:spPr/>
      <dgm:t>
        <a:bodyPr/>
        <a:lstStyle/>
        <a:p>
          <a:endParaRPr lang="cs-CZ"/>
        </a:p>
      </dgm:t>
    </dgm:pt>
    <dgm:pt modelId="{41A32C65-468D-4656-91EA-2992860A245D}" type="pres">
      <dgm:prSet presAssocID="{CFEB9F43-3A7C-4826-8290-92A54E761823}" presName="vert1" presStyleCnt="0"/>
      <dgm:spPr/>
    </dgm:pt>
    <dgm:pt modelId="{3DF4D264-B6C6-4601-8F73-3B5C02886FE0}" type="pres">
      <dgm:prSet presAssocID="{0801617B-FF2A-451F-B7A2-18DAB131A25A}" presName="thickLine" presStyleLbl="alignNode1" presStyleIdx="1" presStyleCnt="3"/>
      <dgm:spPr/>
    </dgm:pt>
    <dgm:pt modelId="{CE8996B3-95BC-427C-88CA-31DE8576CC0C}" type="pres">
      <dgm:prSet presAssocID="{0801617B-FF2A-451F-B7A2-18DAB131A25A}" presName="horz1" presStyleCnt="0"/>
      <dgm:spPr/>
    </dgm:pt>
    <dgm:pt modelId="{E07C983A-E429-43B7-8C4C-EFE887FD6F38}" type="pres">
      <dgm:prSet presAssocID="{0801617B-FF2A-451F-B7A2-18DAB131A25A}" presName="tx1" presStyleLbl="revTx" presStyleIdx="1" presStyleCnt="3"/>
      <dgm:spPr/>
      <dgm:t>
        <a:bodyPr/>
        <a:lstStyle/>
        <a:p>
          <a:endParaRPr lang="cs-CZ"/>
        </a:p>
      </dgm:t>
    </dgm:pt>
    <dgm:pt modelId="{866E313B-A8A9-4B85-997D-8DB8796CE877}" type="pres">
      <dgm:prSet presAssocID="{0801617B-FF2A-451F-B7A2-18DAB131A25A}" presName="vert1" presStyleCnt="0"/>
      <dgm:spPr/>
    </dgm:pt>
    <dgm:pt modelId="{411BC260-2AD4-43F6-9395-01B14A665085}" type="pres">
      <dgm:prSet presAssocID="{2EF6E2C6-4259-43F8-9AC0-9FFF987B37B3}" presName="thickLine" presStyleLbl="alignNode1" presStyleIdx="2" presStyleCnt="3"/>
      <dgm:spPr/>
    </dgm:pt>
    <dgm:pt modelId="{12149246-FB63-46DA-BED1-3166D9EE8B41}" type="pres">
      <dgm:prSet presAssocID="{2EF6E2C6-4259-43F8-9AC0-9FFF987B37B3}" presName="horz1" presStyleCnt="0"/>
      <dgm:spPr/>
    </dgm:pt>
    <dgm:pt modelId="{1E3AB542-7F74-4680-863E-29AD9522B05C}" type="pres">
      <dgm:prSet presAssocID="{2EF6E2C6-4259-43F8-9AC0-9FFF987B37B3}" presName="tx1" presStyleLbl="revTx" presStyleIdx="2" presStyleCnt="3"/>
      <dgm:spPr/>
      <dgm:t>
        <a:bodyPr/>
        <a:lstStyle/>
        <a:p>
          <a:endParaRPr lang="cs-CZ"/>
        </a:p>
      </dgm:t>
    </dgm:pt>
    <dgm:pt modelId="{BA45CA29-79C9-43D4-9265-6E6FCD420D15}" type="pres">
      <dgm:prSet presAssocID="{2EF6E2C6-4259-43F8-9AC0-9FFF987B37B3}" presName="vert1" presStyleCnt="0"/>
      <dgm:spPr/>
    </dgm:pt>
  </dgm:ptLst>
  <dgm:cxnLst>
    <dgm:cxn modelId="{74C2B57D-F835-4A77-8CA6-1B28A24AC1FE}" type="presOf" srcId="{2EF6E2C6-4259-43F8-9AC0-9FFF987B37B3}" destId="{1E3AB542-7F74-4680-863E-29AD9522B05C}" srcOrd="0" destOrd="0" presId="urn:microsoft.com/office/officeart/2008/layout/LinedList"/>
    <dgm:cxn modelId="{ACD9886B-CFAA-4050-847A-8A2C461B1443}" srcId="{AB1D737F-DD74-4DC6-AE3E-6564C2ADE25F}" destId="{0801617B-FF2A-451F-B7A2-18DAB131A25A}" srcOrd="1" destOrd="0" parTransId="{78E60A7E-EFB6-48F7-8DA0-2DF83477BFEB}" sibTransId="{56E8C509-E806-4D4F-BFD2-85F6E247EF42}"/>
    <dgm:cxn modelId="{85809E39-B9D7-4D37-BBFB-2C1B5A8D97D0}" srcId="{AB1D737F-DD74-4DC6-AE3E-6564C2ADE25F}" destId="{2EF6E2C6-4259-43F8-9AC0-9FFF987B37B3}" srcOrd="2" destOrd="0" parTransId="{E281BD5A-8AFD-4B82-AC23-1D2254284111}" sibTransId="{5935B056-9E3F-4CEB-BFFF-7FA42FD70636}"/>
    <dgm:cxn modelId="{1DD771EF-2EDA-4444-B650-64E2CA1B8A0A}" srcId="{AB1D737F-DD74-4DC6-AE3E-6564C2ADE25F}" destId="{CFEB9F43-3A7C-4826-8290-92A54E761823}" srcOrd="0" destOrd="0" parTransId="{052B45A7-5D3F-4AC6-B03B-1E775D6A32D2}" sibTransId="{8A3385C8-9EF2-4260-AD44-22A6B8677608}"/>
    <dgm:cxn modelId="{33070D21-61AA-47ED-BADD-BD41DE0A51E5}" type="presOf" srcId="{0801617B-FF2A-451F-B7A2-18DAB131A25A}" destId="{E07C983A-E429-43B7-8C4C-EFE887FD6F38}" srcOrd="0" destOrd="0" presId="urn:microsoft.com/office/officeart/2008/layout/LinedList"/>
    <dgm:cxn modelId="{4C900A14-95F1-4170-8C8D-8D9CA6489EB5}" type="presOf" srcId="{CFEB9F43-3A7C-4826-8290-92A54E761823}" destId="{0C4E397A-1F6A-409A-BA09-C185049B17D3}" srcOrd="0" destOrd="0" presId="urn:microsoft.com/office/officeart/2008/layout/LinedList"/>
    <dgm:cxn modelId="{DE7B9DF7-C38F-41A7-92B6-26025A0FEF8B}" type="presOf" srcId="{AB1D737F-DD74-4DC6-AE3E-6564C2ADE25F}" destId="{BA982E21-66A9-4B98-BD9E-0C3691A62449}" srcOrd="0" destOrd="0" presId="urn:microsoft.com/office/officeart/2008/layout/LinedList"/>
    <dgm:cxn modelId="{F9E4BD0D-4F51-4AB1-8269-A290D6C38D65}" type="presParOf" srcId="{BA982E21-66A9-4B98-BD9E-0C3691A62449}" destId="{30CD5B75-5D53-40D6-B89B-9A02693E98D0}" srcOrd="0" destOrd="0" presId="urn:microsoft.com/office/officeart/2008/layout/LinedList"/>
    <dgm:cxn modelId="{BE225B77-5EA9-402F-B179-B9D40811FC50}" type="presParOf" srcId="{BA982E21-66A9-4B98-BD9E-0C3691A62449}" destId="{74EB6745-DC66-450A-BC7F-EB67A1FE53E5}" srcOrd="1" destOrd="0" presId="urn:microsoft.com/office/officeart/2008/layout/LinedList"/>
    <dgm:cxn modelId="{AE892421-E046-4872-B6A7-DA5C792917E8}" type="presParOf" srcId="{74EB6745-DC66-450A-BC7F-EB67A1FE53E5}" destId="{0C4E397A-1F6A-409A-BA09-C185049B17D3}" srcOrd="0" destOrd="0" presId="urn:microsoft.com/office/officeart/2008/layout/LinedList"/>
    <dgm:cxn modelId="{DA4B4CBF-4B58-4916-8EF4-ABF9C0CFB28E}" type="presParOf" srcId="{74EB6745-DC66-450A-BC7F-EB67A1FE53E5}" destId="{41A32C65-468D-4656-91EA-2992860A245D}" srcOrd="1" destOrd="0" presId="urn:microsoft.com/office/officeart/2008/layout/LinedList"/>
    <dgm:cxn modelId="{0FA40BBF-73FA-43EC-9D08-82EDADC33E1D}" type="presParOf" srcId="{BA982E21-66A9-4B98-BD9E-0C3691A62449}" destId="{3DF4D264-B6C6-4601-8F73-3B5C02886FE0}" srcOrd="2" destOrd="0" presId="urn:microsoft.com/office/officeart/2008/layout/LinedList"/>
    <dgm:cxn modelId="{02536A3A-0CFA-4DB7-A01B-064F16A7DC67}" type="presParOf" srcId="{BA982E21-66A9-4B98-BD9E-0C3691A62449}" destId="{CE8996B3-95BC-427C-88CA-31DE8576CC0C}" srcOrd="3" destOrd="0" presId="urn:microsoft.com/office/officeart/2008/layout/LinedList"/>
    <dgm:cxn modelId="{D8EFE3AA-BE69-4D25-89FC-5ABF0D86A056}" type="presParOf" srcId="{CE8996B3-95BC-427C-88CA-31DE8576CC0C}" destId="{E07C983A-E429-43B7-8C4C-EFE887FD6F38}" srcOrd="0" destOrd="0" presId="urn:microsoft.com/office/officeart/2008/layout/LinedList"/>
    <dgm:cxn modelId="{382F07E8-00F0-4F2B-97DA-42F91C77BA9D}" type="presParOf" srcId="{CE8996B3-95BC-427C-88CA-31DE8576CC0C}" destId="{866E313B-A8A9-4B85-997D-8DB8796CE877}" srcOrd="1" destOrd="0" presId="urn:microsoft.com/office/officeart/2008/layout/LinedList"/>
    <dgm:cxn modelId="{6F87C9C2-4118-40CB-94C5-5E97235E29C9}" type="presParOf" srcId="{BA982E21-66A9-4B98-BD9E-0C3691A62449}" destId="{411BC260-2AD4-43F6-9395-01B14A665085}" srcOrd="4" destOrd="0" presId="urn:microsoft.com/office/officeart/2008/layout/LinedList"/>
    <dgm:cxn modelId="{5E2EE7B2-A110-4EA0-9846-2312BBD65358}" type="presParOf" srcId="{BA982E21-66A9-4B98-BD9E-0C3691A62449}" destId="{12149246-FB63-46DA-BED1-3166D9EE8B41}" srcOrd="5" destOrd="0" presId="urn:microsoft.com/office/officeart/2008/layout/LinedList"/>
    <dgm:cxn modelId="{E24F401B-A840-43DE-949B-7E531F42F30F}" type="presParOf" srcId="{12149246-FB63-46DA-BED1-3166D9EE8B41}" destId="{1E3AB542-7F74-4680-863E-29AD9522B05C}" srcOrd="0" destOrd="0" presId="urn:microsoft.com/office/officeart/2008/layout/LinedList"/>
    <dgm:cxn modelId="{F285D709-794B-4687-84A4-C26998443343}" type="presParOf" srcId="{12149246-FB63-46DA-BED1-3166D9EE8B41}" destId="{BA45CA29-79C9-43D4-9265-6E6FCD420D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985154-1242-4A7F-9C73-FE3BD9A0F718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000EA-2FC0-470C-BCBB-FFC11343BC64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/>
            <a:t>Narozen: 18.12.1878 (Ruské impérium)</a:t>
          </a:r>
          <a:endParaRPr lang="en-US" sz="2600" kern="1200"/>
        </a:p>
      </dsp:txBody>
      <dsp:txXfrm>
        <a:off x="0" y="531"/>
        <a:ext cx="10515600" cy="870055"/>
      </dsp:txXfrm>
    </dsp:sp>
    <dsp:sp modelId="{F00A17B0-DFD5-4B0B-8C39-2B4B4B38149F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338EB-76D1-4E5B-9E63-9DD9154236FE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/>
            <a:t>Zemřel: 5.3.195 (Sovětský svaz)</a:t>
          </a:r>
          <a:endParaRPr lang="en-US" sz="2600" kern="1200"/>
        </a:p>
      </dsp:txBody>
      <dsp:txXfrm>
        <a:off x="0" y="870586"/>
        <a:ext cx="10515600" cy="870055"/>
      </dsp:txXfrm>
    </dsp:sp>
    <dsp:sp modelId="{25046E52-F468-4346-8454-DAFD6DEDEC7E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F0483-AFE7-463B-A52E-50279ACC06C6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/>
            <a:t>Národnost: Gruzínská</a:t>
          </a:r>
          <a:endParaRPr lang="en-US" sz="2600" kern="1200"/>
        </a:p>
      </dsp:txBody>
      <dsp:txXfrm>
        <a:off x="0" y="1740641"/>
        <a:ext cx="10515600" cy="870055"/>
      </dsp:txXfrm>
    </dsp:sp>
    <dsp:sp modelId="{7EB6FCED-D374-4E71-8874-047405DBF395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3B26F-160D-46B6-A79C-5AA0014995BF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/>
            <a:t>Přezdívka: muž z oceli</a:t>
          </a:r>
          <a:endParaRPr lang="en-US" sz="2600" kern="1200"/>
        </a:p>
      </dsp:txBody>
      <dsp:txXfrm>
        <a:off x="0" y="2610696"/>
        <a:ext cx="10515600" cy="870055"/>
      </dsp:txXfrm>
    </dsp:sp>
    <dsp:sp modelId="{EA854C4C-10F9-48EE-ADC8-E628D50365CD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B7326-9787-4AE8-BC36-00A9D24DD124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/>
            <a:t>Revolucionář, politik a vojenský a politický teoretik, jazykovědec, publicista</a:t>
          </a:r>
          <a:endParaRPr lang="en-US" sz="2600" kern="120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0CD5B75-5D53-40D6-B89B-9A02693E98D0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E397A-1F6A-409A-BA09-C185049B17D3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/>
            <a:t>Rodiče: Vissarion Džugašvili a Ketevan Geladzeová</a:t>
          </a:r>
          <a:endParaRPr lang="en-US" sz="3600" kern="1200"/>
        </a:p>
      </dsp:txBody>
      <dsp:txXfrm>
        <a:off x="0" y="2124"/>
        <a:ext cx="10515600" cy="1449029"/>
      </dsp:txXfrm>
    </dsp:sp>
    <dsp:sp modelId="{3DF4D264-B6C6-4601-8F73-3B5C02886FE0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C983A-E429-43B7-8C4C-EFE887FD6F38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/>
            <a:t>Sourozenci: Iosep Davrišašvili, Micheil Jugašvili a Giorgi Jugašvili</a:t>
          </a:r>
          <a:endParaRPr lang="en-US" sz="3600" kern="1200"/>
        </a:p>
      </dsp:txBody>
      <dsp:txXfrm>
        <a:off x="0" y="1451154"/>
        <a:ext cx="10515600" cy="1449029"/>
      </dsp:txXfrm>
    </dsp:sp>
    <dsp:sp modelId="{411BC260-2AD4-43F6-9395-01B14A665085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B542-7F74-4680-863E-29AD9522B05C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/>
            <a:t>Děti: Vasilij Iosifivič Stalin, Jakov Iosifovič Džugašvili, Světlana             Allilujevová a mnoho dalších (celkem 8)</a:t>
          </a:r>
          <a:endParaRPr lang="en-US" sz="36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EF397FF-84CF-BBDE-DD4C-FCE9F7B691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C9D2D0A6-6665-C0C5-3D73-2C7FF51EE4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D118A16F-6588-EC16-4AD4-DC46A7749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D515BB0-32B1-B2B4-659B-E9C65C130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1B29135-CAE8-0E1D-5120-2F18FCD0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987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97A2071-4B4B-EAD6-8D7C-7CA317EB1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F4DA542-04A7-AFC7-2CD5-B4335C2A1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84CB17D-E25C-D5FD-2A27-0C41281A8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85B75B8-FF20-04EE-EAA8-264464D51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915AE820-996A-DFEF-E448-62596E400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2840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6E24750-1800-FAC4-AFFE-F44679CC8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3F734853-DBAB-0A00-94D0-2D18AD0CC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3248956-1F58-3CE4-3575-E6A4719B2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C38909B-6B79-8BE8-90A4-BA95B8331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A39ABDFA-D8B2-DA46-A6E7-F09322DFF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7404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EDEB5EE-5FEF-8FE7-BDD8-BFAE2E8DF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B84D33C-ECE2-F066-6A61-838D381BB4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0A6C8529-FFDE-95E4-E011-0F194F315F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D3B1EAB-7361-42A5-7E19-01D870122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4DC0773C-4C13-2FDF-33AB-9B76E12C3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6ED8278-B601-9664-BCE2-E78339453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8371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D2DC482-DE9C-309F-F9B0-5755E79A7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CAF924DC-C8EC-2F6A-5A35-BE313423F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7AED84AE-0031-1785-4656-D098661599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DC3755DF-5A27-A272-2F57-3A930C28EB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B3EB2109-8208-2AE5-DE80-C233EDDD38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D9CB19FF-8AFD-7931-D02B-9E59BF708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A4D7D44B-6D1C-35A4-B607-DF89235B4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BB61830D-1396-7AFE-39F4-967910E26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393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C708564-7705-2267-A142-F09773DE2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C4AEA3B3-ADE5-4110-4E9F-D2C5BBBFD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226B2741-2127-E466-A074-0BA817B46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544850BA-E7E8-1ECE-12D2-F59AAF7FD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25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436DD285-854E-2526-9A49-E6DDC5EF6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5152A667-E109-C005-95FD-EDF8F5983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7F5F3910-F981-2722-0373-01019875F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888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3B2FFCB-7BC3-5E8D-7B3B-A51B26D30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8386037-6C81-EA7D-C26D-5F42AA4A8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E17E6310-05B6-F10F-695D-E2DB74107D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4F21AE86-BA70-2065-B943-EA436F5E9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47EBCA0-B72D-2100-D3FC-4C8A63AF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9A4649E0-06B8-9BD7-0DD7-F64F6596C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452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FFA26B3-6DBE-10D1-0852-44A33FA27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94F04F26-5BC4-E166-11BD-68952C6CA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A943E16F-3CAA-C43B-9326-B2D4DED780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C1DC2CF4-32F5-A38A-C55E-9F083A4D5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7220C731-FF70-9AE8-3F90-19468AE93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AC29654F-B5B7-E2D2-CB96-BD39FB002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821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37D2179-212D-F455-CD91-9C0636585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E49D6740-B2B1-9015-0BAD-33532BF2C0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F0B14C6-62C0-2DA9-BC5E-EE08146C7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31C7499-F5A3-3AB5-E4C3-9B9A863E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998BF1B-A294-73FA-2EF3-0B5F38088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602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C0D4237B-BABD-C748-F97A-8098E0D734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24919BD4-0FC1-CB55-57AC-F4FB652404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5BFD07C-C04E-7FD0-98AF-AB6EB2340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CB6DDAD-92A6-7381-87B4-A5B3D46F4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FD6CDA1-1BD8-A63B-0D76-8E0ED0BE5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6826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4A16775D-F5A5-F20B-3561-3D59F1C24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308F90A0-0248-F5F1-801B-F95AD7DFB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3DB6119-0DFA-7F98-C635-78C54C79E3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38D83-5276-42FE-84E2-18B4109A4646}" type="datetimeFigureOut">
              <a:rPr lang="cs-CZ" smtClean="0"/>
              <a:pPr/>
              <a:t>05.10.2023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73279D2-028B-E51C-A58B-6E02DC18A7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786D50C7-C0FD-DA56-C6D9-040EB67772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37B6F-DD35-4B98-9796-69363D288D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7155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talinismus" TargetMode="External"/><Relationship Id="rId2" Type="http://schemas.openxmlformats.org/officeDocument/2006/relationships/hyperlink" Target="https://cs.wikipedia.org/wiki/Josif_Vissarionovi%C4%8D_Stali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Ateroskler%C3%B3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16CD708C-EE01-5C49-FC90-69D9D903799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790E53B-30A0-DB6C-52A4-C3A3820DAE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Josif Vissarionovič Stalin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FE6EB941-1568-9A3E-1A9B-B2C12BBFDA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Dále pouze Stalin</a:t>
            </a:r>
          </a:p>
        </p:txBody>
      </p:sp>
    </p:spTree>
    <p:extLst>
      <p:ext uri="{BB962C8B-B14F-4D97-AF65-F5344CB8AC3E}">
        <p14:creationId xmlns:p14="http://schemas.microsoft.com/office/powerpoint/2010/main" xmlns="" val="1273749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83AE186-1D83-4D46-4199-D8FB5EB661C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50AB553-2A96-4A92-96F2-93548E096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B80FBDA-E07E-CAD6-6D58-9BC4A0F75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dirty="0"/>
              <a:t>Základní informace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xmlns="" id="{F44DD0B8-5A0F-AC97-AA3C-2A3D9B57F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096677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1324108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7BCCDD6-9216-1702-8D60-47F6B2C42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Stalinismus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8FC6D6A-9F08-FFEB-E17A-514DA7882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Pojmenováno podle Stalina</a:t>
            </a:r>
          </a:p>
          <a:p>
            <a:pPr marL="0" indent="0">
              <a:buNone/>
            </a:pPr>
            <a:r>
              <a:rPr lang="cs-CZ" dirty="0"/>
              <a:t>=budování socialismu v jedné zemi, vytvoření totalitního policejního státu ovládaného jednou stranou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56479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5573910-0945-C405-0008-5DC1D437A1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50AB553-2A96-4A92-96F2-93548E096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9124068-69B2-79A4-DB06-55C122151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dirty="0"/>
              <a:t>Rodina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xmlns="" id="{3BFC52C3-72FD-9EFB-A0F7-339BDEACE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133496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0858873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2112181-8F98-2F9B-D653-A22701F7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Mládí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6F4BBD3-28C6-607F-3A06-183F4964D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 dirty="0"/>
              <a:t>Otec bil jeho i matku </a:t>
            </a:r>
            <a:r>
              <a:rPr lang="cs-CZ" sz="2200" dirty="0" smtClean="0"/>
              <a:t>bil</a:t>
            </a:r>
            <a:endParaRPr lang="cs-CZ" sz="2200" dirty="0"/>
          </a:p>
          <a:p>
            <a:r>
              <a:rPr lang="cs-CZ" sz="2200" dirty="0"/>
              <a:t>Splnil příjímací zkoušky na základní školu a byl přijat na církevní školu v Gori, jediný žák se stipendiem (za carské vlády byly ZŠ pouze pro děti majetných)</a:t>
            </a:r>
          </a:p>
          <a:p>
            <a:r>
              <a:rPr lang="cs-CZ" sz="2200" dirty="0"/>
              <a:t>r. 1894 vystoupil ze ZŠ a nastoupil na církevní seminář v Tbilisi (přísný režim, zákaz čtení světských knih a časopisů)</a:t>
            </a:r>
          </a:p>
          <a:p>
            <a:r>
              <a:rPr lang="cs-CZ" sz="2200" dirty="0"/>
              <a:t>V 16 letech složil 1. báseň </a:t>
            </a:r>
          </a:p>
        </p:txBody>
      </p:sp>
    </p:spTree>
    <p:extLst>
      <p:ext uri="{BB962C8B-B14F-4D97-AF65-F5344CB8AC3E}">
        <p14:creationId xmlns:p14="http://schemas.microsoft.com/office/powerpoint/2010/main" xmlns="" val="5488536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xmlns="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9171F8F-115E-E11A-9EB1-E33A49C9F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s-CZ" sz="5400" dirty="0"/>
              <a:t>Stalinova báseň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xmlns="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A5CC3D4-451D-527F-47D1-8B1F2271B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/>
              <a:t>A ty, kdos utlačen byl tvrdě,</a:t>
            </a:r>
          </a:p>
          <a:p>
            <a:pPr marL="0" indent="0">
              <a:buNone/>
            </a:pPr>
            <a:r>
              <a:rPr lang="cs-CZ" sz="2200"/>
              <a:t>koho v prach zemský tiskli jen,</a:t>
            </a:r>
          </a:p>
          <a:p>
            <a:pPr marL="0" indent="0">
              <a:buNone/>
            </a:pPr>
            <a:r>
              <a:rPr lang="cs-CZ" sz="2200"/>
              <a:t>nad štíty hor se vztyčíš hrdě,</a:t>
            </a:r>
          </a:p>
          <a:p>
            <a:pPr marL="0" indent="0">
              <a:buNone/>
            </a:pPr>
            <a:r>
              <a:rPr lang="cs-CZ" sz="2200"/>
              <a:t>nadějí jasnou okřídlen!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2CE2BE3C-EBD4-AB25-3AF6-D8D57CCBC3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t="3490" r="-2" b="2048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19619951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45D37F4E-DDB4-456B-97E0-9937730A0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1C902CC-2B1F-2EF4-2D98-18BF2A672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s-CZ" sz="5400"/>
              <a:t>Politický život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xmlns="" id="{B2DD41CD-8F47-4F56-AD12-4E2FF76969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D409FEF-F42A-8264-7D40-C81C6CDCC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cs-CZ" sz="2200"/>
              <a:t>Od r. 1900 organizoval demonstrace a stávky v Kavkazu</a:t>
            </a:r>
          </a:p>
          <a:p>
            <a:r>
              <a:rPr lang="cs-CZ" sz="2200"/>
              <a:t>Od r. 1912 až do r. 1913 byl 7* zatčen</a:t>
            </a:r>
          </a:p>
          <a:p>
            <a:r>
              <a:rPr lang="cs-CZ" sz="2200"/>
              <a:t>Byl podezírán, že je členem carské policie (často z těchto vězení utíkal, malé tresty)</a:t>
            </a:r>
          </a:p>
          <a:p>
            <a:r>
              <a:rPr lang="cs-CZ" sz="2200"/>
              <a:t>V roce 1905 se stal členem Ruské sociálně demokratické dělnické strany</a:t>
            </a:r>
          </a:p>
          <a:p>
            <a:r>
              <a:rPr lang="cs-CZ" sz="2200"/>
              <a:t>V r. 1905 jako delegát strany ve Finsku</a:t>
            </a:r>
          </a:p>
          <a:p>
            <a:r>
              <a:rPr lang="cs-CZ" sz="2200"/>
              <a:t>V r. 1917 vytvořil 4.členné byro ve složení Lenin, Stalin, Zinověv a Kameněv, se kterým se dostal k moci</a:t>
            </a:r>
          </a:p>
        </p:txBody>
      </p:sp>
      <p:pic>
        <p:nvPicPr>
          <p:cNvPr id="4" name="Obrázek 3" descr="Obsah obrázku text, muž, oblečení, rukopis&#10;&#10;Popis byl vytvořen automaticky">
            <a:extLst>
              <a:ext uri="{FF2B5EF4-FFF2-40B4-BE49-F238E27FC236}">
                <a16:creationId xmlns:a16="http://schemas.microsoft.com/office/drawing/2014/main" xmlns="" id="{EB6BD156-AF7B-7BB3-1D3A-3D0F9E1510A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4623" r="4624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51556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03FF61B-C3D3-2EFD-E4B6-1828416EB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Život za občanské války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DFE34E1-2520-DDE3-5508-AEAA8C0FD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 dirty="0"/>
              <a:t>Lenin sestavil vládu, v niž se stal Stalin komisařem pro národnostní problematiku</a:t>
            </a:r>
          </a:p>
          <a:p>
            <a:r>
              <a:rPr lang="cs-CZ" sz="2200" dirty="0"/>
              <a:t>L+S podepsali </a:t>
            </a:r>
            <a:r>
              <a:rPr lang="cs-CZ" sz="2200" i="1" dirty="0"/>
              <a:t>Deklaraci práv národů Ruska</a:t>
            </a:r>
            <a:r>
              <a:rPr lang="cs-CZ" sz="2200" dirty="0"/>
              <a:t> a některým státům </a:t>
            </a:r>
            <a:r>
              <a:rPr lang="cs-CZ" sz="2200" dirty="0" smtClean="0"/>
              <a:t>nabídl, aby </a:t>
            </a:r>
            <a:r>
              <a:rPr lang="cs-CZ" sz="2200" dirty="0"/>
              <a:t>se odtrhly (pozn. 1)</a:t>
            </a:r>
          </a:p>
          <a:p>
            <a:pPr marL="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29193383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F698AE1-3171-3BDC-6F25-1560423CF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Stalinova pětiletka, rozvoj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BE83349-1C5C-E930-B320-8649D2405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/>
              <a:t>První pětiletka již v r. 1928-1932, do napadení Německem byla vyhlášena ještě druhá a třetí pětiletka</a:t>
            </a:r>
          </a:p>
          <a:p>
            <a:r>
              <a:rPr lang="cs-CZ" sz="2200"/>
              <a:t>Vysokým tempem byla započata industrializace</a:t>
            </a:r>
          </a:p>
          <a:p>
            <a:r>
              <a:rPr lang="cs-CZ" sz="2200"/>
              <a:t>Hlavní prioritou byl rozvoj kovozpracujícího průmysl, rozšíření těžby uhlí a výroba elektřiny, ve druhé pětiletce rozvoj zaměřen na vojenskou produkci </a:t>
            </a:r>
          </a:p>
        </p:txBody>
      </p:sp>
    </p:spTree>
    <p:extLst>
      <p:ext uri="{BB962C8B-B14F-4D97-AF65-F5344CB8AC3E}">
        <p14:creationId xmlns:p14="http://schemas.microsoft.com/office/powerpoint/2010/main" xmlns="" val="42298469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4B05C3C-AA45-8D88-9073-11F925BE2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Mezinárodní expanze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DEB5A0F-F907-D66D-DD08-59C12D759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/>
              <a:t>Podpora Komunistických stran v Evropě a jejich postupné ovládnutí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200"/>
              <a:t>Podpora dobrovolnickými jednotkami republikánskou stranu v občanské válce ve Španělsku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200"/>
              <a:t>V r. 1939 zabránil Japonsku v okupování Mongolska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200"/>
              <a:t>Uvalení sankcí na Itálii</a:t>
            </a:r>
          </a:p>
          <a:p>
            <a:r>
              <a:rPr lang="cs-CZ" sz="2200"/>
              <a:t>Min. zahraničí považoval Německo za hrozbu a doporučil Stalinovi aby se spřátelil se ČSR, Francií či VB</a:t>
            </a:r>
          </a:p>
          <a:p>
            <a:r>
              <a:rPr lang="cs-CZ" sz="2200"/>
              <a:t>Prosazení se do Společnosti národů a uznání SSSR Spoj. Státy Americkými</a:t>
            </a:r>
          </a:p>
          <a:p>
            <a:pPr marL="0" indent="0">
              <a:buNone/>
            </a:pPr>
            <a:endParaRPr lang="cs-CZ" sz="2200"/>
          </a:p>
        </p:txBody>
      </p:sp>
    </p:spTree>
    <p:extLst>
      <p:ext uri="{BB962C8B-B14F-4D97-AF65-F5344CB8AC3E}">
        <p14:creationId xmlns:p14="http://schemas.microsoft.com/office/powerpoint/2010/main" xmlns="" val="37936403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50D6AA0-F174-8BBB-27A6-66D866DB9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Atentát na Stalina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D64C6A7-6062-A3BB-C47E-AE5C6AF92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 dirty="0"/>
              <a:t>V r. 1944, tedy ještě za </a:t>
            </a:r>
            <a:r>
              <a:rPr lang="cs-CZ" sz="2200" dirty="0" smtClean="0"/>
              <a:t>války, </a:t>
            </a:r>
            <a:r>
              <a:rPr lang="cs-CZ" sz="2200" dirty="0"/>
              <a:t>měl být na Stalina spáchán atentát</a:t>
            </a:r>
          </a:p>
          <a:p>
            <a:r>
              <a:rPr lang="cs-CZ" sz="2200" dirty="0"/>
              <a:t>Atentátníkem měl být </a:t>
            </a:r>
            <a:r>
              <a:rPr lang="cs-CZ" sz="2200" dirty="0" err="1"/>
              <a:t>Pjotr</a:t>
            </a:r>
            <a:r>
              <a:rPr lang="cs-CZ" sz="2200" dirty="0"/>
              <a:t> </a:t>
            </a:r>
            <a:r>
              <a:rPr lang="cs-CZ" sz="2200" dirty="0" err="1"/>
              <a:t>Tarvin</a:t>
            </a:r>
            <a:r>
              <a:rPr lang="cs-CZ" sz="2200" dirty="0"/>
              <a:t>-Šilo, který měl zaútočit granátometem</a:t>
            </a:r>
          </a:p>
          <a:p>
            <a:r>
              <a:rPr lang="cs-CZ" sz="2200" dirty="0"/>
              <a:t>Nakonec k atentátu nedošlo, protože byl zadržen policií</a:t>
            </a:r>
          </a:p>
          <a:p>
            <a:r>
              <a:rPr lang="cs-CZ" sz="2200" dirty="0"/>
              <a:t>Atentátník byl r. 1952 i s jeho manželkou popraven</a:t>
            </a:r>
          </a:p>
        </p:txBody>
      </p:sp>
    </p:spTree>
    <p:extLst>
      <p:ext uri="{BB962C8B-B14F-4D97-AF65-F5344CB8AC3E}">
        <p14:creationId xmlns:p14="http://schemas.microsoft.com/office/powerpoint/2010/main" xmlns="" val="12018918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71CB2BF-E9C9-DA0E-5BEA-9760713AC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Důsledky války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B7CEF88-BCAF-97D5-2FAB-3653E5A80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 dirty="0"/>
              <a:t>Zemřelo více jak 20.000.000 obyvatel SSSR, z toho 9. mil. vojáků</a:t>
            </a:r>
          </a:p>
          <a:p>
            <a:r>
              <a:rPr lang="cs-CZ" sz="2200" dirty="0"/>
              <a:t>Po dobytí Berlína si vzal zpět Pobaltí, Bělorusko a Ukrajinu</a:t>
            </a:r>
          </a:p>
          <a:p>
            <a:r>
              <a:rPr lang="cs-CZ" sz="2200" dirty="0"/>
              <a:t>Některé státy se stali ´´satelitními´´ (pozn.2), i když ideologie byla jiná</a:t>
            </a:r>
          </a:p>
          <a:p>
            <a:r>
              <a:rPr lang="cs-CZ" sz="2200" dirty="0"/>
              <a:t>Některé levicové strany po celém světě si ze Stalina brali příklad a </a:t>
            </a:r>
            <a:r>
              <a:rPr lang="cs-CZ" sz="2200" dirty="0" smtClean="0"/>
              <a:t>oslovovaly </a:t>
            </a:r>
            <a:r>
              <a:rPr lang="cs-CZ" sz="2200" dirty="0"/>
              <a:t>ho jako osvoboditele národů a </a:t>
            </a:r>
            <a:r>
              <a:rPr lang="cs-CZ" sz="2200" dirty="0" smtClean="0"/>
              <a:t>nevěřily zločinům, </a:t>
            </a:r>
            <a:r>
              <a:rPr lang="cs-CZ" sz="2200" dirty="0"/>
              <a:t>které Stalin páchal</a:t>
            </a:r>
          </a:p>
        </p:txBody>
      </p:sp>
    </p:spTree>
    <p:extLst>
      <p:ext uri="{BB962C8B-B14F-4D97-AF65-F5344CB8AC3E}">
        <p14:creationId xmlns:p14="http://schemas.microsoft.com/office/powerpoint/2010/main" xmlns="" val="13912165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C38A4C-8F46-9DC1-F43A-F7DECCE32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Rodinný život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3162426-0E20-13CB-3697-36F47982D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/>
              <a:t>Stalin byl 2krát ženatý, </a:t>
            </a:r>
          </a:p>
          <a:p>
            <a:r>
              <a:rPr lang="cs-CZ" sz="2200"/>
              <a:t>Poprvé v roce 1904-1908 s Jekateřinou Semjonovou Svanidzeovou</a:t>
            </a:r>
          </a:p>
          <a:p>
            <a:r>
              <a:rPr lang="cs-CZ" sz="2200"/>
              <a:t>Podruhé s Naďěždou Alilujevovou</a:t>
            </a:r>
          </a:p>
          <a:p>
            <a:r>
              <a:rPr lang="cs-CZ" sz="2200"/>
              <a:t>Podle vzpomínek dcery Světlany byl Stalin citově chladný a paranoidní </a:t>
            </a:r>
          </a:p>
        </p:txBody>
      </p:sp>
    </p:spTree>
    <p:extLst>
      <p:ext uri="{BB962C8B-B14F-4D97-AF65-F5344CB8AC3E}">
        <p14:creationId xmlns:p14="http://schemas.microsoft.com/office/powerpoint/2010/main" xmlns="" val="17890202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1AE972D-963F-27C0-C3F1-27525B0CD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Závěr života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4031C73-ECA3-716E-914D-4390D6B1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 dirty="0"/>
              <a:t>V posledních měsících života trpěl arteriosklerózou (pozn.3)</a:t>
            </a:r>
          </a:p>
          <a:p>
            <a:r>
              <a:rPr lang="cs-CZ" sz="2200" dirty="0"/>
              <a:t>Zemřel na mrtvici 5. března 1953 v 9h a 50m moskevského času</a:t>
            </a:r>
          </a:p>
          <a:p>
            <a:r>
              <a:rPr lang="cs-CZ" sz="2200" dirty="0"/>
              <a:t>Pohřeb se konal 9.3. 1953</a:t>
            </a:r>
          </a:p>
          <a:p>
            <a:r>
              <a:rPr lang="cs-CZ" sz="2200" dirty="0"/>
              <a:t>Ze začátku byl uložen v Leninově mauzoleu, následně byl přemístěno ke Kremelské zdi, byl zalit tunami betonu, aby bylo zabráněno </a:t>
            </a:r>
            <a:r>
              <a:rPr lang="cs-CZ" sz="2200" dirty="0" smtClean="0"/>
              <a:t>dalšímu </a:t>
            </a:r>
            <a:r>
              <a:rPr lang="cs-CZ" sz="2200" dirty="0"/>
              <a:t>přenosu</a:t>
            </a:r>
          </a:p>
        </p:txBody>
      </p:sp>
    </p:spTree>
    <p:extLst>
      <p:ext uri="{BB962C8B-B14F-4D97-AF65-F5344CB8AC3E}">
        <p14:creationId xmlns:p14="http://schemas.microsoft.com/office/powerpoint/2010/main" xmlns="" val="21355671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FCEBC2A-97A6-C255-6ECA-E0C27F8E8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/>
              <a:t>Pozn.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86350FE-AE19-EFD6-07EB-454C86320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cs-CZ" sz="2200"/>
              <a:t>Pozn.1: Odtrhlo se Finsko a Polsko, dočasně dále i Ukrajina, Estonsko, Lotyšsko, Litva, Ázerbájdžán, Arménie, Gruzie</a:t>
            </a:r>
          </a:p>
          <a:p>
            <a:endParaRPr lang="cs-CZ" sz="2200"/>
          </a:p>
          <a:p>
            <a:r>
              <a:rPr lang="cs-CZ" sz="2200"/>
              <a:t>Pozn.2: Polsko, ČSR, Rumunsko, Maďarsko, Bulharsko</a:t>
            </a:r>
          </a:p>
          <a:p>
            <a:endParaRPr lang="cs-CZ" sz="2200"/>
          </a:p>
          <a:p>
            <a:r>
              <a:rPr lang="cs-CZ" sz="2200"/>
              <a:t>Pozn.3: ukládání tukových látek, zejména cholesterolu, čímž dochází k přeměně cévní stěny</a:t>
            </a:r>
          </a:p>
        </p:txBody>
      </p:sp>
    </p:spTree>
    <p:extLst>
      <p:ext uri="{BB962C8B-B14F-4D97-AF65-F5344CB8AC3E}">
        <p14:creationId xmlns:p14="http://schemas.microsoft.com/office/powerpoint/2010/main" xmlns="" val="10643501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49A7029-0D97-E95D-F6FD-A85C92349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C8E583F-2691-7489-62A0-379877062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https://cs.wikipedia.org/wiki/Josif_Vissarionovi%C4%8D_Stalin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https://cs.wikipedia.org/wiki/Stalinismus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https://cs.wikipedia.org/wiki/Ateroskler%C3%B3za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Učebnice Dějepisu 9. ročník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/>
              <a:t>Práva vyhrazena</a:t>
            </a:r>
          </a:p>
        </p:txBody>
      </p:sp>
    </p:spTree>
    <p:extLst>
      <p:ext uri="{BB962C8B-B14F-4D97-AF65-F5344CB8AC3E}">
        <p14:creationId xmlns:p14="http://schemas.microsoft.com/office/powerpoint/2010/main" xmlns="" val="30165214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696</Words>
  <Application>Microsoft Office PowerPoint</Application>
  <PresentationFormat>Vlastní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Office</vt:lpstr>
      <vt:lpstr>Josif Vissarionovič Stalin</vt:lpstr>
      <vt:lpstr>Základní informace</vt:lpstr>
      <vt:lpstr>Stalinismus</vt:lpstr>
      <vt:lpstr>Rodina</vt:lpstr>
      <vt:lpstr>Mládí</vt:lpstr>
      <vt:lpstr>Stalinova báseň</vt:lpstr>
      <vt:lpstr>Politický život</vt:lpstr>
      <vt:lpstr>Život za občanské války</vt:lpstr>
      <vt:lpstr>Stalinova pětiletka, rozvoj </vt:lpstr>
      <vt:lpstr>Mezinárodní expanze</vt:lpstr>
      <vt:lpstr>Atentát na Stalina</vt:lpstr>
      <vt:lpstr>Důsledky války</vt:lpstr>
      <vt:lpstr>Rodinný život</vt:lpstr>
      <vt:lpstr>Závěr života</vt:lpstr>
      <vt:lpstr>Pozn.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Josif Vissarionovič Stalin</dc:title>
  <dc:creator>Šedivec Dominik</dc:creator>
  <cp:lastModifiedBy>User</cp:lastModifiedBy>
  <cp:revision>2</cp:revision>
  <dcterms:created xsi:type="dcterms:W3CDTF">2023-10-05T13:14:57Z</dcterms:created>
  <dcterms:modified xsi:type="dcterms:W3CDTF">2023-10-05T18:00:16Z</dcterms:modified>
</cp:coreProperties>
</file>