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0109A74-D138-02A4-8B40-856E3F711A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A1F9E393-D462-172F-7388-54C21AE3F8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4B3EA34B-000E-6622-3396-34A965FCF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07498F82-FCD7-1EA6-D9A5-434BD7AB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2CAF014-D7F2-9EDD-0FBA-C89C2D269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9876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F56B653-3B21-DD5D-98A3-1E26484DD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5B159C3-166D-A33B-A5C3-292B338D9B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676163C3-12B6-BABA-4747-D4AFBC82D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F3E991D0-4ECB-1759-CB0C-96DE4AE61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193E66ED-7F22-03D6-CB67-47CA61A6F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8397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93E4521-7A38-60AE-7220-8D6FF09B0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7C3BA84C-0310-B7CF-2508-4FCB22EAE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9685A0D-8938-21D8-C9F9-A1916E91C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EA614B78-91CB-7AB4-C4C4-783F39335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4E65C2A-3C1C-215B-DD8F-8EA390E87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2805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2DB4A14-59EB-257C-FD5B-91F155327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44B5457-7DBF-0BA4-63B5-E9E308FB95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E53F5161-2A90-31ED-174A-0295310AA3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51863EC8-CA28-C583-B5EC-309B0FE81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834C278F-18BF-6404-6ED9-43A1172D8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9D8392C5-B2AE-21B5-A0CF-C00501077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759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A5D16A3-3EAB-956C-A707-8568654D8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DF20CBFD-545A-B720-26E9-C9F2CCEB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CE43D4E3-471C-0D2E-406C-29601911F5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9CA787C6-2510-7F33-E87C-ADD2958DFE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F8B368FB-7A36-9289-5AE1-FA7BF7D86D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B070DFF9-36F1-7A07-546F-32C33729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2C32E0B0-251D-075A-43AE-8899CE2FC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20C6E0ED-B125-E992-A728-9D0CB1513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179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BFC1141-3175-6C7A-E1B9-A348D2E7D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179FE0C4-F118-A146-CC53-958244711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11D3FFAC-24B3-CF9E-E20D-E4C6B38CD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8EFC92C5-10DC-C04C-B949-7157B08EB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8825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8E31FD2B-7B5F-0659-5ADB-F01A63D03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C8482159-2AB1-2A28-F0B2-49DF78CC5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CD12ABDC-DF93-C58F-6DE2-FFAAC4C46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4596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A557E3A-163A-6B13-8BD6-D9B120872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6664A16-1555-0BA1-C47B-B87B79099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FA6F17C1-0DA2-606D-0A6B-08A1E18204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80CA1A84-5F75-EEE1-85EB-09A91506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A0BB0863-5C62-F80E-48E9-4F0FC46EA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E62E0656-E75C-EA05-58D4-DD0D913A9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7497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01A48BC-1F91-D635-CEEE-F8DBD66AE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9858E023-3DDD-6F97-99A6-6D91B542E3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DF4BA736-3177-5DBC-E7BD-C7058FA498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F90455F6-5306-2B61-84F4-69A9673B3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709383B0-070B-AA28-69C8-77A994CE9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995091CF-9F80-D6F3-CCDF-14702FB67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267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173ED3C-52D2-E361-9499-CFB161CD8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04ADB4C4-A467-7213-748B-627EF319D0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EFB970EB-E9F5-D24B-54C5-F240A4D97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8DA3090-D43E-B779-862F-2E7844394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CB16A46-BD43-9E72-C12F-F02BE3E61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9000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5D000B1F-C28F-E229-0E8D-D2688FA3B4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21D103C7-4301-36CE-D23E-FAAD9BA444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96D4C9D-16F5-916B-181F-E2E752BD2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47A180E-7BF3-30C5-7786-B0057EAB3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DAB59790-42BF-E33B-2DD2-7D221721C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47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C0513283-068E-F21C-78D6-9E7650E47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A0291138-90D2-36C1-8300-48E8D608C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21464BC4-10F5-C257-BC62-AA0F22FD4C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1598F-A311-431A-A67C-63FA17613589}" type="datetimeFigureOut">
              <a:rPr lang="cs-CZ" smtClean="0"/>
              <a:pPr/>
              <a:t>12.12.2023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169AA41-DA1F-F22B-E39F-A2CF9159EB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967566B-22A6-7E15-F1B6-C0804C7D6A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59018-EA8A-4828-A7B0-3FBB3FA7D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559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tátní vlajka">
            <a:extLst>
              <a:ext uri="{FF2B5EF4-FFF2-40B4-BE49-F238E27FC236}">
                <a16:creationId xmlns:a16="http://schemas.microsoft.com/office/drawing/2014/main" xmlns="" id="{2C701DF3-E956-746E-F58B-50FA1535A1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96" b="771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Freeform 5">
            <a:extLst>
              <a:ext uri="{FF2B5EF4-FFF2-40B4-BE49-F238E27FC236}">
                <a16:creationId xmlns:a16="http://schemas.microsoft.com/office/drawing/2014/main" xmlns="" id="{87CC2527-562A-4F69-B487-4371E5B243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1084498-6950-28C0-51B3-137C6A802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cs-CZ" sz="4000" dirty="0"/>
              <a:t>Politika, věc veřejná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EF4F4882-DD52-2B5A-88CD-FAB9A6F99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endParaRPr lang="cs-CZ" sz="2000"/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xmlns="" id="{BCDAEC91-5BCE-4B55-9CC0-43EF94CB7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0609421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F6A3CAE-1F36-B0DC-F82F-3B23DBCE0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Shrnutí pojmu politika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242B938-E743-C6EF-8C4E-73164F469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Politika je odvozenina z Řeckého slova polis=správa  </a:t>
            </a:r>
          </a:p>
          <a:p>
            <a:r>
              <a:rPr lang="cs-CZ" dirty="0"/>
              <a:t> toto slovo označuje určitou skupinu lidí, kteří můžou mít stejné či jiné názory</a:t>
            </a:r>
          </a:p>
          <a:p>
            <a:r>
              <a:rPr lang="cs-CZ" dirty="0"/>
              <a:t>Zastupují určitou skupinu lidí-město (městské zastupitelství), stát (vláda, senát)</a:t>
            </a:r>
          </a:p>
          <a:p>
            <a:r>
              <a:rPr lang="cs-CZ" dirty="0"/>
              <a:t>Politickou moc lze získat dvěma způsoby-demokracií (bez boje)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          -násilím (s bojem)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848717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89792D4-5D86-43F4-F964-A3859E0C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Věda o politice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54F2F5E-1A3A-8F00-89D6-C0F5A4DA4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Věda, která se </a:t>
            </a:r>
            <a:r>
              <a:rPr lang="cs-CZ" dirty="0" smtClean="0"/>
              <a:t>zabývá politikou, </a:t>
            </a:r>
            <a:r>
              <a:rPr lang="cs-CZ" dirty="0"/>
              <a:t>se nazývá </a:t>
            </a:r>
            <a:r>
              <a:rPr lang="cs-CZ" dirty="0">
                <a:solidFill>
                  <a:schemeClr val="accent1"/>
                </a:solidFill>
              </a:rPr>
              <a:t>politologie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499395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F7507A3-AF17-BB79-FB6C-5963978CB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náznaky politiky na našem území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6C3764-1A6C-7020-C574-627FD84BA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Parlamentní život se na našem území poprvé rozvinul v roce </a:t>
            </a:r>
            <a:r>
              <a:rPr lang="cs-CZ" dirty="0" smtClean="0">
                <a:solidFill>
                  <a:schemeClr val="accent1"/>
                </a:solidFill>
              </a:rPr>
              <a:t>1848,</a:t>
            </a:r>
            <a:r>
              <a:rPr lang="cs-CZ" dirty="0" smtClean="0"/>
              <a:t> </a:t>
            </a:r>
            <a:r>
              <a:rPr lang="cs-CZ" dirty="0"/>
              <a:t>v důsledku přechodu na ústavní formu vlády byl utvořen Říšský sněm</a:t>
            </a:r>
          </a:p>
          <a:p>
            <a:r>
              <a:rPr lang="cs-CZ" dirty="0">
                <a:solidFill>
                  <a:schemeClr val="accent1"/>
                </a:solidFill>
              </a:rPr>
              <a:t>Říšský sněm=celostátní zákonodárný sbor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042555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89DE8C0-7DC7-E38A-32D2-89128615D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Politika po Sametové revoluci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43D1F4D-2CB3-37DF-4163-E9898D979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Již 19.11 vzniklo občanské </a:t>
            </a:r>
            <a:r>
              <a:rPr lang="cs-CZ" dirty="0" smtClean="0"/>
              <a:t>fórum</a:t>
            </a:r>
            <a:endParaRPr lang="cs-CZ" dirty="0"/>
          </a:p>
          <a:p>
            <a:r>
              <a:rPr lang="cs-CZ" dirty="0"/>
              <a:t>V červnu 1990 </a:t>
            </a:r>
            <a:r>
              <a:rPr lang="cs-CZ" dirty="0" smtClean="0"/>
              <a:t>proběhly </a:t>
            </a:r>
            <a:r>
              <a:rPr lang="cs-CZ" dirty="0"/>
              <a:t>volby: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Volby do lidu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Federálního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shromáždění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Volby do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Sněmovny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národů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Volby do České národní rady</a:t>
            </a:r>
          </a:p>
          <a:p>
            <a:r>
              <a:rPr lang="cs-CZ" dirty="0"/>
              <a:t>Nejvíce </a:t>
            </a:r>
            <a:r>
              <a:rPr lang="cs-CZ" dirty="0" smtClean="0"/>
              <a:t>volená byla </a:t>
            </a:r>
            <a:r>
              <a:rPr lang="cs-CZ" dirty="0"/>
              <a:t>v </a:t>
            </a:r>
            <a:r>
              <a:rPr lang="cs-CZ" dirty="0">
                <a:solidFill>
                  <a:schemeClr val="accent1"/>
                </a:solidFill>
              </a:rPr>
              <a:t>Čechách </a:t>
            </a:r>
            <a:r>
              <a:rPr lang="cs-CZ" dirty="0" smtClean="0">
                <a:solidFill>
                  <a:schemeClr val="accent1"/>
                </a:solidFill>
              </a:rPr>
              <a:t>KSČ </a:t>
            </a:r>
            <a:r>
              <a:rPr lang="cs-CZ" dirty="0" smtClean="0"/>
              <a:t>= Komunistická </a:t>
            </a:r>
            <a:r>
              <a:rPr lang="cs-CZ" dirty="0"/>
              <a:t>Strana Čech, na </a:t>
            </a:r>
            <a:r>
              <a:rPr lang="cs-CZ" dirty="0">
                <a:solidFill>
                  <a:schemeClr val="accent1"/>
                </a:solidFill>
              </a:rPr>
              <a:t>Moravě </a:t>
            </a:r>
            <a:r>
              <a:rPr lang="cs-CZ" dirty="0"/>
              <a:t>to bylo </a:t>
            </a:r>
            <a:r>
              <a:rPr lang="cs-CZ" dirty="0">
                <a:solidFill>
                  <a:schemeClr val="accent1"/>
                </a:solidFill>
              </a:rPr>
              <a:t>Hnutí za Samosprávnou Demokracii</a:t>
            </a:r>
            <a:r>
              <a:rPr lang="cs-CZ" dirty="0"/>
              <a:t>=HSD</a:t>
            </a:r>
          </a:p>
        </p:txBody>
      </p:sp>
    </p:spTree>
    <p:extLst>
      <p:ext uri="{BB962C8B-B14F-4D97-AF65-F5344CB8AC3E}">
        <p14:creationId xmlns:p14="http://schemas.microsoft.com/office/powerpoint/2010/main" xmlns="" val="86734320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754D34D-91C7-E5EF-4990-C3ABECF98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Změna Politického Spektra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A6E3050-A780-4E68-4442-5C7F53C2F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accent1"/>
                </a:solidFill>
              </a:rPr>
              <a:t>Volby v roce 2013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Zvítězilo ČSSD, ale jen s 20% hlasů-nejnižší výsledek v Polistopadových dějinách</a:t>
            </a:r>
          </a:p>
          <a:p>
            <a:r>
              <a:rPr lang="cs-CZ" dirty="0">
                <a:solidFill>
                  <a:schemeClr val="accent1"/>
                </a:solidFill>
              </a:rPr>
              <a:t>Volby v roce 2017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poprvé nevyhrálo ODS ani ČSSD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Vyhrála strana ANO, která zůstala až do roku 2021=potýkala se s Covidem-19</a:t>
            </a:r>
          </a:p>
          <a:p>
            <a:r>
              <a:rPr lang="cs-CZ" dirty="0">
                <a:solidFill>
                  <a:schemeClr val="accent1"/>
                </a:solidFill>
              </a:rPr>
              <a:t>Volby v roce 2021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Celkem 19 politických stran a 3 koalice (1. SPOLU-27,8%, 2. ANO-27,1%, 3. PIRÁTI a STAN-15,6%, 4. SPD-9,6%</a:t>
            </a:r>
          </a:p>
        </p:txBody>
      </p:sp>
    </p:spTree>
    <p:extLst>
      <p:ext uri="{BB962C8B-B14F-4D97-AF65-F5344CB8AC3E}">
        <p14:creationId xmlns:p14="http://schemas.microsoft.com/office/powerpoint/2010/main" xmlns="" val="222868106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FEDCEA6-EB13-28B6-CD28-4C9CF49E0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Oddělení české politiky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419632D-35E2-0CA8-C768-4E7B83BDC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/>
                </a:solidFill>
              </a:rPr>
              <a:t>Prezident</a:t>
            </a:r>
            <a:r>
              <a:rPr lang="cs-CZ" dirty="0"/>
              <a:t>-reprezentace státu, volí lid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/>
                </a:solidFill>
              </a:rPr>
              <a:t>Vláda</a:t>
            </a:r>
            <a:r>
              <a:rPr lang="cs-CZ" dirty="0"/>
              <a:t>-nejdůležitější, nejvýše, ministři, volí lid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/>
                </a:solidFill>
              </a:rPr>
              <a:t>Poslanecká sněmovna (dále jen PS) </a:t>
            </a:r>
            <a:r>
              <a:rPr lang="cs-CZ" dirty="0"/>
              <a:t>-schvaluje zákony, může přehlasovat veto senátu i prezidenta, schvaluje rozpočty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/>
                </a:solidFill>
              </a:rPr>
              <a:t>Senát</a:t>
            </a:r>
            <a:r>
              <a:rPr lang="cs-CZ" dirty="0"/>
              <a:t>-přebírá návrh zákona po PS a rozhoduje co se s ním bude dít dál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/>
                </a:solidFill>
              </a:rPr>
              <a:t>Ústavní soud</a:t>
            </a:r>
            <a:r>
              <a:rPr lang="cs-CZ" dirty="0"/>
              <a:t>-sídlo v Brně, mimo ostatní soudy, nejvyšší článek soudní soustavy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>
                <a:solidFill>
                  <a:schemeClr val="accent1"/>
                </a:solidFill>
              </a:rPr>
              <a:t>Ostatní soudy</a:t>
            </a:r>
            <a:r>
              <a:rPr lang="cs-CZ" dirty="0"/>
              <a:t>-Nejvyšší soud, Nejvyšší správní soud, Vrchní soudy, Krajské soudy, Okresní soudy, Městské soudy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450712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2B7321D-F9F4-D55B-63B3-426F725C3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Vlastnictví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2301928-C116-EFD5-CADC-F9F1FBDC7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Spravoval: </a:t>
            </a:r>
            <a:r>
              <a:rPr lang="cs-CZ" dirty="0">
                <a:solidFill>
                  <a:schemeClr val="accent1"/>
                </a:solidFill>
              </a:rPr>
              <a:t>Dominik Šedivec</a:t>
            </a:r>
          </a:p>
          <a:p>
            <a:r>
              <a:rPr lang="cs-CZ" dirty="0"/>
              <a:t>Podklady připravili</a:t>
            </a:r>
            <a:r>
              <a:rPr lang="cs-CZ" dirty="0">
                <a:solidFill>
                  <a:schemeClr val="accent1"/>
                </a:solidFill>
              </a:rPr>
              <a:t>: David Čížek, David Svatek, Viktor </a:t>
            </a:r>
            <a:r>
              <a:rPr lang="cs-CZ" dirty="0" err="1">
                <a:solidFill>
                  <a:schemeClr val="accent1"/>
                </a:solidFill>
              </a:rPr>
              <a:t>Smyrnov</a:t>
            </a:r>
            <a:r>
              <a:rPr lang="cs-CZ" dirty="0">
                <a:solidFill>
                  <a:schemeClr val="accent1"/>
                </a:solidFill>
              </a:rPr>
              <a:t>, Dominik Šedivec</a:t>
            </a:r>
          </a:p>
          <a:p>
            <a:r>
              <a:rPr lang="cs-CZ" dirty="0"/>
              <a:t>Poslední úpravy: </a:t>
            </a:r>
            <a:r>
              <a:rPr lang="cs-CZ" dirty="0">
                <a:solidFill>
                  <a:schemeClr val="accent1"/>
                </a:solidFill>
              </a:rPr>
              <a:t>25.11.2022 v 11:35 </a:t>
            </a:r>
          </a:p>
          <a:p>
            <a:r>
              <a:rPr lang="cs-CZ" dirty="0"/>
              <a:t>Práva vyhrazena, bez </a:t>
            </a:r>
            <a:r>
              <a:rPr lang="cs-CZ"/>
              <a:t>svolení nepoužívat!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42298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340</Words>
  <Application>Microsoft Office PowerPoint</Application>
  <PresentationFormat>Vlastní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Office</vt:lpstr>
      <vt:lpstr>Politika, věc veřejná</vt:lpstr>
      <vt:lpstr>Shrnutí pojmu politika</vt:lpstr>
      <vt:lpstr>Věda o politice</vt:lpstr>
      <vt:lpstr>První náznaky politiky na našem území</vt:lpstr>
      <vt:lpstr>Politika po Sametové revoluci</vt:lpstr>
      <vt:lpstr>Změna Politického Spektra</vt:lpstr>
      <vt:lpstr>Oddělení české politiky</vt:lpstr>
      <vt:lpstr>Vlastnictví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Politika, věc veřejná</dc:title>
  <dc:creator>Šedivec Dominik</dc:creator>
  <cp:lastModifiedBy>User</cp:lastModifiedBy>
  <cp:revision>4</cp:revision>
  <dcterms:created xsi:type="dcterms:W3CDTF">2022-11-07T15:55:57Z</dcterms:created>
  <dcterms:modified xsi:type="dcterms:W3CDTF">2023-12-12T13:02:48Z</dcterms:modified>
</cp:coreProperties>
</file>