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4" r:id="rId9"/>
    <p:sldId id="265" r:id="rId10"/>
    <p:sldId id="267" r:id="rId11"/>
    <p:sldId id="268" r:id="rId12"/>
    <p:sldId id="266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6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ercury_%E2%80%93_Act_1" TargetMode="External"/><Relationship Id="rId2" Type="http://schemas.openxmlformats.org/officeDocument/2006/relationships/hyperlink" Target="https://en.wikipedia.org/wiki/Imagine_Dragons" TargetMode="External"/><Relationship Id="rId1" Type="http://schemas.openxmlformats.org/officeDocument/2006/relationships/hyperlink" Target="https://en.wikipedia.org/wiki/List_of_awards_and_nominations_received_by_Imagine_Dragons" TargetMode="External"/><Relationship Id="rId5" Type="http://schemas.openxmlformats.org/officeDocument/2006/relationships/hyperlink" Target="https://en.wikipedia.org/wiki/Smoke_+_Mirrors" TargetMode="External"/><Relationship Id="rId4" Type="http://schemas.openxmlformats.org/officeDocument/2006/relationships/hyperlink" Target="https://music.youtube.com/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ercury_%E2%80%93_Act_1" TargetMode="External"/><Relationship Id="rId2" Type="http://schemas.openxmlformats.org/officeDocument/2006/relationships/hyperlink" Target="https://en.wikipedia.org/wiki/Imagine_Dragons" TargetMode="External"/><Relationship Id="rId1" Type="http://schemas.openxmlformats.org/officeDocument/2006/relationships/hyperlink" Target="https://en.wikipedia.org/wiki/List_of_awards_and_nominations_received_by_Imagine_Dragons" TargetMode="External"/><Relationship Id="rId5" Type="http://schemas.openxmlformats.org/officeDocument/2006/relationships/hyperlink" Target="https://en.wikipedia.org/wiki/Smoke_+_Mirrors" TargetMode="External"/><Relationship Id="rId4" Type="http://schemas.openxmlformats.org/officeDocument/2006/relationships/hyperlink" Target="https://music.youtube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640495-B75F-4BCF-AB83-A01D4DBCD4E9}" type="doc">
      <dgm:prSet loTypeId="urn:microsoft.com/office/officeart/2005/8/layout/vProcess5" loCatId="process" qsTypeId="urn:microsoft.com/office/officeart/2005/8/quickstyle/simple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0FD198C7-D2B5-4535-9E93-C7DF15522177}">
      <dgm:prSet/>
      <dgm:spPr/>
      <dgm:t>
        <a:bodyPr/>
        <a:lstStyle/>
        <a:p>
          <a:r>
            <a:rPr lang="cs-CZ">
              <a:hlinkClick xmlns:r="http://schemas.openxmlformats.org/officeDocument/2006/relationships" r:id="rId1"/>
            </a:rPr>
            <a:t>https://en.wikipedia.org/wiki/List_of_awards_and_nominations_received_by_Imagine_Dragons</a:t>
          </a:r>
          <a:endParaRPr lang="en-US"/>
        </a:p>
      </dgm:t>
    </dgm:pt>
    <dgm:pt modelId="{6B374662-383E-4ECE-9771-E2E83A669AB0}" type="parTrans" cxnId="{1FA0F4FA-2F37-46B7-94D2-1630FE6713DC}">
      <dgm:prSet/>
      <dgm:spPr/>
      <dgm:t>
        <a:bodyPr/>
        <a:lstStyle/>
        <a:p>
          <a:endParaRPr lang="en-US"/>
        </a:p>
      </dgm:t>
    </dgm:pt>
    <dgm:pt modelId="{225A0FAE-512B-451B-B91F-70B5A5AF88CD}" type="sibTrans" cxnId="{1FA0F4FA-2F37-46B7-94D2-1630FE6713DC}">
      <dgm:prSet/>
      <dgm:spPr/>
      <dgm:t>
        <a:bodyPr/>
        <a:lstStyle/>
        <a:p>
          <a:endParaRPr lang="en-US"/>
        </a:p>
      </dgm:t>
    </dgm:pt>
    <dgm:pt modelId="{B9B118C5-2677-4A05-922B-09B4F8286E65}">
      <dgm:prSet/>
      <dgm:spPr/>
      <dgm:t>
        <a:bodyPr/>
        <a:lstStyle/>
        <a:p>
          <a:r>
            <a:rPr lang="cs-CZ">
              <a:hlinkClick xmlns:r="http://schemas.openxmlformats.org/officeDocument/2006/relationships" r:id="rId2"/>
            </a:rPr>
            <a:t>https://en.wikipedia.org/wiki/Imagine_Dragons#Public_image</a:t>
          </a:r>
          <a:endParaRPr lang="en-US"/>
        </a:p>
      </dgm:t>
    </dgm:pt>
    <dgm:pt modelId="{B93CCFE6-DE8D-41CE-A57F-D85A6C2F9ED7}" type="parTrans" cxnId="{616DEDFC-753C-4F16-9B92-379604C3FC5B}">
      <dgm:prSet/>
      <dgm:spPr/>
      <dgm:t>
        <a:bodyPr/>
        <a:lstStyle/>
        <a:p>
          <a:endParaRPr lang="en-US"/>
        </a:p>
      </dgm:t>
    </dgm:pt>
    <dgm:pt modelId="{5B9D452F-BB9F-47CE-AFE2-EF3A34ADAF68}" type="sibTrans" cxnId="{616DEDFC-753C-4F16-9B92-379604C3FC5B}">
      <dgm:prSet/>
      <dgm:spPr/>
      <dgm:t>
        <a:bodyPr/>
        <a:lstStyle/>
        <a:p>
          <a:endParaRPr lang="en-US"/>
        </a:p>
      </dgm:t>
    </dgm:pt>
    <dgm:pt modelId="{EE882D31-761B-4510-BAEF-727A1B4E4AA4}">
      <dgm:prSet/>
      <dgm:spPr/>
      <dgm:t>
        <a:bodyPr/>
        <a:lstStyle/>
        <a:p>
          <a:r>
            <a:rPr lang="cs-CZ">
              <a:hlinkClick xmlns:r="http://schemas.openxmlformats.org/officeDocument/2006/relationships" r:id="rId3"/>
            </a:rPr>
            <a:t>https://en.wikipedia.org/wiki/Mercury_%E2%80%93_Act_1</a:t>
          </a:r>
          <a:endParaRPr lang="en-US"/>
        </a:p>
      </dgm:t>
    </dgm:pt>
    <dgm:pt modelId="{3682F331-814A-40BC-AD06-7946D2D67D04}" type="parTrans" cxnId="{5AE11629-A3DF-415D-B1E8-A03D1C5F7500}">
      <dgm:prSet/>
      <dgm:spPr/>
      <dgm:t>
        <a:bodyPr/>
        <a:lstStyle/>
        <a:p>
          <a:endParaRPr lang="en-US"/>
        </a:p>
      </dgm:t>
    </dgm:pt>
    <dgm:pt modelId="{F52A509C-E139-4AE6-BB6F-608FD65E0C6E}" type="sibTrans" cxnId="{5AE11629-A3DF-415D-B1E8-A03D1C5F7500}">
      <dgm:prSet/>
      <dgm:spPr/>
      <dgm:t>
        <a:bodyPr/>
        <a:lstStyle/>
        <a:p>
          <a:endParaRPr lang="en-US"/>
        </a:p>
      </dgm:t>
    </dgm:pt>
    <dgm:pt modelId="{43912C68-4670-4FFA-B453-C599F1C696E8}">
      <dgm:prSet/>
      <dgm:spPr/>
      <dgm:t>
        <a:bodyPr/>
        <a:lstStyle/>
        <a:p>
          <a:r>
            <a:rPr lang="cs-CZ">
              <a:hlinkClick xmlns:r="http://schemas.openxmlformats.org/officeDocument/2006/relationships" r:id="rId4"/>
            </a:rPr>
            <a:t>https://music.youtube.com/</a:t>
          </a:r>
          <a:endParaRPr lang="en-US"/>
        </a:p>
      </dgm:t>
    </dgm:pt>
    <dgm:pt modelId="{092C73E3-98BD-4D53-8437-F85AE207E557}" type="parTrans" cxnId="{B4E08BD6-150C-41D2-ABC1-1EDC38C45F41}">
      <dgm:prSet/>
      <dgm:spPr/>
      <dgm:t>
        <a:bodyPr/>
        <a:lstStyle/>
        <a:p>
          <a:endParaRPr lang="en-US"/>
        </a:p>
      </dgm:t>
    </dgm:pt>
    <dgm:pt modelId="{BCD1D177-5F0A-41D7-913C-1F6BD38A677D}" type="sibTrans" cxnId="{B4E08BD6-150C-41D2-ABC1-1EDC38C45F41}">
      <dgm:prSet/>
      <dgm:spPr/>
      <dgm:t>
        <a:bodyPr/>
        <a:lstStyle/>
        <a:p>
          <a:endParaRPr lang="en-US"/>
        </a:p>
      </dgm:t>
    </dgm:pt>
    <dgm:pt modelId="{C84AF14E-47AB-4F9F-9C4A-7C20975C6A11}">
      <dgm:prSet/>
      <dgm:spPr/>
      <dgm:t>
        <a:bodyPr/>
        <a:lstStyle/>
        <a:p>
          <a:r>
            <a:rPr lang="cs-CZ">
              <a:hlinkClick xmlns:r="http://schemas.openxmlformats.org/officeDocument/2006/relationships" r:id="rId5"/>
            </a:rPr>
            <a:t>https://en.wikipedia.org/wiki/Smoke_%2B_Mirrors</a:t>
          </a:r>
          <a:endParaRPr lang="en-US"/>
        </a:p>
      </dgm:t>
    </dgm:pt>
    <dgm:pt modelId="{458205D3-F452-4E6F-95AA-C00722A24731}" type="parTrans" cxnId="{D1AD5C81-12F7-4DD3-AE8C-5FCC6A426D70}">
      <dgm:prSet/>
      <dgm:spPr/>
      <dgm:t>
        <a:bodyPr/>
        <a:lstStyle/>
        <a:p>
          <a:endParaRPr lang="en-US"/>
        </a:p>
      </dgm:t>
    </dgm:pt>
    <dgm:pt modelId="{1AA69C97-A3A2-477A-8782-9A5D615D788D}" type="sibTrans" cxnId="{D1AD5C81-12F7-4DD3-AE8C-5FCC6A426D70}">
      <dgm:prSet/>
      <dgm:spPr/>
      <dgm:t>
        <a:bodyPr/>
        <a:lstStyle/>
        <a:p>
          <a:endParaRPr lang="en-US"/>
        </a:p>
      </dgm:t>
    </dgm:pt>
    <dgm:pt modelId="{664C911B-C6FC-480F-B07C-4C4F537F0699}" type="pres">
      <dgm:prSet presAssocID="{E7640495-B75F-4BCF-AB83-A01D4DBCD4E9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45E6751-E678-4AC3-A5E8-BC619C4B0366}" type="pres">
      <dgm:prSet presAssocID="{E7640495-B75F-4BCF-AB83-A01D4DBCD4E9}" presName="dummyMaxCanvas" presStyleCnt="0">
        <dgm:presLayoutVars/>
      </dgm:prSet>
      <dgm:spPr/>
    </dgm:pt>
    <dgm:pt modelId="{D0140454-3C9A-445D-AB74-59FC123B5C4E}" type="pres">
      <dgm:prSet presAssocID="{E7640495-B75F-4BCF-AB83-A01D4DBCD4E9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AAAA2A-5387-4E5B-A2E9-FCBE759D44A7}" type="pres">
      <dgm:prSet presAssocID="{E7640495-B75F-4BCF-AB83-A01D4DBCD4E9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EF8C44-7510-452F-B791-39D97E81407E}" type="pres">
      <dgm:prSet presAssocID="{E7640495-B75F-4BCF-AB83-A01D4DBCD4E9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747AF1-00BF-4E4D-A31D-45920FC9D042}" type="pres">
      <dgm:prSet presAssocID="{E7640495-B75F-4BCF-AB83-A01D4DBCD4E9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E7E50B-A10A-46DF-82F5-F1164481B63B}" type="pres">
      <dgm:prSet presAssocID="{E7640495-B75F-4BCF-AB83-A01D4DBCD4E9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D74561-A259-459C-9378-E3C2AFD64990}" type="pres">
      <dgm:prSet presAssocID="{E7640495-B75F-4BCF-AB83-A01D4DBCD4E9}" presName="FiveConn_1-2" presStyleLbl="fgAccFollowNode1" presStyleIdx="0" presStyleCnt="4" custLinFactNeighborX="-5043" custLinFactNeighborY="66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EE7F23-2698-44ED-AC25-B5FEB16D8654}" type="pres">
      <dgm:prSet presAssocID="{E7640495-B75F-4BCF-AB83-A01D4DBCD4E9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806A05-DE3D-420A-8318-54CABDA4BDE9}" type="pres">
      <dgm:prSet presAssocID="{E7640495-B75F-4BCF-AB83-A01D4DBCD4E9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1CA224-E0E9-4874-9584-7291E14F8DBE}" type="pres">
      <dgm:prSet presAssocID="{E7640495-B75F-4BCF-AB83-A01D4DBCD4E9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A689AF-282F-4BF0-9FFF-405CC0183A6A}" type="pres">
      <dgm:prSet presAssocID="{E7640495-B75F-4BCF-AB83-A01D4DBCD4E9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830613-4599-4AFA-8F3F-B2678D3A5BDD}" type="pres">
      <dgm:prSet presAssocID="{E7640495-B75F-4BCF-AB83-A01D4DBCD4E9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7678BA-D3FB-4530-9B5B-B05423C9FD51}" type="pres">
      <dgm:prSet presAssocID="{E7640495-B75F-4BCF-AB83-A01D4DBCD4E9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893DCD-019C-4148-B004-DE070A1D333B}" type="pres">
      <dgm:prSet presAssocID="{E7640495-B75F-4BCF-AB83-A01D4DBCD4E9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1B7892-C58A-4196-9C32-783D3CDE5DAB}" type="pres">
      <dgm:prSet presAssocID="{E7640495-B75F-4BCF-AB83-A01D4DBCD4E9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EECB13-E764-4510-B642-D03D026CAE22}" type="presOf" srcId="{BCD1D177-5F0A-41D7-913C-1F6BD38A677D}" destId="{CF1CA224-E0E9-4874-9584-7291E14F8DBE}" srcOrd="0" destOrd="0" presId="urn:microsoft.com/office/officeart/2005/8/layout/vProcess5"/>
    <dgm:cxn modelId="{A38E3E27-1205-4FAB-8CC5-BE4293FDB82A}" type="presOf" srcId="{C84AF14E-47AB-4F9F-9C4A-7C20975C6A11}" destId="{B5E7E50B-A10A-46DF-82F5-F1164481B63B}" srcOrd="0" destOrd="0" presId="urn:microsoft.com/office/officeart/2005/8/layout/vProcess5"/>
    <dgm:cxn modelId="{23CE2885-6B73-43B8-84DB-5B5EBD0F94B9}" type="presOf" srcId="{C84AF14E-47AB-4F9F-9C4A-7C20975C6A11}" destId="{7B1B7892-C58A-4196-9C32-783D3CDE5DAB}" srcOrd="1" destOrd="0" presId="urn:microsoft.com/office/officeart/2005/8/layout/vProcess5"/>
    <dgm:cxn modelId="{D1AD5C81-12F7-4DD3-AE8C-5FCC6A426D70}" srcId="{E7640495-B75F-4BCF-AB83-A01D4DBCD4E9}" destId="{C84AF14E-47AB-4F9F-9C4A-7C20975C6A11}" srcOrd="4" destOrd="0" parTransId="{458205D3-F452-4E6F-95AA-C00722A24731}" sibTransId="{1AA69C97-A3A2-477A-8782-9A5D615D788D}"/>
    <dgm:cxn modelId="{B02C57F5-6548-40C6-B8D1-2623C61CB19D}" type="presOf" srcId="{B9B118C5-2677-4A05-922B-09B4F8286E65}" destId="{93830613-4599-4AFA-8F3F-B2678D3A5BDD}" srcOrd="1" destOrd="0" presId="urn:microsoft.com/office/officeart/2005/8/layout/vProcess5"/>
    <dgm:cxn modelId="{062CD0F0-135A-4EDB-912C-0C4560741BD6}" type="presOf" srcId="{43912C68-4670-4FFA-B453-C599F1C696E8}" destId="{B6747AF1-00BF-4E4D-A31D-45920FC9D042}" srcOrd="0" destOrd="0" presId="urn:microsoft.com/office/officeart/2005/8/layout/vProcess5"/>
    <dgm:cxn modelId="{5AE11629-A3DF-415D-B1E8-A03D1C5F7500}" srcId="{E7640495-B75F-4BCF-AB83-A01D4DBCD4E9}" destId="{EE882D31-761B-4510-BAEF-727A1B4E4AA4}" srcOrd="2" destOrd="0" parTransId="{3682F331-814A-40BC-AD06-7946D2D67D04}" sibTransId="{F52A509C-E139-4AE6-BB6F-608FD65E0C6E}"/>
    <dgm:cxn modelId="{A1A1DAE9-633D-4465-A301-4A801EFE56D7}" type="presOf" srcId="{E7640495-B75F-4BCF-AB83-A01D4DBCD4E9}" destId="{664C911B-C6FC-480F-B07C-4C4F537F0699}" srcOrd="0" destOrd="0" presId="urn:microsoft.com/office/officeart/2005/8/layout/vProcess5"/>
    <dgm:cxn modelId="{DE43F919-2448-4ACC-8580-66DB4A85D06F}" type="presOf" srcId="{EE882D31-761B-4510-BAEF-727A1B4E4AA4}" destId="{D6EF8C44-7510-452F-B791-39D97E81407E}" srcOrd="0" destOrd="0" presId="urn:microsoft.com/office/officeart/2005/8/layout/vProcess5"/>
    <dgm:cxn modelId="{F3C6D026-D743-4DA9-A3FB-AECEB15D7034}" type="presOf" srcId="{0FD198C7-D2B5-4535-9E93-C7DF15522177}" destId="{D0140454-3C9A-445D-AB74-59FC123B5C4E}" srcOrd="0" destOrd="0" presId="urn:microsoft.com/office/officeart/2005/8/layout/vProcess5"/>
    <dgm:cxn modelId="{017625AC-BCCF-430E-8FBA-9D102F29EBFA}" type="presOf" srcId="{5B9D452F-BB9F-47CE-AFE2-EF3A34ADAF68}" destId="{15EE7F23-2698-44ED-AC25-B5FEB16D8654}" srcOrd="0" destOrd="0" presId="urn:microsoft.com/office/officeart/2005/8/layout/vProcess5"/>
    <dgm:cxn modelId="{CFF3E95A-4FD3-46E8-B63C-2081AB852FD2}" type="presOf" srcId="{43912C68-4670-4FFA-B453-C599F1C696E8}" destId="{55893DCD-019C-4148-B004-DE070A1D333B}" srcOrd="1" destOrd="0" presId="urn:microsoft.com/office/officeart/2005/8/layout/vProcess5"/>
    <dgm:cxn modelId="{DBD1A271-38D9-492A-BE0A-F662489F293A}" type="presOf" srcId="{F52A509C-E139-4AE6-BB6F-608FD65E0C6E}" destId="{29806A05-DE3D-420A-8318-54CABDA4BDE9}" srcOrd="0" destOrd="0" presId="urn:microsoft.com/office/officeart/2005/8/layout/vProcess5"/>
    <dgm:cxn modelId="{8108A446-E384-4401-9F98-F3F2DB1ACA4C}" type="presOf" srcId="{225A0FAE-512B-451B-B91F-70B5A5AF88CD}" destId="{DFD74561-A259-459C-9378-E3C2AFD64990}" srcOrd="0" destOrd="0" presId="urn:microsoft.com/office/officeart/2005/8/layout/vProcess5"/>
    <dgm:cxn modelId="{8045D561-0DE6-4D3A-8395-A64E1D6DFFCB}" type="presOf" srcId="{0FD198C7-D2B5-4535-9E93-C7DF15522177}" destId="{CBA689AF-282F-4BF0-9FFF-405CC0183A6A}" srcOrd="1" destOrd="0" presId="urn:microsoft.com/office/officeart/2005/8/layout/vProcess5"/>
    <dgm:cxn modelId="{616DEDFC-753C-4F16-9B92-379604C3FC5B}" srcId="{E7640495-B75F-4BCF-AB83-A01D4DBCD4E9}" destId="{B9B118C5-2677-4A05-922B-09B4F8286E65}" srcOrd="1" destOrd="0" parTransId="{B93CCFE6-DE8D-41CE-A57F-D85A6C2F9ED7}" sibTransId="{5B9D452F-BB9F-47CE-AFE2-EF3A34ADAF68}"/>
    <dgm:cxn modelId="{B4E08BD6-150C-41D2-ABC1-1EDC38C45F41}" srcId="{E7640495-B75F-4BCF-AB83-A01D4DBCD4E9}" destId="{43912C68-4670-4FFA-B453-C599F1C696E8}" srcOrd="3" destOrd="0" parTransId="{092C73E3-98BD-4D53-8437-F85AE207E557}" sibTransId="{BCD1D177-5F0A-41D7-913C-1F6BD38A677D}"/>
    <dgm:cxn modelId="{06D81163-AF6B-484A-AD85-125D1A1AF795}" type="presOf" srcId="{B9B118C5-2677-4A05-922B-09B4F8286E65}" destId="{09AAAA2A-5387-4E5B-A2E9-FCBE759D44A7}" srcOrd="0" destOrd="0" presId="urn:microsoft.com/office/officeart/2005/8/layout/vProcess5"/>
    <dgm:cxn modelId="{376F0845-90B4-40E4-9224-D3641A9D7BD0}" type="presOf" srcId="{EE882D31-761B-4510-BAEF-727A1B4E4AA4}" destId="{0C7678BA-D3FB-4530-9B5B-B05423C9FD51}" srcOrd="1" destOrd="0" presId="urn:microsoft.com/office/officeart/2005/8/layout/vProcess5"/>
    <dgm:cxn modelId="{1FA0F4FA-2F37-46B7-94D2-1630FE6713DC}" srcId="{E7640495-B75F-4BCF-AB83-A01D4DBCD4E9}" destId="{0FD198C7-D2B5-4535-9E93-C7DF15522177}" srcOrd="0" destOrd="0" parTransId="{6B374662-383E-4ECE-9771-E2E83A669AB0}" sibTransId="{225A0FAE-512B-451B-B91F-70B5A5AF88CD}"/>
    <dgm:cxn modelId="{FAC267AE-19AF-48F2-881B-E555E6F0A828}" type="presParOf" srcId="{664C911B-C6FC-480F-B07C-4C4F537F0699}" destId="{445E6751-E678-4AC3-A5E8-BC619C4B0366}" srcOrd="0" destOrd="0" presId="urn:microsoft.com/office/officeart/2005/8/layout/vProcess5"/>
    <dgm:cxn modelId="{818322A6-9A86-49B3-8473-1CD6DD56D7DF}" type="presParOf" srcId="{664C911B-C6FC-480F-B07C-4C4F537F0699}" destId="{D0140454-3C9A-445D-AB74-59FC123B5C4E}" srcOrd="1" destOrd="0" presId="urn:microsoft.com/office/officeart/2005/8/layout/vProcess5"/>
    <dgm:cxn modelId="{D5B87C18-8C5D-4DF2-9AD1-ED5201A93024}" type="presParOf" srcId="{664C911B-C6FC-480F-B07C-4C4F537F0699}" destId="{09AAAA2A-5387-4E5B-A2E9-FCBE759D44A7}" srcOrd="2" destOrd="0" presId="urn:microsoft.com/office/officeart/2005/8/layout/vProcess5"/>
    <dgm:cxn modelId="{C83A13CD-0939-4A7B-B701-F9359EF63F0A}" type="presParOf" srcId="{664C911B-C6FC-480F-B07C-4C4F537F0699}" destId="{D6EF8C44-7510-452F-B791-39D97E81407E}" srcOrd="3" destOrd="0" presId="urn:microsoft.com/office/officeart/2005/8/layout/vProcess5"/>
    <dgm:cxn modelId="{CE8B99F0-07C0-400D-967C-5073F51F1FA6}" type="presParOf" srcId="{664C911B-C6FC-480F-B07C-4C4F537F0699}" destId="{B6747AF1-00BF-4E4D-A31D-45920FC9D042}" srcOrd="4" destOrd="0" presId="urn:microsoft.com/office/officeart/2005/8/layout/vProcess5"/>
    <dgm:cxn modelId="{74AA4CEE-9739-43E2-80C6-22A172690210}" type="presParOf" srcId="{664C911B-C6FC-480F-B07C-4C4F537F0699}" destId="{B5E7E50B-A10A-46DF-82F5-F1164481B63B}" srcOrd="5" destOrd="0" presId="urn:microsoft.com/office/officeart/2005/8/layout/vProcess5"/>
    <dgm:cxn modelId="{6528B805-88E7-4DDF-B0FE-88331BABD4C5}" type="presParOf" srcId="{664C911B-C6FC-480F-B07C-4C4F537F0699}" destId="{DFD74561-A259-459C-9378-E3C2AFD64990}" srcOrd="6" destOrd="0" presId="urn:microsoft.com/office/officeart/2005/8/layout/vProcess5"/>
    <dgm:cxn modelId="{CD6F69D0-6E10-44B1-857D-FCEABF693A07}" type="presParOf" srcId="{664C911B-C6FC-480F-B07C-4C4F537F0699}" destId="{15EE7F23-2698-44ED-AC25-B5FEB16D8654}" srcOrd="7" destOrd="0" presId="urn:microsoft.com/office/officeart/2005/8/layout/vProcess5"/>
    <dgm:cxn modelId="{F8EB13E4-4EC9-4006-98CC-5DC13327C332}" type="presParOf" srcId="{664C911B-C6FC-480F-B07C-4C4F537F0699}" destId="{29806A05-DE3D-420A-8318-54CABDA4BDE9}" srcOrd="8" destOrd="0" presId="urn:microsoft.com/office/officeart/2005/8/layout/vProcess5"/>
    <dgm:cxn modelId="{B38411D4-6FBE-4010-B153-6390B9DA5A10}" type="presParOf" srcId="{664C911B-C6FC-480F-B07C-4C4F537F0699}" destId="{CF1CA224-E0E9-4874-9584-7291E14F8DBE}" srcOrd="9" destOrd="0" presId="urn:microsoft.com/office/officeart/2005/8/layout/vProcess5"/>
    <dgm:cxn modelId="{2CBACA85-D60C-4770-A7D6-926BC472E59D}" type="presParOf" srcId="{664C911B-C6FC-480F-B07C-4C4F537F0699}" destId="{CBA689AF-282F-4BF0-9FFF-405CC0183A6A}" srcOrd="10" destOrd="0" presId="urn:microsoft.com/office/officeart/2005/8/layout/vProcess5"/>
    <dgm:cxn modelId="{59BDDE04-F701-4054-A226-DD898908D8F3}" type="presParOf" srcId="{664C911B-C6FC-480F-B07C-4C4F537F0699}" destId="{93830613-4599-4AFA-8F3F-B2678D3A5BDD}" srcOrd="11" destOrd="0" presId="urn:microsoft.com/office/officeart/2005/8/layout/vProcess5"/>
    <dgm:cxn modelId="{B726676F-EFDE-44FB-88C5-C028A7C65493}" type="presParOf" srcId="{664C911B-C6FC-480F-B07C-4C4F537F0699}" destId="{0C7678BA-D3FB-4530-9B5B-B05423C9FD51}" srcOrd="12" destOrd="0" presId="urn:microsoft.com/office/officeart/2005/8/layout/vProcess5"/>
    <dgm:cxn modelId="{56AE20D4-19FE-4A41-9829-119F090135CD}" type="presParOf" srcId="{664C911B-C6FC-480F-B07C-4C4F537F0699}" destId="{55893DCD-019C-4148-B004-DE070A1D333B}" srcOrd="13" destOrd="0" presId="urn:microsoft.com/office/officeart/2005/8/layout/vProcess5"/>
    <dgm:cxn modelId="{3763F2AB-2656-423B-B0A3-352F6ECD91B8}" type="presParOf" srcId="{664C911B-C6FC-480F-B07C-4C4F537F0699}" destId="{7B1B7892-C58A-4196-9C32-783D3CDE5DA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140454-3C9A-445D-AB74-59FC123B5C4E}">
      <dsp:nvSpPr>
        <dsp:cNvPr id="0" name=""/>
        <dsp:cNvSpPr/>
      </dsp:nvSpPr>
      <dsp:spPr>
        <a:xfrm>
          <a:off x="0" y="0"/>
          <a:ext cx="7727854" cy="5634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>
              <a:hlinkClick xmlns:r="http://schemas.openxmlformats.org/officeDocument/2006/relationships" r:id="rId1"/>
            </a:rPr>
            <a:t>https://en.wikipedia.org/wiki/List_of_awards_and_nominations_received_by_Imagine_Dragons</a:t>
          </a:r>
          <a:endParaRPr lang="en-US" sz="1300" kern="1200"/>
        </a:p>
      </dsp:txBody>
      <dsp:txXfrm>
        <a:off x="0" y="0"/>
        <a:ext cx="7086874" cy="563499"/>
      </dsp:txXfrm>
    </dsp:sp>
    <dsp:sp modelId="{09AAAA2A-5387-4E5B-A2E9-FCBE759D44A7}">
      <dsp:nvSpPr>
        <dsp:cNvPr id="0" name=""/>
        <dsp:cNvSpPr/>
      </dsp:nvSpPr>
      <dsp:spPr>
        <a:xfrm>
          <a:off x="577080" y="641762"/>
          <a:ext cx="7727854" cy="5634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>
              <a:hlinkClick xmlns:r="http://schemas.openxmlformats.org/officeDocument/2006/relationships" r:id="rId2"/>
            </a:rPr>
            <a:t>https://en.wikipedia.org/wiki/Imagine_Dragons#Public_image</a:t>
          </a:r>
          <a:endParaRPr lang="en-US" sz="1300" kern="1200"/>
        </a:p>
      </dsp:txBody>
      <dsp:txXfrm>
        <a:off x="577080" y="641762"/>
        <a:ext cx="6784500" cy="563499"/>
      </dsp:txXfrm>
    </dsp:sp>
    <dsp:sp modelId="{D6EF8C44-7510-452F-B791-39D97E81407E}">
      <dsp:nvSpPr>
        <dsp:cNvPr id="0" name=""/>
        <dsp:cNvSpPr/>
      </dsp:nvSpPr>
      <dsp:spPr>
        <a:xfrm>
          <a:off x="1154160" y="1283525"/>
          <a:ext cx="7727854" cy="5634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>
              <a:hlinkClick xmlns:r="http://schemas.openxmlformats.org/officeDocument/2006/relationships" r:id="rId3"/>
            </a:rPr>
            <a:t>https://en.wikipedia.org/wiki/Mercury_%E2%80%93_Act_1</a:t>
          </a:r>
          <a:endParaRPr lang="en-US" sz="1300" kern="1200"/>
        </a:p>
      </dsp:txBody>
      <dsp:txXfrm>
        <a:off x="1154160" y="1283525"/>
        <a:ext cx="6784500" cy="563498"/>
      </dsp:txXfrm>
    </dsp:sp>
    <dsp:sp modelId="{B6747AF1-00BF-4E4D-A31D-45920FC9D042}">
      <dsp:nvSpPr>
        <dsp:cNvPr id="0" name=""/>
        <dsp:cNvSpPr/>
      </dsp:nvSpPr>
      <dsp:spPr>
        <a:xfrm>
          <a:off x="1731240" y="1925288"/>
          <a:ext cx="7727854" cy="5634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>
              <a:hlinkClick xmlns:r="http://schemas.openxmlformats.org/officeDocument/2006/relationships" r:id="rId4"/>
            </a:rPr>
            <a:t>https://music.youtube.com/</a:t>
          </a:r>
          <a:endParaRPr lang="en-US" sz="1300" kern="1200"/>
        </a:p>
      </dsp:txBody>
      <dsp:txXfrm>
        <a:off x="1731240" y="1925288"/>
        <a:ext cx="6784500" cy="563498"/>
      </dsp:txXfrm>
    </dsp:sp>
    <dsp:sp modelId="{B5E7E50B-A10A-46DF-82F5-F1164481B63B}">
      <dsp:nvSpPr>
        <dsp:cNvPr id="0" name=""/>
        <dsp:cNvSpPr/>
      </dsp:nvSpPr>
      <dsp:spPr>
        <a:xfrm>
          <a:off x="2308320" y="2567051"/>
          <a:ext cx="7727854" cy="5634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>
              <a:hlinkClick xmlns:r="http://schemas.openxmlformats.org/officeDocument/2006/relationships" r:id="rId5"/>
            </a:rPr>
            <a:t>https://en.wikipedia.org/wiki/Smoke_%2B_Mirrors</a:t>
          </a:r>
          <a:endParaRPr lang="en-US" sz="1300" kern="1200"/>
        </a:p>
      </dsp:txBody>
      <dsp:txXfrm>
        <a:off x="2308320" y="2567051"/>
        <a:ext cx="6784500" cy="563498"/>
      </dsp:txXfrm>
    </dsp:sp>
    <dsp:sp modelId="{DFD74561-A259-459C-9378-E3C2AFD64990}">
      <dsp:nvSpPr>
        <dsp:cNvPr id="0" name=""/>
        <dsp:cNvSpPr/>
      </dsp:nvSpPr>
      <dsp:spPr>
        <a:xfrm>
          <a:off x="7343109" y="435987"/>
          <a:ext cx="366274" cy="3662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7343109" y="435987"/>
        <a:ext cx="366274" cy="366274"/>
      </dsp:txXfrm>
    </dsp:sp>
    <dsp:sp modelId="{15EE7F23-2698-44ED-AC25-B5FEB16D8654}">
      <dsp:nvSpPr>
        <dsp:cNvPr id="0" name=""/>
        <dsp:cNvSpPr/>
      </dsp:nvSpPr>
      <dsp:spPr>
        <a:xfrm>
          <a:off x="7938660" y="1053430"/>
          <a:ext cx="366274" cy="36627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7938660" y="1053430"/>
        <a:ext cx="366274" cy="366274"/>
      </dsp:txXfrm>
    </dsp:sp>
    <dsp:sp modelId="{29806A05-DE3D-420A-8318-54CABDA4BDE9}">
      <dsp:nvSpPr>
        <dsp:cNvPr id="0" name=""/>
        <dsp:cNvSpPr/>
      </dsp:nvSpPr>
      <dsp:spPr>
        <a:xfrm>
          <a:off x="8515740" y="1685801"/>
          <a:ext cx="366274" cy="36627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8515740" y="1685801"/>
        <a:ext cx="366274" cy="366274"/>
      </dsp:txXfrm>
    </dsp:sp>
    <dsp:sp modelId="{CF1CA224-E0E9-4874-9584-7291E14F8DBE}">
      <dsp:nvSpPr>
        <dsp:cNvPr id="0" name=""/>
        <dsp:cNvSpPr/>
      </dsp:nvSpPr>
      <dsp:spPr>
        <a:xfrm>
          <a:off x="9092820" y="2333825"/>
          <a:ext cx="366274" cy="36627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9092820" y="2333825"/>
        <a:ext cx="366274" cy="366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5453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60927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68961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30707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9052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51765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98395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60733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8762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95209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pPr/>
              <a:t>1/28/2024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72180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1/28/2024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76009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usic.youtube.com/watch?v=4ht80uzIhNs" TargetMode="External"/><Relationship Id="rId2" Type="http://schemas.openxmlformats.org/officeDocument/2006/relationships/hyperlink" Target="https://music.youtube.com/search?q=radioactiv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music.youtube.com/watch?v=gOsM-DYAEh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usic.youtube.com/watch?v=NzImKCeQnX0" TargetMode="External"/><Relationship Id="rId2" Type="http://schemas.openxmlformats.org/officeDocument/2006/relationships/hyperlink" Target="https://music.youtube.com/watch?v=0I647GU3Js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maginedragonsmusic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xmlns="" id="{998D6E90-577B-4973-B60A-2700290E68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B6843DC7-A319-A8F5-0338-FE833FACF1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12169140" y="5611396"/>
            <a:ext cx="45719" cy="985075"/>
          </a:xfrm>
        </p:spPr>
        <p:txBody>
          <a:bodyPr anchor="b">
            <a:normAutofit/>
          </a:bodyPr>
          <a:lstStyle/>
          <a:p>
            <a:endParaRPr lang="cs-CZ" sz="1600" dirty="0"/>
          </a:p>
        </p:txBody>
      </p:sp>
      <p:sp>
        <p:nvSpPr>
          <p:cNvPr id="1034" name="Freeform: Shape 1033">
            <a:extLst>
              <a:ext uri="{FF2B5EF4-FFF2-40B4-BE49-F238E27FC236}">
                <a16:creationId xmlns:a16="http://schemas.microsoft.com/office/drawing/2014/main" xmlns="" id="{3FA95682-BEE6-4B33-BA34-7E7BE49782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xmlns="" id="{E8BF7CC3-CC2C-3DEC-2CD4-EEBF0C5A3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398097" y="2096643"/>
            <a:ext cx="6737862" cy="261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7066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9CF48F2-AA98-DF6D-E4D5-AEA38B38F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4BF097B-871D-BC67-6363-F4790C04C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Sídlo: Las Vegas, Nevada, USA</a:t>
            </a:r>
          </a:p>
          <a:p>
            <a:r>
              <a:rPr lang="cs-CZ" dirty="0"/>
              <a:t>V </a:t>
            </a:r>
            <a:r>
              <a:rPr lang="cs-CZ" dirty="0" smtClean="0"/>
              <a:t>současnosti </a:t>
            </a:r>
            <a:r>
              <a:rPr lang="cs-CZ" dirty="0"/>
              <a:t>je to poprocková skupina</a:t>
            </a:r>
          </a:p>
          <a:p>
            <a:r>
              <a:rPr lang="cs-CZ" dirty="0"/>
              <a:t>Aktivní od roku 2008</a:t>
            </a:r>
          </a:p>
        </p:txBody>
      </p:sp>
    </p:spTree>
    <p:extLst>
      <p:ext uri="{BB962C8B-B14F-4D97-AF65-F5344CB8AC3E}">
        <p14:creationId xmlns:p14="http://schemas.microsoft.com/office/powerpoint/2010/main" xmlns="" val="2985515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2055">
            <a:extLst>
              <a:ext uri="{FF2B5EF4-FFF2-40B4-BE49-F238E27FC236}">
                <a16:creationId xmlns:a16="http://schemas.microsoft.com/office/drawing/2014/main" xmlns="" id="{1F656586-B1CD-48B9-9D27-64CC229216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3107D5A-AD4F-B461-F3A3-7D85E911D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3390310" cy="1507375"/>
          </a:xfrm>
        </p:spPr>
        <p:txBody>
          <a:bodyPr>
            <a:normAutofit/>
          </a:bodyPr>
          <a:lstStyle/>
          <a:p>
            <a:r>
              <a:rPr lang="cs-CZ"/>
              <a:t>Členové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21B9BE4-43F1-84C5-9A4A-C21D3D91E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3390310" cy="3513514"/>
          </a:xfrm>
        </p:spPr>
        <p:txBody>
          <a:bodyPr>
            <a:normAutofit/>
          </a:bodyPr>
          <a:lstStyle/>
          <a:p>
            <a:r>
              <a:rPr lang="cs-CZ" dirty="0"/>
              <a:t>Zpěvák: Dan </a:t>
            </a:r>
            <a:r>
              <a:rPr lang="cs-CZ" dirty="0" err="1"/>
              <a:t>Reynolds</a:t>
            </a:r>
            <a:endParaRPr lang="cs-CZ" dirty="0"/>
          </a:p>
          <a:p>
            <a:r>
              <a:rPr lang="cs-CZ" dirty="0"/>
              <a:t>Kytarista: </a:t>
            </a:r>
            <a:r>
              <a:rPr lang="cs-CZ" dirty="0" err="1"/>
              <a:t>Wayne</a:t>
            </a:r>
            <a:r>
              <a:rPr lang="cs-CZ" dirty="0"/>
              <a:t> Sermon</a:t>
            </a:r>
          </a:p>
          <a:p>
            <a:r>
              <a:rPr lang="cs-CZ" dirty="0"/>
              <a:t>Baskytarista: Ben </a:t>
            </a:r>
            <a:r>
              <a:rPr lang="cs-CZ" dirty="0" err="1"/>
              <a:t>McKee</a:t>
            </a:r>
            <a:endParaRPr lang="cs-CZ" dirty="0"/>
          </a:p>
          <a:p>
            <a:r>
              <a:rPr lang="cs-CZ" dirty="0"/>
              <a:t>Bubeník: Daniel </a:t>
            </a:r>
            <a:r>
              <a:rPr lang="cs-CZ" dirty="0" err="1"/>
              <a:t>Platzman</a:t>
            </a:r>
            <a:r>
              <a:rPr lang="cs-CZ" dirty="0"/>
              <a:t>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                                                                                     </a:t>
            </a:r>
          </a:p>
        </p:txBody>
      </p:sp>
      <p:sp>
        <p:nvSpPr>
          <p:cNvPr id="2058" name="Rectangle 2057">
            <a:extLst>
              <a:ext uri="{FF2B5EF4-FFF2-40B4-BE49-F238E27FC236}">
                <a16:creationId xmlns:a16="http://schemas.microsoft.com/office/drawing/2014/main" xmlns="" id="{DB05472E-16DB-4EEE-BBA7-ED74EE2FEA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223475" y="-16136"/>
            <a:ext cx="3485581" cy="345735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1" name="Picture 3" descr="Obsah obrázku osoba, muž&#10;&#10;Popis byl vytvořen automaticky">
            <a:extLst>
              <a:ext uri="{FF2B5EF4-FFF2-40B4-BE49-F238E27FC236}">
                <a16:creationId xmlns:a16="http://schemas.microsoft.com/office/drawing/2014/main" xmlns="" id="{FF9301CF-BD69-D833-2364-34F4EB86CF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54" r="3" b="38508"/>
          <a:stretch/>
        </p:blipFill>
        <p:spPr bwMode="auto">
          <a:xfrm>
            <a:off x="5424462" y="192629"/>
            <a:ext cx="3070456" cy="3070456"/>
          </a:xfrm>
          <a:custGeom>
            <a:avLst/>
            <a:gdLst/>
            <a:ahLst/>
            <a:cxnLst/>
            <a:rect l="l" t="t" r="r" b="b"/>
            <a:pathLst>
              <a:path w="3070456" h="3070456">
                <a:moveTo>
                  <a:pt x="1535228" y="0"/>
                </a:moveTo>
                <a:cubicBezTo>
                  <a:pt x="2383111" y="0"/>
                  <a:pt x="3070456" y="687345"/>
                  <a:pt x="3070456" y="1535228"/>
                </a:cubicBezTo>
                <a:cubicBezTo>
                  <a:pt x="3070456" y="2383111"/>
                  <a:pt x="2383111" y="3070456"/>
                  <a:pt x="1535228" y="3070456"/>
                </a:cubicBezTo>
                <a:cubicBezTo>
                  <a:pt x="687345" y="3070456"/>
                  <a:pt x="0" y="2383111"/>
                  <a:pt x="0" y="1535228"/>
                </a:cubicBezTo>
                <a:cubicBezTo>
                  <a:pt x="0" y="687345"/>
                  <a:pt x="687345" y="0"/>
                  <a:pt x="15352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 descr="Obsah obrázku scéna, fáze, osoba&#10;&#10;Popis byl vytvořen automaticky">
            <a:extLst>
              <a:ext uri="{FF2B5EF4-FFF2-40B4-BE49-F238E27FC236}">
                <a16:creationId xmlns:a16="http://schemas.microsoft.com/office/drawing/2014/main" xmlns="" id="{A69EC17C-D371-606C-C738-C59CE0DB65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r="4" b="23863"/>
          <a:stretch/>
        </p:blipFill>
        <p:spPr>
          <a:xfrm>
            <a:off x="5224360" y="3437412"/>
            <a:ext cx="3482573" cy="3420588"/>
          </a:xfrm>
          <a:prstGeom prst="rect">
            <a:avLst/>
          </a:prstGeom>
        </p:spPr>
      </p:pic>
      <p:pic>
        <p:nvPicPr>
          <p:cNvPr id="8" name="Obrázek 7" descr="Obsah obrázku osoba, smyčcový nástroj&#10;&#10;Popis byl vytvořen automaticky">
            <a:extLst>
              <a:ext uri="{FF2B5EF4-FFF2-40B4-BE49-F238E27FC236}">
                <a16:creationId xmlns:a16="http://schemas.microsoft.com/office/drawing/2014/main" xmlns="" id="{AD10E013-1C45-522F-B27E-43680DB4E2A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/>
          <a:srcRect t="7553" r="2" b="12930"/>
          <a:stretch/>
        </p:blipFill>
        <p:spPr>
          <a:xfrm>
            <a:off x="8706691" y="-16136"/>
            <a:ext cx="3489196" cy="3457358"/>
          </a:xfrm>
          <a:prstGeom prst="rect">
            <a:avLst/>
          </a:prstGeom>
        </p:spPr>
      </p:pic>
      <p:pic>
        <p:nvPicPr>
          <p:cNvPr id="7" name="Obrázek 6" descr="Obsah obrázku osoba, fáze, scéna&#10;&#10;Popis byl vytvořen automaticky">
            <a:extLst>
              <a:ext uri="{FF2B5EF4-FFF2-40B4-BE49-F238E27FC236}">
                <a16:creationId xmlns:a16="http://schemas.microsoft.com/office/drawing/2014/main" xmlns="" id="{FAB32DB7-E126-A700-0B74-EE211FC4364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/>
          <a:srcRect r="10273" b="-1"/>
          <a:stretch/>
        </p:blipFill>
        <p:spPr>
          <a:xfrm>
            <a:off x="8706644" y="3437414"/>
            <a:ext cx="3492495" cy="3420586"/>
          </a:xfrm>
          <a:prstGeom prst="rect">
            <a:avLst/>
          </a:prstGeom>
        </p:spPr>
      </p:pic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xmlns="" id="{01B94ECB-8C0F-0B50-BFDD-4D0064F68009}"/>
              </a:ext>
            </a:extLst>
          </p:cNvPr>
          <p:cNvCxnSpPr>
            <a:cxnSpLocks/>
          </p:cNvCxnSpPr>
          <p:nvPr/>
        </p:nvCxnSpPr>
        <p:spPr>
          <a:xfrm flipV="1">
            <a:off x="3803700" y="2076796"/>
            <a:ext cx="1729917" cy="55418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>
            <a:extLst>
              <a:ext uri="{FF2B5EF4-FFF2-40B4-BE49-F238E27FC236}">
                <a16:creationId xmlns:a16="http://schemas.microsoft.com/office/drawing/2014/main" xmlns="" id="{21E0A33F-BFCB-50D2-E865-ADE334336967}"/>
              </a:ext>
            </a:extLst>
          </p:cNvPr>
          <p:cNvCxnSpPr>
            <a:cxnSpLocks/>
          </p:cNvCxnSpPr>
          <p:nvPr/>
        </p:nvCxnSpPr>
        <p:spPr>
          <a:xfrm>
            <a:off x="3962400" y="3121891"/>
            <a:ext cx="1462062" cy="132908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>
            <a:extLst>
              <a:ext uri="{FF2B5EF4-FFF2-40B4-BE49-F238E27FC236}">
                <a16:creationId xmlns:a16="http://schemas.microsoft.com/office/drawing/2014/main" xmlns="" id="{CF3F0D8E-E066-311B-8DC4-E570431D0ECF}"/>
              </a:ext>
            </a:extLst>
          </p:cNvPr>
          <p:cNvCxnSpPr/>
          <p:nvPr/>
        </p:nvCxnSpPr>
        <p:spPr>
          <a:xfrm>
            <a:off x="3943021" y="3640728"/>
            <a:ext cx="5080906" cy="84582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>
            <a:extLst>
              <a:ext uri="{FF2B5EF4-FFF2-40B4-BE49-F238E27FC236}">
                <a16:creationId xmlns:a16="http://schemas.microsoft.com/office/drawing/2014/main" xmlns="" id="{FBA82689-7B1A-FB7C-E0AC-947F9DF1AA0E}"/>
              </a:ext>
            </a:extLst>
          </p:cNvPr>
          <p:cNvCxnSpPr/>
          <p:nvPr/>
        </p:nvCxnSpPr>
        <p:spPr>
          <a:xfrm flipV="1">
            <a:off x="3962400" y="2295764"/>
            <a:ext cx="5070764" cy="177375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39278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CAF25E4-7299-5D65-341C-5B2473650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Dřívější členové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57C62B9-76E2-8976-3F25-9DD81A85C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Andrew </a:t>
            </a:r>
            <a:r>
              <a:rPr lang="cs-CZ" dirty="0" err="1"/>
              <a:t>Tolman</a:t>
            </a:r>
            <a:r>
              <a:rPr lang="cs-CZ" dirty="0"/>
              <a:t> - bicí, perkuse, doprovodný zpěv, kytary-(2008-2011)</a:t>
            </a:r>
          </a:p>
          <a:p>
            <a:r>
              <a:rPr lang="cs-CZ" dirty="0"/>
              <a:t>Andrew Beck - kytary, doprovodný zpěv-(2008-2009)</a:t>
            </a:r>
          </a:p>
          <a:p>
            <a:r>
              <a:rPr lang="cs-CZ" dirty="0"/>
              <a:t>Aurora Florence - klavír, klávesy, doprovodný zpěv, housle-(2008-2009)</a:t>
            </a:r>
          </a:p>
          <a:p>
            <a:r>
              <a:rPr lang="cs-CZ" dirty="0"/>
              <a:t>Dave </a:t>
            </a:r>
            <a:r>
              <a:rPr lang="cs-CZ" dirty="0" err="1"/>
              <a:t>Lemke</a:t>
            </a:r>
            <a:r>
              <a:rPr lang="cs-CZ" dirty="0"/>
              <a:t> - baskytara, doprovodný zpěv-(2008-2009)</a:t>
            </a:r>
          </a:p>
          <a:p>
            <a:r>
              <a:rPr lang="cs-CZ" dirty="0" err="1"/>
              <a:t>Brittany</a:t>
            </a:r>
            <a:r>
              <a:rPr lang="cs-CZ" dirty="0"/>
              <a:t> </a:t>
            </a:r>
            <a:r>
              <a:rPr lang="cs-CZ" dirty="0" err="1"/>
              <a:t>Tolman</a:t>
            </a:r>
            <a:r>
              <a:rPr lang="cs-CZ" dirty="0"/>
              <a:t> - piano, klávesy, doprovodný zpěv, kytary-(2009-2011)</a:t>
            </a:r>
          </a:p>
          <a:p>
            <a:r>
              <a:rPr lang="cs-CZ" dirty="0"/>
              <a:t>Theresa </a:t>
            </a:r>
            <a:r>
              <a:rPr lang="cs-CZ" dirty="0" err="1"/>
              <a:t>Flaminio</a:t>
            </a:r>
            <a:r>
              <a:rPr lang="cs-CZ" dirty="0"/>
              <a:t>  - klavír, klávesy, doprovodný zpěv-(2011)</a:t>
            </a:r>
          </a:p>
        </p:txBody>
      </p:sp>
    </p:spTree>
    <p:extLst>
      <p:ext uri="{BB962C8B-B14F-4D97-AF65-F5344CB8AC3E}">
        <p14:creationId xmlns:p14="http://schemas.microsoft.com/office/powerpoint/2010/main" xmlns="" val="3111802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123735A-96CC-74AF-91DA-C8851BB36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Žánry, přes které prošli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D61D4E6-2D43-19E7-2530-D4B513DD8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Elektropop</a:t>
            </a:r>
            <a:r>
              <a:rPr lang="cs-CZ" dirty="0"/>
              <a:t>, pop, </a:t>
            </a:r>
            <a:r>
              <a:rPr lang="cs-CZ" dirty="0" err="1"/>
              <a:t>indie</a:t>
            </a:r>
            <a:r>
              <a:rPr lang="cs-CZ" dirty="0"/>
              <a:t> pop, aréna rock, alternativní rock, </a:t>
            </a:r>
            <a:r>
              <a:rPr lang="cs-CZ" dirty="0" err="1"/>
              <a:t>indie</a:t>
            </a:r>
            <a:r>
              <a:rPr lang="cs-CZ" dirty="0"/>
              <a:t> rock</a:t>
            </a:r>
          </a:p>
          <a:p>
            <a:r>
              <a:rPr lang="cs-CZ" dirty="0"/>
              <a:t>Skladby jsou dále ovlivněni: </a:t>
            </a:r>
            <a:r>
              <a:rPr lang="cs-CZ" dirty="0" err="1"/>
              <a:t>synth</a:t>
            </a:r>
            <a:r>
              <a:rPr lang="cs-CZ" dirty="0"/>
              <a:t>-popu , </a:t>
            </a:r>
            <a:r>
              <a:rPr lang="cs-CZ" dirty="0" err="1"/>
              <a:t>dance</a:t>
            </a:r>
            <a:r>
              <a:rPr lang="cs-CZ" dirty="0"/>
              <a:t>-popu , </a:t>
            </a:r>
            <a:r>
              <a:rPr lang="cs-CZ" dirty="0" err="1"/>
              <a:t>trip</a:t>
            </a:r>
            <a:r>
              <a:rPr lang="cs-CZ" dirty="0"/>
              <a:t> hopu , folku , </a:t>
            </a:r>
            <a:r>
              <a:rPr lang="cs-CZ" dirty="0" err="1"/>
              <a:t>drum</a:t>
            </a:r>
            <a:r>
              <a:rPr lang="cs-CZ" dirty="0"/>
              <a:t> and bass, </a:t>
            </a:r>
            <a:r>
              <a:rPr lang="cs-CZ" dirty="0" err="1"/>
              <a:t>dubstep</a:t>
            </a:r>
            <a:r>
              <a:rPr lang="cs-CZ" dirty="0"/>
              <a:t> , </a:t>
            </a:r>
            <a:r>
              <a:rPr lang="cs-CZ" dirty="0" err="1"/>
              <a:t>industrial</a:t>
            </a:r>
            <a:r>
              <a:rPr lang="cs-CZ" dirty="0"/>
              <a:t> , hip hop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2121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3D05C8A-8352-DA8C-DA7F-BDFB4DB5E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Album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EF65CFC-0DBB-7D11-90B3-3E4F1079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Celkem 5 alb: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/>
              <a:t>Night Visions-2012, písně: </a:t>
            </a:r>
            <a:r>
              <a:rPr lang="cs-CZ" dirty="0" err="1"/>
              <a:t>Radioactive</a:t>
            </a:r>
            <a:r>
              <a:rPr lang="cs-CZ" dirty="0"/>
              <a:t> , </a:t>
            </a:r>
            <a:r>
              <a:rPr lang="cs-CZ" dirty="0" err="1"/>
              <a:t>Demons</a:t>
            </a:r>
            <a:r>
              <a:rPr lang="cs-CZ" dirty="0"/>
              <a:t>                                 (</a:t>
            </a:r>
            <a:r>
              <a:rPr lang="cs-CZ" dirty="0">
                <a:hlinkClick r:id="rId2"/>
              </a:rPr>
              <a:t>https://music.youtube.com/</a:t>
            </a:r>
            <a:r>
              <a:rPr lang="cs-CZ" dirty="0" err="1">
                <a:hlinkClick r:id="rId2"/>
              </a:rPr>
              <a:t>search?q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radioactive</a:t>
            </a:r>
            <a:r>
              <a:rPr lang="cs-CZ" dirty="0"/>
              <a:t>)                             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err="1"/>
              <a:t>Smoke</a:t>
            </a:r>
            <a:r>
              <a:rPr lang="cs-CZ" dirty="0"/>
              <a:t> + Mirrors-2015, písně: I Bet My </a:t>
            </a:r>
            <a:r>
              <a:rPr lang="cs-CZ" dirty="0" err="1"/>
              <a:t>Life</a:t>
            </a:r>
            <a:r>
              <a:rPr lang="cs-CZ" dirty="0"/>
              <a:t>, Gold, </a:t>
            </a:r>
            <a:r>
              <a:rPr lang="cs-CZ" dirty="0" err="1"/>
              <a:t>Shots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      (</a:t>
            </a:r>
            <a:r>
              <a:rPr lang="cs-CZ" dirty="0">
                <a:hlinkClick r:id="rId3"/>
              </a:rPr>
              <a:t>https://music.youtube.com/</a:t>
            </a:r>
            <a:r>
              <a:rPr lang="cs-CZ" dirty="0" err="1">
                <a:hlinkClick r:id="rId3"/>
              </a:rPr>
              <a:t>watch?v</a:t>
            </a:r>
            <a:r>
              <a:rPr lang="cs-CZ" dirty="0">
                <a:hlinkClick r:id="rId3"/>
              </a:rPr>
              <a:t>=4ht80uzIhNs</a:t>
            </a:r>
            <a:r>
              <a:rPr lang="cs-CZ" dirty="0"/>
              <a:t>) </a:t>
            </a:r>
          </a:p>
          <a:p>
            <a:pPr marL="0" indent="0">
              <a:buNone/>
            </a:pPr>
            <a:r>
              <a:rPr lang="cs-CZ" dirty="0"/>
              <a:t>3) Evolve-2017, písně: </a:t>
            </a:r>
            <a:r>
              <a:rPr lang="cs-CZ" dirty="0" err="1"/>
              <a:t>Believer</a:t>
            </a:r>
            <a:r>
              <a:rPr lang="cs-CZ" dirty="0"/>
              <a:t>, </a:t>
            </a:r>
            <a:r>
              <a:rPr lang="cs-CZ" dirty="0" err="1"/>
              <a:t>Thunder</a:t>
            </a:r>
            <a:r>
              <a:rPr lang="cs-CZ" dirty="0"/>
              <a:t>, </a:t>
            </a:r>
            <a:r>
              <a:rPr lang="cs-CZ" dirty="0" err="1"/>
              <a:t>Whatever</a:t>
            </a:r>
            <a:r>
              <a:rPr lang="cs-CZ" dirty="0"/>
              <a:t> It </a:t>
            </a:r>
            <a:r>
              <a:rPr lang="cs-CZ" dirty="0" err="1"/>
              <a:t>Takes</a:t>
            </a:r>
            <a:r>
              <a:rPr lang="cs-CZ" dirty="0"/>
              <a:t>                     ID v roce 2018</a:t>
            </a:r>
          </a:p>
          <a:p>
            <a:pPr marL="0" indent="0">
              <a:buNone/>
            </a:pPr>
            <a:r>
              <a:rPr lang="cs-CZ" dirty="0"/>
              <a:t>    (</a:t>
            </a:r>
            <a:r>
              <a:rPr lang="cs-CZ" dirty="0">
                <a:hlinkClick r:id="rId4"/>
              </a:rPr>
              <a:t>https://music.youtube.com/</a:t>
            </a:r>
            <a:r>
              <a:rPr lang="cs-CZ" dirty="0" err="1">
                <a:hlinkClick r:id="rId4"/>
              </a:rPr>
              <a:t>watch?v</a:t>
            </a:r>
            <a:r>
              <a:rPr lang="cs-CZ" dirty="0">
                <a:hlinkClick r:id="rId4"/>
              </a:rPr>
              <a:t>=</a:t>
            </a:r>
            <a:r>
              <a:rPr lang="cs-CZ" dirty="0" err="1">
                <a:hlinkClick r:id="rId4"/>
              </a:rPr>
              <a:t>gOsM-DYAEhY</a:t>
            </a:r>
            <a:r>
              <a:rPr lang="cs-CZ" dirty="0"/>
              <a:t>)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                                                                  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7801A2F2-CDE3-72D1-F9CB-D3DCFB694A2C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705725" y="2427316"/>
            <a:ext cx="3143250" cy="208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92158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E000F20-4F85-EB13-5002-3097F5279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Album II.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D449957-30EA-4181-A3C9-5C853F546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948" y="2436552"/>
            <a:ext cx="9950103" cy="3513514"/>
          </a:xfrm>
        </p:spPr>
        <p:txBody>
          <a:bodyPr/>
          <a:lstStyle/>
          <a:p>
            <a:pPr lvl="1"/>
            <a:r>
              <a:rPr lang="cs-CZ" dirty="0"/>
              <a:t>4) Origins-2018, písně: Natural,….</a:t>
            </a:r>
          </a:p>
          <a:p>
            <a:pPr lvl="1"/>
            <a:r>
              <a:rPr lang="cs-CZ" dirty="0"/>
              <a:t>     (</a:t>
            </a:r>
            <a:r>
              <a:rPr lang="cs-CZ" dirty="0">
                <a:hlinkClick r:id="rId2"/>
              </a:rPr>
              <a:t>https://music.youtube.com/</a:t>
            </a:r>
            <a:r>
              <a:rPr lang="cs-CZ" dirty="0" err="1">
                <a:hlinkClick r:id="rId2"/>
              </a:rPr>
              <a:t>watch?v</a:t>
            </a:r>
            <a:r>
              <a:rPr lang="cs-CZ" dirty="0">
                <a:hlinkClick r:id="rId2"/>
              </a:rPr>
              <a:t>=0I647GU3Jsc</a:t>
            </a:r>
            <a:r>
              <a:rPr lang="cs-CZ" dirty="0"/>
              <a:t>) </a:t>
            </a:r>
          </a:p>
          <a:p>
            <a:pPr lvl="1"/>
            <a:r>
              <a:rPr lang="cs-CZ" dirty="0"/>
              <a:t>5) Mercury-2021/2022=2 části-Act.1, písně: </a:t>
            </a:r>
            <a:r>
              <a:rPr lang="cs-CZ" dirty="0" err="1"/>
              <a:t>It's</a:t>
            </a:r>
            <a:r>
              <a:rPr lang="cs-CZ" dirty="0"/>
              <a:t> Ok,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, </a:t>
            </a:r>
            <a:r>
              <a:rPr lang="cs-CZ" dirty="0" err="1"/>
              <a:t>Easy</a:t>
            </a:r>
            <a:r>
              <a:rPr lang="cs-CZ" dirty="0"/>
              <a:t> </a:t>
            </a:r>
            <a:r>
              <a:rPr lang="cs-CZ" dirty="0" err="1"/>
              <a:t>Come</a:t>
            </a:r>
            <a:r>
              <a:rPr lang="cs-CZ" dirty="0"/>
              <a:t> </a:t>
            </a:r>
            <a:r>
              <a:rPr lang="cs-CZ" dirty="0" err="1"/>
              <a:t>Easy</a:t>
            </a:r>
            <a:r>
              <a:rPr lang="cs-CZ" dirty="0"/>
              <a:t> Go</a:t>
            </a:r>
          </a:p>
          <a:p>
            <a:pPr lvl="1"/>
            <a:r>
              <a:rPr lang="cs-CZ" dirty="0"/>
              <a:t>     (</a:t>
            </a:r>
            <a:r>
              <a:rPr lang="cs-CZ" dirty="0">
                <a:hlinkClick r:id="rId3"/>
              </a:rPr>
              <a:t>https://music.youtube.com/</a:t>
            </a:r>
            <a:r>
              <a:rPr lang="cs-CZ" dirty="0" err="1">
                <a:hlinkClick r:id="rId3"/>
              </a:rPr>
              <a:t>watch?v</a:t>
            </a:r>
            <a:r>
              <a:rPr lang="cs-CZ" dirty="0">
                <a:hlinkClick r:id="rId3"/>
              </a:rPr>
              <a:t>=NzImKCeQnX0</a:t>
            </a:r>
            <a:r>
              <a:rPr lang="cs-CZ" dirty="0"/>
              <a:t>) </a:t>
            </a:r>
          </a:p>
          <a:p>
            <a:pPr lvl="1"/>
            <a:r>
              <a:rPr lang="cs-CZ" dirty="0"/>
              <a:t>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1356219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2015AC4-83F8-F515-FF47-320C1797B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/>
              <a:t>Časová linie všech členů v kapele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695EBB4C-F767-434E-F1F2-F2C2EA8645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89844" y="2702719"/>
            <a:ext cx="9525000" cy="296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824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70A800B-0215-6649-68F4-67E89A770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Ocenění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33740F0-4A98-3222-F515-150688518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Nominace: 167</a:t>
            </a:r>
          </a:p>
          <a:p>
            <a:r>
              <a:rPr lang="cs-CZ" dirty="0"/>
              <a:t>Výhry: 49</a:t>
            </a:r>
          </a:p>
          <a:p>
            <a:r>
              <a:rPr lang="cs-CZ" dirty="0"/>
              <a:t>Nejznámější ceny: Grammy, </a:t>
            </a:r>
            <a:r>
              <a:rPr lang="en-US" dirty="0" err="1"/>
              <a:t>tř</a:t>
            </a:r>
            <a:r>
              <a:rPr lang="cs-CZ" dirty="0"/>
              <a:t>i</a:t>
            </a:r>
            <a:r>
              <a:rPr lang="en-US" dirty="0"/>
              <a:t> </a:t>
            </a:r>
            <a:r>
              <a:rPr lang="en-US" dirty="0" err="1"/>
              <a:t>cen</a:t>
            </a:r>
            <a:r>
              <a:rPr lang="cs-CZ" dirty="0"/>
              <a:t>y</a:t>
            </a:r>
            <a:r>
              <a:rPr lang="en-US" dirty="0"/>
              <a:t> American Music Awards</a:t>
            </a:r>
            <a:r>
              <a:rPr lang="cs-CZ" dirty="0"/>
              <a:t>, </a:t>
            </a:r>
            <a:r>
              <a:rPr lang="en-US" dirty="0" err="1"/>
              <a:t>deset</a:t>
            </a:r>
            <a:r>
              <a:rPr lang="en-US" dirty="0"/>
              <a:t> </a:t>
            </a:r>
            <a:r>
              <a:rPr lang="en-US" dirty="0" err="1"/>
              <a:t>cen</a:t>
            </a:r>
            <a:r>
              <a:rPr lang="en-US" dirty="0"/>
              <a:t> Billboard Music Awards</a:t>
            </a:r>
            <a:r>
              <a:rPr lang="cs-CZ" dirty="0"/>
              <a:t> a další,,,,,</a:t>
            </a:r>
          </a:p>
        </p:txBody>
      </p:sp>
    </p:spTree>
    <p:extLst>
      <p:ext uri="{BB962C8B-B14F-4D97-AF65-F5344CB8AC3E}">
        <p14:creationId xmlns:p14="http://schemas.microsoft.com/office/powerpoint/2010/main" xmlns="" val="2148620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1CC193F-5FB6-7F1D-8DC6-EE4C6D26F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Web ID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92E40D1-5FEE-394B-8685-392217405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https://www.imaginedragonsmusic.com/</a:t>
            </a:r>
            <a:endParaRPr lang="cs-CZ" dirty="0"/>
          </a:p>
          <a:p>
            <a:r>
              <a:rPr lang="cs-CZ" dirty="0"/>
              <a:t>Jsou zde turné, </a:t>
            </a:r>
            <a:r>
              <a:rPr lang="cs-CZ" dirty="0" err="1"/>
              <a:t>merch</a:t>
            </a:r>
            <a:r>
              <a:rPr lang="cs-CZ" dirty="0"/>
              <a:t> (=trika, mikiny, náramky a další)</a:t>
            </a:r>
          </a:p>
        </p:txBody>
      </p:sp>
    </p:spTree>
    <p:extLst>
      <p:ext uri="{BB962C8B-B14F-4D97-AF65-F5344CB8AC3E}">
        <p14:creationId xmlns:p14="http://schemas.microsoft.com/office/powerpoint/2010/main" xmlns="" val="3676486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9111AEA-6C7B-7000-E441-73D1509F7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Logo ID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98215744-7689-BF8D-269A-B4C5375329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67747" y="2427288"/>
            <a:ext cx="5169193" cy="3513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7604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AA1951E2-8F97-4C6F-9735-8234E367F48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25CA4F7-8437-140A-1FB1-6C8C7B055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cs-CZ" sz="2800"/>
              <a:t>Zdroje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02FF53E3-0DDC-4270-9698-6F5D68343F5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Zástupný obsah 2">
            <a:extLst>
              <a:ext uri="{FF2B5EF4-FFF2-40B4-BE49-F238E27FC236}">
                <a16:creationId xmlns:a16="http://schemas.microsoft.com/office/drawing/2014/main" xmlns="" id="{47BE20BE-A1BB-8820-F921-931C9C129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33484155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41003285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338</Words>
  <Application>Microsoft Office PowerPoint</Application>
  <PresentationFormat>Vlastní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BlocksVTI</vt:lpstr>
      <vt:lpstr>Snímek 1</vt:lpstr>
      <vt:lpstr>Základní informace</vt:lpstr>
      <vt:lpstr>Členové</vt:lpstr>
      <vt:lpstr>Dřívější členové</vt:lpstr>
      <vt:lpstr>Žánry, přes které prošli</vt:lpstr>
      <vt:lpstr>Album</vt:lpstr>
      <vt:lpstr>Album II.</vt:lpstr>
      <vt:lpstr>Časová linie všech členů v kapele</vt:lpstr>
      <vt:lpstr>Ocenění</vt:lpstr>
      <vt:lpstr>Web ID</vt:lpstr>
      <vt:lpstr>Logo ID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Šedivec Dominik</dc:creator>
  <cp:lastModifiedBy>User</cp:lastModifiedBy>
  <cp:revision>4</cp:revision>
  <dcterms:created xsi:type="dcterms:W3CDTF">2023-02-26T08:30:49Z</dcterms:created>
  <dcterms:modified xsi:type="dcterms:W3CDTF">2024-01-28T12:38:09Z</dcterms:modified>
</cp:coreProperties>
</file>