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71" r:id="rId7"/>
    <p:sldId id="262" r:id="rId8"/>
    <p:sldId id="261" r:id="rId9"/>
    <p:sldId id="263" r:id="rId10"/>
    <p:sldId id="264" r:id="rId11"/>
    <p:sldId id="272" r:id="rId12"/>
    <p:sldId id="265" r:id="rId13"/>
    <p:sldId id="266" r:id="rId14"/>
    <p:sldId id="267" r:id="rId15"/>
    <p:sldId id="269" r:id="rId16"/>
    <p:sldId id="268" r:id="rId17"/>
    <p:sldId id="270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2F868BB-92A9-7486-6BF4-ED9BEBC4A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A5293D47-2CF5-B7D4-39AB-475E75833E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D2D959F-8FBA-3F7C-C933-C1CDE973B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DB69DC4-76FC-FCE0-AEF1-F57968DA1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2E01053-0462-D101-2E38-B15A8A4B9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3985653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A64DD51-7D3C-20F2-2DD1-D47B38115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FBD114A-9A15-CF7A-6B83-9A9149BA6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F1890264-81F6-289F-314D-1F6112D25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3F51FF8-A848-E8AC-100F-01D29CB79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C7CCC1A1-9280-3B40-64E6-C15AC158B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3887225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38FFA04-8E4E-C105-2F31-83659D7E2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9A9FF74A-AE2A-09DD-B585-9A3BD73DCA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94F75951-C2F4-072D-5FE7-9E5743CD7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A1CA7D2-9C0E-FE54-6D57-130EA4E9BA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15D29470-8A99-9260-9929-A1147D6C9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4461618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C8866DA-91C4-61E9-84DA-B926DAF52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57357B3-F346-2062-E511-1C5A49E798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D330E28F-676C-574E-8604-4D03DF0AB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9B8CD022-0347-65BE-316A-E730BB218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C59571F4-6E37-383D-91C1-FF4C200FC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30BDB86E-1A2E-7D4F-9477-46EC92A94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9569388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D6FC72C-2C03-E58C-D4D6-C92793B40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274CFF51-F94B-4FE4-CCB2-43D2019FEC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5E6ECB12-CCAC-7249-530E-FF3684510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E593C0AA-6F27-0757-1227-DB1AAD7FA4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1286C6A4-001E-E598-D20B-6D8C58E7FC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03A5738D-7ABF-005F-7FE3-F504DCED1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5285DA9C-59B9-305B-26C0-B4629F6A9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D0F4B783-2D75-B447-22CC-4AB262281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311270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F888534-DDA4-A244-CE4B-9BE9F17C7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652B7DE3-FE49-8D97-E4AA-0F075F5E6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43337BF1-BCF7-0FDD-FEBE-26FA40902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53178E8D-74CE-28CB-564D-8D9C2CF34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9664762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692FA830-BDD0-90AD-CE8D-DA8DB5F61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B8B40831-C9E5-0260-4BEC-6DC76DED1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A3A276B0-5CB8-4E95-A02E-B5ACF36B5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8410457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3AA7098-07AA-9676-801B-968F7852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FF4C001-6B89-378A-4C8D-B58121108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5CDCC537-BE42-6409-F3B0-A319E11936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F6225933-BD16-1FCD-35C6-A13AA196A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097CA70A-DA73-F349-5391-6678050F5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02EE5E22-2424-8B3F-A2D1-7163A8646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5728972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0B5ECF5-5A61-D47A-85FC-BA4B55F5D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BD7D05CD-1BCE-8881-6E8A-B4F6F642BE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DB6D2B1E-8DBE-DF26-AA3C-644B291E28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44B50443-5931-011D-F7F6-5F27C3CE8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DF59568C-EFBC-5F65-5F15-56629A77C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D57FD938-2F54-A40A-F7A0-B17128A15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6595942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A89BD2E-DACE-ED1E-2491-E576FB88B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448F9354-6FFE-1B86-A3C3-68D9A9311A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2A8984E7-E365-BDAC-9ADA-82133E408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CFE4B298-D166-88B5-3BE0-B5498590E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3A90C9C7-6D0D-DA8D-FD31-0E1CF83EE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365259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625D7287-3B9D-79FD-4398-AD65753B70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C696BD68-2F02-EB35-9272-71E7BB4BEC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B4561FED-CE75-7267-18C7-C1012AA8B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25984155-7D83-392D-1E6F-0C25A2588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05CE2C71-6FFA-0EB4-95C3-BA81F2D3B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3242347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7CAA42FD-E1C4-0236-3439-A50BC5D2F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75684EBB-2065-B69A-D430-8C1B264DC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B2C7CB30-FA6C-A657-7C43-639D1232C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BBCB75-F940-493C-8800-5646733C28FE}" type="datetimeFigureOut">
              <a:rPr lang="cs-CZ" smtClean="0"/>
              <a:pPr/>
              <a:t>02.05.2024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0183E12-D4DE-82C5-9685-A5F135E380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4EBB6FA5-DEEE-57AB-8DE9-8E86F809D1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A2A43C-D455-4502-8B49-7BCF65C6A6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1784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Re%C3%A1lka" TargetMode="External"/><Relationship Id="rId2" Type="http://schemas.openxmlformats.org/officeDocument/2006/relationships/hyperlink" Target="https://cs.wikipedia.org/wiki/Bohumil_Hraba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batrosmedia.cz/tituly/81119256/ostre-sledovane-vlaky/" TargetMode="External"/><Relationship Id="rId2" Type="http://schemas.openxmlformats.org/officeDocument/2006/relationships/hyperlink" Target="https://cs.wikipedia.org/wiki/Bohumil_Hraba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lbatrosmedia.cz/tituly/81119151/obsluhoval-jsem-anglickeho-krale/" TargetMode="External"/><Relationship Id="rId5" Type="http://schemas.openxmlformats.org/officeDocument/2006/relationships/hyperlink" Target="https://www.valka.cz/14843-Bohumil-Hrabal-pod-dohledem-nejen-komunisticke-cenzury" TargetMode="External"/><Relationship Id="rId4" Type="http://schemas.openxmlformats.org/officeDocument/2006/relationships/hyperlink" Target="https://m.facebook.com/hvezdarna.brno/photos/a.115804199841/10159256934399842/?type=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4A63DF5-C242-719F-4372-56C8303361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u="sng" dirty="0"/>
              <a:t>Bohumil Hrabal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775AEB91-10FB-7619-F247-26ABE60AED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Iniciály: BH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532654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38C0A87-52A1-1353-1FF5-E3D1347FF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D0DE66D-58B1-70AC-0F70-E00071A27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Jeho rodné jméno je Bohumil František Kilian </a:t>
            </a:r>
          </a:p>
          <a:p>
            <a:r>
              <a:rPr lang="cs-CZ" dirty="0"/>
              <a:t>Narozen 28. března 1914</a:t>
            </a:r>
          </a:p>
          <a:p>
            <a:r>
              <a:rPr lang="cs-CZ" dirty="0"/>
              <a:t>Zemřel 3.února 1997 (82 let)</a:t>
            </a:r>
          </a:p>
          <a:p>
            <a:r>
              <a:rPr lang="cs-CZ" dirty="0"/>
              <a:t>Příčina smrti byla pád z okna (dodnes se </a:t>
            </a:r>
            <a:r>
              <a:rPr lang="cs-CZ" dirty="0" smtClean="0"/>
              <a:t>spekuluje, </a:t>
            </a:r>
            <a:r>
              <a:rPr lang="cs-CZ" dirty="0"/>
              <a:t>že šlo o sebevraždu)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953968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BFD1B61-8F4A-4505-902A-326DB0815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Rodina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0509EEB-0F9B-1691-689F-16874A34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Matka: Marie Božena </a:t>
            </a:r>
            <a:r>
              <a:rPr lang="cs-CZ" dirty="0" err="1"/>
              <a:t>Kilianová</a:t>
            </a:r>
            <a:r>
              <a:rPr lang="cs-CZ" dirty="0"/>
              <a:t> </a:t>
            </a:r>
          </a:p>
          <a:p>
            <a:r>
              <a:rPr lang="cs-CZ" dirty="0"/>
              <a:t>Otec: Bohumil Blecha (důstojník R-U armády)</a:t>
            </a:r>
          </a:p>
          <a:p>
            <a:r>
              <a:rPr lang="cs-CZ" dirty="0"/>
              <a:t>Kmotr: František Hrabal (prodejce limonád)</a:t>
            </a:r>
          </a:p>
          <a:p>
            <a:r>
              <a:rPr lang="cs-CZ" dirty="0"/>
              <a:t>Babička: Kateřina </a:t>
            </a:r>
            <a:r>
              <a:rPr lang="cs-CZ" dirty="0" err="1" smtClean="0"/>
              <a:t>Kilianová</a:t>
            </a:r>
            <a:endParaRPr lang="cs-CZ" dirty="0"/>
          </a:p>
          <a:p>
            <a:r>
              <a:rPr lang="cs-CZ" dirty="0"/>
              <a:t>Děda: Tomáš Kilian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26130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11B2B030-4738-4359-9E46-144B7C8BFF8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xmlns="" id="{E722B2DD-E14D-4972-9D98-5D6E61B1B2D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4ECC5EE0-A143-3787-5883-6D0D376D33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t="24135" r="1" b="28136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651701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FA84177-22CC-9153-5138-BACA171BD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Mládí a studia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1B28C32-D21F-08D4-2A44-DF111170D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Celá jeho rodina se věnovala divadlu, malý Bohuslav se objevil již roku 1918 v Jiráskově Vojnarce </a:t>
            </a:r>
          </a:p>
          <a:p>
            <a:r>
              <a:rPr lang="cs-CZ" dirty="0"/>
              <a:t>V roce 1915 začal studovat na gymnáziu v Brně, odkud ale odešel kvůli špatným známkám</a:t>
            </a:r>
          </a:p>
          <a:p>
            <a:r>
              <a:rPr lang="cs-CZ" dirty="0"/>
              <a:t>Následně přestoupil na reálku* v Nymburku </a:t>
            </a:r>
          </a:p>
          <a:p>
            <a:r>
              <a:rPr lang="cs-CZ" dirty="0"/>
              <a:t>Roku 1934 odmaturoval na Nymburském gymnáziu, podruhé odmaturoval na českobrodském gymnáziu z latiny, kterou potřeboval na studia práv v Praze</a:t>
            </a:r>
          </a:p>
          <a:p>
            <a:r>
              <a:rPr lang="cs-CZ" dirty="0"/>
              <a:t>Kvůli okupaci ČSR dokončil studia až r. 1946 (titul JUDr.)</a:t>
            </a:r>
          </a:p>
          <a:p>
            <a:r>
              <a:rPr lang="cs-CZ" dirty="0"/>
              <a:t>Během války pracoval jako železniční dělník a výpravčí v Kostomlatech nad Labem (námět pro knihu Ostře sledované vlaky)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25231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CFBF81-204B-AB8A-8BF2-D2E57E53E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1132" y="365125"/>
            <a:ext cx="5912667" cy="1325563"/>
          </a:xfrm>
        </p:spPr>
        <p:txBody>
          <a:bodyPr/>
          <a:lstStyle/>
          <a:p>
            <a:r>
              <a:rPr lang="cs-CZ" dirty="0"/>
              <a:t>                                Hrabal ve 30. letech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C05CA47E-A796-3179-2597-7430AD67A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47168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302886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>
            <a:extLst>
              <a:ext uri="{FF2B5EF4-FFF2-40B4-BE49-F238E27FC236}">
                <a16:creationId xmlns:a16="http://schemas.microsoft.com/office/drawing/2014/main" xmlns="" id="{8E4E43AA-6D29-9C81-E30C-AFE474929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9" y="365125"/>
            <a:ext cx="5374433" cy="2462051"/>
          </a:xfrm>
        </p:spPr>
        <p:txBody>
          <a:bodyPr>
            <a:normAutofit fontScale="90000"/>
          </a:bodyPr>
          <a:lstStyle/>
          <a:p>
            <a:r>
              <a:rPr lang="cs-CZ" dirty="0"/>
              <a:t>                                             Hrabalovo vysvědčení </a:t>
            </a:r>
            <a:r>
              <a:rPr lang="cs-CZ" dirty="0" smtClean="0"/>
              <a:t>z roku </a:t>
            </a:r>
            <a:r>
              <a:rPr lang="cs-CZ" dirty="0"/>
              <a:t>1925/1926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8ADAE94C-0CCE-61FC-1183-5B3255AD0A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57004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24928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69FDCB-C404-EB56-607E-BC0E3C385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Spisovatelská léta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06355DD-BBFA-DE2E-1674-3EC105F99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Spisovatelem z povolání se stal až v roce 1963</a:t>
            </a:r>
          </a:p>
          <a:p>
            <a:r>
              <a:rPr lang="cs-CZ" dirty="0"/>
              <a:t>Roku 1965 se stal členem ČS spisovatelů a redakční rady Literárních novin </a:t>
            </a:r>
          </a:p>
          <a:p>
            <a:r>
              <a:rPr lang="cs-CZ" dirty="0"/>
              <a:t>Od r. 1970 nesměl publikovat, až roku 1975 mu to bylo povoleno pod přísným dozorem a cenzurou na základě sebekritického prohlášení</a:t>
            </a:r>
          </a:p>
          <a:p>
            <a:r>
              <a:rPr lang="cs-CZ" dirty="0"/>
              <a:t>Většina jeho děl vycházela v nakladatelství Pražská imaginace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885811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CC6204F-8806-BD6D-C868-3DE89E0D7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Díla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6E9715A-C207-9B81-98E7-CA0A05404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Hovory lidí (1956)</a:t>
            </a:r>
          </a:p>
          <a:p>
            <a:r>
              <a:rPr lang="cs-CZ" dirty="0"/>
              <a:t>Perlička na dně (1963)</a:t>
            </a:r>
          </a:p>
          <a:p>
            <a:r>
              <a:rPr lang="cs-CZ" dirty="0"/>
              <a:t>Taneční hodiny pro starší a pokročilé (1964)-tato novela je tvořena jedním souvětím (okolo 500.000 výtisků)</a:t>
            </a:r>
          </a:p>
          <a:p>
            <a:r>
              <a:rPr lang="cs-CZ" dirty="0"/>
              <a:t>Ostře sledované vlaky (1965)-film z roku 1966 oceněn Oscarem</a:t>
            </a:r>
          </a:p>
          <a:p>
            <a:r>
              <a:rPr lang="cs-CZ" dirty="0"/>
              <a:t>Inzerát na dům, ve kterém už nechci bydlet (1965)-film byl promítán oficiálně až v 90. letech</a:t>
            </a:r>
          </a:p>
          <a:p>
            <a:r>
              <a:rPr lang="cs-CZ" dirty="0"/>
              <a:t>Automat svět (1966)</a:t>
            </a:r>
          </a:p>
          <a:p>
            <a:r>
              <a:rPr lang="cs-CZ" dirty="0"/>
              <a:t>Morytáty a legendy (1968)-12 próz s pitoreskními náměty**</a:t>
            </a:r>
          </a:p>
        </p:txBody>
      </p:sp>
    </p:spTree>
    <p:extLst>
      <p:ext uri="{BB962C8B-B14F-4D97-AF65-F5344CB8AC3E}">
        <p14:creationId xmlns:p14="http://schemas.microsoft.com/office/powerpoint/2010/main" xmlns="" val="248132979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98F4A1B-AB98-A829-AD45-73AD69F9C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Díla II.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C40B8A8-9AAF-7793-AD54-80C9C4E5E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Trilogie Městečko u vody (vzpomínkové prózy)</a:t>
            </a:r>
          </a:p>
          <a:p>
            <a:pPr>
              <a:buFont typeface="Aptos" panose="020B0004020202020204" pitchFamily="34" charset="0"/>
              <a:buChar char="–"/>
            </a:pPr>
            <a:r>
              <a:rPr lang="cs-CZ" dirty="0"/>
              <a:t>Postřižiny (1976)-zfilmováno roku 1980</a:t>
            </a:r>
          </a:p>
          <a:p>
            <a:pPr>
              <a:buFont typeface="Aptos" panose="020B0004020202020204" pitchFamily="34" charset="0"/>
              <a:buChar char="–"/>
            </a:pPr>
            <a:r>
              <a:rPr lang="cs-CZ" dirty="0"/>
              <a:t>Krasosmutnění (1979)-povídky</a:t>
            </a:r>
          </a:p>
          <a:p>
            <a:pPr>
              <a:buFont typeface="Aptos" panose="020B0004020202020204" pitchFamily="34" charset="0"/>
              <a:buChar char="–"/>
            </a:pPr>
            <a:r>
              <a:rPr lang="cs-CZ" dirty="0"/>
              <a:t>Harlekýnovy milióny (1981)</a:t>
            </a:r>
          </a:p>
          <a:p>
            <a:r>
              <a:rPr lang="cs-CZ" dirty="0"/>
              <a:t>Slavnosti sněženek (1978)-zfilmováno-epizodní role BH</a:t>
            </a:r>
          </a:p>
          <a:p>
            <a:r>
              <a:rPr lang="cs-CZ" dirty="0"/>
              <a:t>Městečko, kde se zastavil čas (1973)-vzpomínková próza</a:t>
            </a:r>
          </a:p>
          <a:p>
            <a:r>
              <a:rPr lang="cs-CZ" dirty="0"/>
              <a:t>Obsluhoval jsem anglického krále (1971)-zfilmováno roku 2006</a:t>
            </a:r>
          </a:p>
          <a:p>
            <a:r>
              <a:rPr lang="cs-CZ" dirty="0"/>
              <a:t>Příliš hlučná samota (1989)-zfilmováno roku 2007</a:t>
            </a:r>
          </a:p>
          <a:p>
            <a:r>
              <a:rPr lang="cs-CZ" dirty="0"/>
              <a:t>Napsal spoustu dalších knih, dokonce i několik scénářů ke svým knihám</a:t>
            </a:r>
          </a:p>
        </p:txBody>
      </p:sp>
    </p:spTree>
    <p:extLst>
      <p:ext uri="{BB962C8B-B14F-4D97-AF65-F5344CB8AC3E}">
        <p14:creationId xmlns:p14="http://schemas.microsoft.com/office/powerpoint/2010/main" xmlns="" val="9677968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CA849E0-2285-4BFC-D863-D0ADCF87A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6522" y="365125"/>
            <a:ext cx="5677277" cy="2957497"/>
          </a:xfrm>
        </p:spPr>
        <p:txBody>
          <a:bodyPr>
            <a:normAutofit/>
          </a:bodyPr>
          <a:lstStyle/>
          <a:p>
            <a:r>
              <a:rPr lang="cs-CZ" dirty="0"/>
              <a:t>                                   Moderní přebal knihy </a:t>
            </a:r>
            <a:r>
              <a:rPr lang="cs-CZ" dirty="0" smtClean="0"/>
              <a:t>                           </a:t>
            </a:r>
            <a:r>
              <a:rPr lang="cs-CZ" dirty="0"/>
              <a:t>Obsluhoval jsem anglického krále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D1DA529C-C11D-0005-DA1E-6816F2DA47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3482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87925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F483590-D9C6-0C01-07BE-677EDF40D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                             Moderní přebal knihy Ostře                s                           sledované vlaky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4C85A182-F90C-F2A3-F836-B057ED883E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0564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667124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DB94C4B-0377-5467-6958-A7970BC77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Pojmenovaná místa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6E2DCBC-3A06-6BF9-67DA-57FF1903A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 Praze:</a:t>
            </a:r>
            <a:r>
              <a:rPr lang="cs-CZ" dirty="0"/>
              <a:t> náměstí Bohumila Hrabala a ZŠ Bohumila Hrabala</a:t>
            </a:r>
          </a:p>
          <a:p>
            <a:r>
              <a:rPr lang="cs-CZ" b="1" dirty="0"/>
              <a:t>V Brně: </a:t>
            </a:r>
            <a:r>
              <a:rPr lang="cs-CZ" dirty="0"/>
              <a:t>v roce 2017 zde začal vznikat park Bohumila Hrabala</a:t>
            </a:r>
          </a:p>
          <a:p>
            <a:r>
              <a:rPr lang="cs-CZ" b="1" dirty="0"/>
              <a:t>V Nymburku: </a:t>
            </a:r>
            <a:r>
              <a:rPr lang="cs-CZ" dirty="0"/>
              <a:t>gymnázium Bohumila Hrabala (zde studoval)</a:t>
            </a:r>
          </a:p>
          <a:p>
            <a:r>
              <a:rPr lang="cs-CZ" b="1" dirty="0"/>
              <a:t>V Kersku: </a:t>
            </a:r>
            <a:r>
              <a:rPr lang="cs-CZ" dirty="0"/>
              <a:t>naučná stezka Bohumila Hrabala a autobusová stanice</a:t>
            </a:r>
          </a:p>
          <a:p>
            <a:r>
              <a:rPr lang="cs-CZ" b="1" dirty="0"/>
              <a:t>Ve Vesmíru: </a:t>
            </a:r>
            <a:r>
              <a:rPr lang="cs-CZ" dirty="0"/>
              <a:t>planetka </a:t>
            </a:r>
            <a:r>
              <a:rPr lang="cs-CZ" i="1" dirty="0"/>
              <a:t>4112 Hrabal</a:t>
            </a:r>
            <a:r>
              <a:rPr lang="cs-CZ" dirty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1926685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EC4B42E-7199-A8B1-61F1-F0C3E4A89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                                          planetka 4112 Hrabal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79502025-9FEA-F9B7-3EC3-EE936B5C3B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4766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534422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9AAD58B-49C0-7EF9-E4ED-C1E291AFA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Významy některých slov v prezentaci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8884549-FF49-9C43-D8AD-A7A87B95B3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*reálka</a:t>
            </a:r>
            <a:r>
              <a:rPr lang="cs-CZ" dirty="0"/>
              <a:t>-všeobecná střední škola se zaměřením na přírodovědné a technické obory, jazyky. První reálka vznikla v r. 1706 v Halle (Německo)</a:t>
            </a:r>
          </a:p>
          <a:p>
            <a:pPr marL="0" indent="0">
              <a:buNone/>
            </a:pPr>
            <a:r>
              <a:rPr lang="cs-CZ" b="1" dirty="0"/>
              <a:t>**pitoreskní</a:t>
            </a:r>
            <a:r>
              <a:rPr lang="cs-CZ" dirty="0"/>
              <a:t>-synonymy jsou například malebný, elegantní či také směšný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0382957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535A277-21D1-03A5-8391-D5CB2E093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Zdroje-text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1A26835-479B-FEDB-372E-EDA871023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https://cs.wikipedia.org/wiki/Bohumil_Hrabal#Rozhlasov%C3%A1_zpracov%C3%A1n%C3%AD</a:t>
            </a:r>
            <a:r>
              <a:rPr lang="cs-CZ" dirty="0"/>
              <a:t> (B. Hrabal)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https://cs.wikipedia.org/wiki/Re%C3%A1lka</a:t>
            </a:r>
            <a:r>
              <a:rPr lang="cs-CZ" dirty="0"/>
              <a:t> (reálka)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340525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D8E72C7-DE8F-11E7-00B5-68C94B7F9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Zdroje-obrázky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3899276-C3BB-67D3-1BA2-F7A85F29E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https://cs.wikipedia.org/wiki/Bohumil_Hrabal#/media/Soubor:Bohumil_Hrabal_1988_%C4%8Desk%C3%BD_spisovatel_foto_Hana_Hamplov%C3%A1.jpg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https://cs.wikipedia.org/wiki/Bohumil_Hrabal#/media/Soubor:Vyrocni_vysvdceni_Hrabal_Bohumil.png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https://www.albatrosmedia.cz/tituly/81119256/ostre-sledovane-vlaky/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https://m.facebook.com/hvezdarna.brno/photos/a.115804199841/10159256934399842/?type=3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https://www.valka.cz/14843-Bohumil-Hrabal-pod-dohledem-nejen-komunisticke-cenzury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https://www.albatrosmedia.cz/tituly/81119151/obsluhoval-jsem-anglickeho-krale/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01637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552</Words>
  <Application>Microsoft Office PowerPoint</Application>
  <PresentationFormat>Vlastní</PresentationFormat>
  <Paragraphs>68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Office</vt:lpstr>
      <vt:lpstr>Bohumil Hrabal</vt:lpstr>
      <vt:lpstr>Základní informace</vt:lpstr>
      <vt:lpstr>Rodina</vt:lpstr>
      <vt:lpstr>Snímek 4</vt:lpstr>
      <vt:lpstr>Mládí a studia</vt:lpstr>
      <vt:lpstr>                                Hrabal ve 30. letech</vt:lpstr>
      <vt:lpstr>                                             Hrabalovo vysvědčení z roku 1925/1926</vt:lpstr>
      <vt:lpstr>Spisovatelská léta</vt:lpstr>
      <vt:lpstr>Díla</vt:lpstr>
      <vt:lpstr>Díla II.</vt:lpstr>
      <vt:lpstr>                                   Moderní přebal knihy                            Obsluhoval jsem anglického krále</vt:lpstr>
      <vt:lpstr>                             Moderní přebal knihy Ostře                s                           sledované vlaky</vt:lpstr>
      <vt:lpstr>Pojmenovaná místa</vt:lpstr>
      <vt:lpstr>                                           planetka 4112 Hrabal</vt:lpstr>
      <vt:lpstr>Významy některých slov v prezentaci</vt:lpstr>
      <vt:lpstr>Zdroje-text</vt:lpstr>
      <vt:lpstr>Zdroje-obrázky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Bohumil Hrabal</dc:title>
  <dc:creator>Šedivec Dominik</dc:creator>
  <cp:lastModifiedBy>User</cp:lastModifiedBy>
  <cp:revision>2</cp:revision>
  <dcterms:created xsi:type="dcterms:W3CDTF">2024-05-01T11:31:32Z</dcterms:created>
  <dcterms:modified xsi:type="dcterms:W3CDTF">2024-05-02T12:08:16Z</dcterms:modified>
</cp:coreProperties>
</file>