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1" r:id="rId4"/>
    <p:sldId id="260" r:id="rId5"/>
    <p:sldId id="262" r:id="rId6"/>
    <p:sldId id="263" r:id="rId7"/>
    <p:sldId id="264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617BA98-5C22-EB07-8F3F-2AC0F7403A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AF79730-3C7A-CDA7-7F03-8E4804C0D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C476E09-04EF-E4AF-E6EE-4AEC344FD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F7DD6B2-98F7-9EBC-07AD-F0E8C13F3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6603F53-101B-0C4C-88D2-E015C9211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08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67C1B28-6C6C-B0CD-CEB2-3BDA95C1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C0D3B03-52B8-6F35-3CBC-75BA261F7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6182EAB-A1D7-B8A9-E806-248440D4C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B460483-8593-E0E2-1AD5-318D635D0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2A62315-87DE-C5E1-5BF0-392B3EBAD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951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5FFE1B3-5175-8031-DC89-F7055E78B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CA98EC7-3D6B-92B2-2FF4-D72C8CCF20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9FA5A7B-1293-4426-424F-92926D25A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8DA0278-362A-B46A-6CAF-EFFC76D93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186FA3F-3FD2-7615-30EB-EDC327070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250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29403C4-198F-B312-2276-2335F97E7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EF67157-B5E6-17D4-B001-97C51C833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3093A0D-693B-385D-F155-47E5EEBFC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31EF78A-A5E7-2267-336B-881A2FEDA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20BCC12-3F0F-41E8-C59A-D898CE25F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28CB0F3-B58F-347B-FC7B-D3313D264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713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20EBF95-7425-7377-C216-696E43EFB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36BC3B3-765D-0143-9FFD-46581290E5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DEAB813-0F57-BD32-FDE5-878F2DF6A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2B77558E-DC15-7E4E-4804-467A8E7BC8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87B639C-86C7-29ED-B4E0-2DF4C0C2C9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C794C70B-8DF4-3E26-DF57-74429744E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1487ACFA-1E8D-9301-8F7C-8CF3F18F6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71D8C465-BA6F-892E-35D2-59B2E7483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781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A19ACBA-2EE8-06CA-584F-EE885B1D2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17EA1CA-012D-2305-9585-266861676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F7512190-A2CE-B10C-8A10-5B47CC25B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078C8034-0B9F-91BE-93A9-6EE8E2C76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383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8FD38CB4-39E8-F7E1-326C-5C2E88A78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AF3CD972-9142-E7AD-779D-A1DB38638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484233E4-49C8-F508-8502-DCC9C7F7A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085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BB811B7-DAE3-FDDA-375B-546244F99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C884D18-3905-3196-6D18-3E602EC59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4AE9CF6-FB23-93BB-182B-B4768C184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2229D45-1856-8253-B91F-AD146F709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46D93C6-0B5D-4337-3408-542A06A31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5405BE8-F319-3DA4-2BB6-EBD634F9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852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51D46CE-10CA-3CE7-B30B-377596E00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0BFC257B-9B88-57A8-39FE-7320536554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0365BF1-05BE-320E-DA41-249883DBA6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909B33E-AA40-1705-A322-9966A2F51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B26E11E-0F56-5CF5-7673-0755895B1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720DF51-4EB3-508E-9B7B-2723C3258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658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5B7181F-DC95-073D-603E-E2A8EB3EA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B4C1948C-B6B7-D629-45D5-978CDDED22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29E7DF1-7A75-928D-13CF-43F954267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FD66116-98DA-B020-8BBC-A494181D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29C9AA5-3906-2D7B-4549-D6DB7E7D6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760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9094ED33-55DB-E399-826B-61952ABACF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D5FA71C-2C01-A748-C3E5-2BBF99BFE7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C000646-EEC5-92F4-70C2-56D3574EB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29219C2-B72B-FA62-FD2A-84409709F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459FB99-A7FB-4B2B-D8B1-86444992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547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E200C48-9B7B-75F1-1894-4AFF3C80E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FB19143-AD90-FB95-03AF-A471FB7507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390B1FF-E06B-12A9-C8FD-DD81DF69B7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3672A9-FC95-4DEB-AAE8-9A50B3B4639C}" type="datetimeFigureOut">
              <a:rPr lang="cs-CZ" smtClean="0"/>
              <a:t>05.05.2024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7DC6141-52F0-AD5A-3F4F-84E836E643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784F2F8-AF03-07F0-2CAC-918161B627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BE42CE-68CA-48A2-8EF5-7EE328FF58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696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HGV_bB12KU" TargetMode="External"/><Relationship Id="rId2" Type="http://schemas.openxmlformats.org/officeDocument/2006/relationships/hyperlink" Target="https://www.youtube.com/watch?v=QWcBBThXA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jtrn_bcRm7Y" TargetMode="External"/><Relationship Id="rId4" Type="http://schemas.openxmlformats.org/officeDocument/2006/relationships/hyperlink" Target="https://www.youtube.com/watch?v=NRNLx94Wna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op_punk" TargetMode="External"/><Relationship Id="rId7" Type="http://schemas.openxmlformats.org/officeDocument/2006/relationships/hyperlink" Target="https://www.prokapelu.cz/yamaha-psr-e473/" TargetMode="External"/><Relationship Id="rId2" Type="http://schemas.openxmlformats.org/officeDocument/2006/relationships/hyperlink" Target="https://cs.wikipedia.org/wiki/Chinas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merkura.cz/action-pj-opb" TargetMode="External"/><Relationship Id="rId5" Type="http://schemas.openxmlformats.org/officeDocument/2006/relationships/hyperlink" Target="https://cs.wikipedia.org/wiki/Chinaski#/media/Soubor:Chinaski-koncert.jpg" TargetMode="External"/><Relationship Id="rId4" Type="http://schemas.openxmlformats.org/officeDocument/2006/relationships/hyperlink" Target="https://cs.wikipedia.org/wiki/Pop_ro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14617BF9-9F98-B56E-E57F-352FB8AA6E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4F21A649-9737-79B3-1656-410000A2F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Chinaski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CFFEE3E-EBF6-35B6-2BE7-612CF15B36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Vznik r. 1987 pod názvem Starý Hadry</a:t>
            </a:r>
          </a:p>
        </p:txBody>
      </p:sp>
    </p:spTree>
    <p:extLst>
      <p:ext uri="{BB962C8B-B14F-4D97-AF65-F5344CB8AC3E}">
        <p14:creationId xmlns:p14="http://schemas.microsoft.com/office/powerpoint/2010/main" val="2521551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173DFC0-82F2-17DA-1BCB-24EECDCBF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Hudební styly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F29CCAD-0C28-E18E-9A05-3886931F28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Dříve pop-punk (žánr spojující prvky popu a rocku, vznik v 70. letech)</a:t>
            </a:r>
          </a:p>
          <a:p>
            <a:r>
              <a:rPr lang="cs-CZ" dirty="0"/>
              <a:t>Nyní pop-rock (chytlavost popu a nenáročnost textu z rocku, 60. léta)</a:t>
            </a:r>
          </a:p>
        </p:txBody>
      </p:sp>
    </p:spTree>
    <p:extLst>
      <p:ext uri="{BB962C8B-B14F-4D97-AF65-F5344CB8AC3E}">
        <p14:creationId xmlns:p14="http://schemas.microsoft.com/office/powerpoint/2010/main" val="3527595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D77C01C-BF0C-35E0-7DDD-8E1F8BB79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obsazení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B320D15-447C-1FFD-6D88-2B5D2B647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Michal Malátný=</a:t>
            </a:r>
            <a:r>
              <a:rPr lang="cs-CZ" dirty="0">
                <a:solidFill>
                  <a:srgbClr val="FF0000"/>
                </a:solidFill>
              </a:rPr>
              <a:t>kytara, zpěv</a:t>
            </a:r>
          </a:p>
          <a:p>
            <a:r>
              <a:rPr lang="cs-CZ" dirty="0"/>
              <a:t>František Táborský=</a:t>
            </a:r>
            <a:r>
              <a:rPr lang="cs-CZ" dirty="0">
                <a:solidFill>
                  <a:srgbClr val="FF0000"/>
                </a:solidFill>
              </a:rPr>
              <a:t>kytara, zpěv</a:t>
            </a:r>
          </a:p>
          <a:p>
            <a:r>
              <a:rPr lang="cs-CZ" dirty="0"/>
              <a:t>Jan Steinsdörfer=</a:t>
            </a:r>
            <a:r>
              <a:rPr lang="cs-CZ" dirty="0">
                <a:solidFill>
                  <a:srgbClr val="FF0000"/>
                </a:solidFill>
              </a:rPr>
              <a:t>klávesy</a:t>
            </a:r>
          </a:p>
          <a:p>
            <a:r>
              <a:rPr lang="cs-CZ" dirty="0"/>
              <a:t>Tomi Okres=</a:t>
            </a:r>
            <a:r>
              <a:rPr lang="cs-CZ" dirty="0">
                <a:solidFill>
                  <a:srgbClr val="FF0000"/>
                </a:solidFill>
              </a:rPr>
              <a:t>basová kytara</a:t>
            </a:r>
          </a:p>
          <a:p>
            <a:r>
              <a:rPr lang="cs-CZ" dirty="0"/>
              <a:t>Lukáš Pavlík=</a:t>
            </a:r>
            <a:r>
              <a:rPr lang="cs-CZ" dirty="0">
                <a:solidFill>
                  <a:srgbClr val="FF0000"/>
                </a:solidFill>
              </a:rPr>
              <a:t>bicí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C3DE8295-0149-0803-7F76-9C4BD7B28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6096000" cy="2486025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0269DAAC-E2AE-D2A3-41F9-5D8B4E3EF6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4105275"/>
            <a:ext cx="6667500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400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C8F3D31-21D8-DB7D-5A45-64C436EA7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Alba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8BBFFAF-3057-9B51-B71F-E51EA24EB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/>
              <a:t>Chinaski (1995)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Dlouhej kouř (1997)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1. signální (1999)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Na </a:t>
            </a:r>
            <a:r>
              <a:rPr lang="cs-CZ" dirty="0" err="1"/>
              <a:t>na</a:t>
            </a:r>
            <a:r>
              <a:rPr lang="cs-CZ" dirty="0"/>
              <a:t> </a:t>
            </a:r>
            <a:r>
              <a:rPr lang="cs-CZ" dirty="0" err="1"/>
              <a:t>na</a:t>
            </a:r>
            <a:r>
              <a:rPr lang="cs-CZ" dirty="0"/>
              <a:t> a jiné popěvky (2000)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Originál (2002)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Music Bar (2005)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07 (2007)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Není na co čekat  (2010)</a:t>
            </a:r>
          </a:p>
        </p:txBody>
      </p:sp>
    </p:spTree>
    <p:extLst>
      <p:ext uri="{BB962C8B-B14F-4D97-AF65-F5344CB8AC3E}">
        <p14:creationId xmlns:p14="http://schemas.microsoft.com/office/powerpoint/2010/main" val="223594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D6D8065-025F-7E92-F3D0-C8819C5C8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Alba II.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394CE25-F2F3-9FFA-6365-746D19D71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9) </a:t>
            </a:r>
            <a:r>
              <a:rPr lang="cs-CZ" dirty="0" err="1"/>
              <a:t>Rockfield</a:t>
            </a:r>
            <a:r>
              <a:rPr lang="cs-CZ" dirty="0"/>
              <a:t> (2014)</a:t>
            </a:r>
          </a:p>
          <a:p>
            <a:pPr marL="0" indent="0">
              <a:buNone/>
            </a:pPr>
            <a:r>
              <a:rPr lang="cs-CZ" dirty="0"/>
              <a:t>10) </a:t>
            </a:r>
            <a:r>
              <a:rPr lang="pt-BR" dirty="0"/>
              <a:t>Není nám do pláče (2017)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11) 11 (2019)</a:t>
            </a:r>
          </a:p>
          <a:p>
            <a:pPr marL="0" indent="0">
              <a:buNone/>
            </a:pPr>
            <a:r>
              <a:rPr lang="cs-CZ" dirty="0"/>
              <a:t>12) </a:t>
            </a:r>
            <a:r>
              <a:rPr lang="cs-CZ" dirty="0" err="1"/>
              <a:t>Frihet</a:t>
            </a:r>
            <a:r>
              <a:rPr lang="cs-CZ" dirty="0"/>
              <a:t> (2022)</a:t>
            </a:r>
          </a:p>
        </p:txBody>
      </p:sp>
    </p:spTree>
    <p:extLst>
      <p:ext uri="{BB962C8B-B14F-4D97-AF65-F5344CB8AC3E}">
        <p14:creationId xmlns:p14="http://schemas.microsoft.com/office/powerpoint/2010/main" val="2120542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4BC7842-8079-B48C-1B41-8F6A2CA20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Ukázky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24655A1-B822-1053-D03B-F90E75D50E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https://www.youtube.com/watch?v=QWcBBThXATM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-Venku je na nule</a:t>
            </a:r>
          </a:p>
          <a:p>
            <a:r>
              <a:rPr lang="cs-CZ" dirty="0">
                <a:hlinkClick r:id="rId3"/>
              </a:rPr>
              <a:t>https://www.youtube.com/watch?v=rHGV_bB12KU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-Láska a data</a:t>
            </a:r>
          </a:p>
          <a:p>
            <a:r>
              <a:rPr lang="cs-CZ" dirty="0">
                <a:hlinkClick r:id="rId4"/>
              </a:rPr>
              <a:t>https://www.youtube.com/watch?v=NRNLx94Wna0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-Kapradí</a:t>
            </a:r>
          </a:p>
          <a:p>
            <a:r>
              <a:rPr lang="cs-CZ" dirty="0">
                <a:hlinkClick r:id="rId5"/>
              </a:rPr>
              <a:t>https://www.youtube.com/watch?v=jtrn_bcRm7Y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-Každý ráno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693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373E26B-90B8-610E-CB68-3032A10F7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F1A0CFF-5427-7494-D653-31671E361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https://cs.wikipedia.org/wiki/Chinaski#</a:t>
            </a:r>
            <a:endParaRPr lang="cs-CZ" dirty="0"/>
          </a:p>
          <a:p>
            <a:r>
              <a:rPr lang="cs-CZ" dirty="0">
                <a:hlinkClick r:id="rId3"/>
              </a:rPr>
              <a:t>https://cs.wikipedia.org/wiki/Pop_punk</a:t>
            </a:r>
            <a:endParaRPr lang="cs-CZ" dirty="0"/>
          </a:p>
          <a:p>
            <a:r>
              <a:rPr lang="cs-CZ" dirty="0">
                <a:hlinkClick r:id="rId4"/>
              </a:rPr>
              <a:t>https://cs.wikipedia.org/wiki/Pop_rock</a:t>
            </a:r>
            <a:endParaRPr lang="cs-CZ" dirty="0"/>
          </a:p>
          <a:p>
            <a:r>
              <a:rPr lang="cs-CZ" dirty="0">
                <a:hlinkClick r:id="rId5"/>
              </a:rPr>
              <a:t>https://cs.wikipedia.org/wiki/Chinaski#/media/Soubor:Chinaski-koncert.jpg</a:t>
            </a:r>
            <a:endParaRPr lang="cs-CZ" dirty="0"/>
          </a:p>
          <a:p>
            <a:r>
              <a:rPr lang="cs-CZ" dirty="0">
                <a:hlinkClick r:id="rId6"/>
              </a:rPr>
              <a:t>https://www.umerkura.cz/action-pj-opb</a:t>
            </a:r>
            <a:endParaRPr lang="cs-CZ" dirty="0"/>
          </a:p>
          <a:p>
            <a:r>
              <a:rPr lang="cs-CZ" dirty="0">
                <a:hlinkClick r:id="rId7"/>
              </a:rPr>
              <a:t>https://www.prokapelu.cz/yamaha-psr-e473/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40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296</Words>
  <Application>Microsoft Office PowerPoint</Application>
  <PresentationFormat>Širokoúhlá obrazovka</PresentationFormat>
  <Paragraphs>41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Motiv Office</vt:lpstr>
      <vt:lpstr>Chinaski</vt:lpstr>
      <vt:lpstr>Hudební styly</vt:lpstr>
      <vt:lpstr>Nástrojové obsazení</vt:lpstr>
      <vt:lpstr>Alba</vt:lpstr>
      <vt:lpstr>Alba II. </vt:lpstr>
      <vt:lpstr>Ukázky</vt:lpstr>
      <vt:lpstr>Zdroje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Chinaski</dc:title>
  <dc:creator>Šedivec Dominik</dc:creator>
  <cp:lastModifiedBy>Šedivec Dominik</cp:lastModifiedBy>
  <cp:revision>1</cp:revision>
  <dcterms:created xsi:type="dcterms:W3CDTF">2024-05-05T06:45:05Z</dcterms:created>
  <dcterms:modified xsi:type="dcterms:W3CDTF">2024-05-05T07:16:39Z</dcterms:modified>
</cp:coreProperties>
</file>