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9" r:id="rId3"/>
    <p:sldId id="265" r:id="rId4"/>
    <p:sldId id="278" r:id="rId5"/>
    <p:sldId id="277" r:id="rId6"/>
    <p:sldId id="276" r:id="rId7"/>
    <p:sldId id="275" r:id="rId8"/>
    <p:sldId id="274" r:id="rId9"/>
    <p:sldId id="273" r:id="rId10"/>
    <p:sldId id="272" r:id="rId11"/>
    <p:sldId id="271" r:id="rId12"/>
    <p:sldId id="270" r:id="rId13"/>
    <p:sldId id="269" r:id="rId14"/>
    <p:sldId id="268" r:id="rId15"/>
    <p:sldId id="267" r:id="rId16"/>
    <p:sldId id="266" r:id="rId17"/>
    <p:sldId id="264" r:id="rId18"/>
    <p:sldId id="260" r:id="rId19"/>
  </p:sldIdLst>
  <p:sldSz cx="12192000" cy="6858000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114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54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DC01E0D-AD82-D5F0-F542-1C55BC1530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F80DBE01-D84D-8ABF-D6F5-EC5B25D896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457DEE5-AF46-374E-F993-61BA012F3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5E902F8A-1E9F-D9A2-9115-E43EC5EE6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47F66DE-A2F3-23ED-F709-957CF4DFC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647403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4CEC6BC-E387-8E61-3677-7CF01B3A9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F57C856-BFE6-42E5-A205-493E09D91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191A2C8-18CE-68C8-2E0F-3007E20CF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2207359-6EE3-70F1-4A19-9F4515310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D7104CF-5679-5861-AE04-0DBD3710B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00286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ABEA27C-AA9F-1034-5247-6E6C8739A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704C6D8-4E4E-1DE6-EEC4-249108CDCD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7A5ED19-879C-BE94-1573-4112D3DA8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57FE5E0-D44F-C3C1-9AD6-B2D8AF751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9A23F21-FFD3-F959-880E-34673AB1C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8141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A5136BF-8D0B-35CF-FFA4-8940363305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E79A28A3-E5C9-6E96-924F-B42D13444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13C88BD6-F643-3231-E984-443E8E4D79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DC79E62-07A8-3CFA-E090-DAC43F40E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B0BBC0C9-3FE7-C5E9-7D17-320D517AE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0C4D98E8-264F-9CA7-3699-D23626616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3788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088FBF9D-D2E3-0207-77BD-C704877D7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A2F861B-3478-4A73-F0D6-108E37CC9B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3CC23E4D-B1BB-9ACC-42D8-FB33396CE4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040327EB-AA7D-F8B0-AD39-A982CC096E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F6962B76-5B20-6FF1-12F5-1C6667B9A1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10463882-672B-02D2-AA2D-44149187F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9896CDC6-5AC6-7B77-305D-E735208B7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6047FA2E-12F5-2A2C-E34E-29CE39E49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1663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2591AF3-48AC-FC42-06A1-C963D8F3C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FCF3C3EE-3938-AE69-F6A0-D9BBBAD3A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8767ED31-EE89-33FE-D87D-1CA4C018A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F255BADA-4ABA-2ECE-904C-B402817116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3818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2E270F6C-2886-F50B-B508-9B0E20AD3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B6480138-ABF8-FCEF-52F0-A7FB54484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8D29AFE6-C527-1A23-CCDA-FDDD93803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0143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69FDCF2-DF2C-89D3-EAA9-AFAAFCB43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A719959-5EA3-0E08-63FD-3BB67A3BDB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6994726D-D7E1-C996-9E8D-7B5A045D39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65EEE9E-5065-CCC0-8A51-2DAC9169B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D5E3A84B-8A91-808A-35DA-8A73373F2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CA83FC2-82D6-3B5C-035C-E8CAB428F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4820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7656CB6-67BB-DAF3-8239-A7D1ECFC8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0C3612D1-E6DF-D1CB-708E-FE7E42D4FF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C07FC3FA-564C-ECE1-4224-50FD38626C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D4287A1C-4EFD-DE9C-46CB-2643C09BD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92526E96-C4E0-4F1A-D4F2-1AFCA3092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EF2971B0-67CC-7A10-EF02-C93A41950B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4822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5712B65-2C77-D972-6883-9520F21F7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11121B9-3628-1C6C-BCCC-72A88DC92C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D64A915-B43C-3D1D-1F1C-A151952AC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CCA31D0-E449-411D-B590-C17B074AC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B07F24A-C383-9FB9-0C60-B9025B728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5646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1E98BFA7-638A-60E6-E06F-7CA8968DC94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DDBBB63E-9F8F-BC95-AF0B-33C65E89D2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8EC3792-9CBE-A374-ED27-5946B9D13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BE39FA8-CC2C-C28D-F84B-27D23B741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2278DE2-9014-2EBA-37BA-83CB30265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1132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B047189B-D39E-D3FE-D1B3-5DF9CEAF5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EA4BE1E-99D8-0512-F2B7-E78C5CF3AC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4BB16A73-98C3-4F65-8698-1825890D33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3153A-2817-49E9-A334-CBBBCB1A4C29}" type="datetimeFigureOut">
              <a:rPr lang="cs-CZ" smtClean="0"/>
              <a:t>25.02.2024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908585C-35E9-0158-6E3B-CABC1CF7611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3C03D35-1FE9-9FEC-1099-999B173842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CCC414-1775-4C07-B193-7F8A72F5E6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440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microsoft.com/office/2007/relationships/hdphoto" Target="../media/hdphoto1.wdp"/><Relationship Id="rId7" Type="http://schemas.openxmlformats.org/officeDocument/2006/relationships/image" Target="../media/image8.png"/><Relationship Id="rId12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11" Type="http://schemas.openxmlformats.org/officeDocument/2006/relationships/image" Target="../media/image4.png"/><Relationship Id="rId5" Type="http://schemas.openxmlformats.org/officeDocument/2006/relationships/image" Target="../media/image6.png"/><Relationship Id="rId10" Type="http://schemas.openxmlformats.org/officeDocument/2006/relationships/image" Target="../media/image3.svg"/><Relationship Id="rId4" Type="http://schemas.openxmlformats.org/officeDocument/2006/relationships/image" Target="../media/image5.png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microsoft.com/office/2007/relationships/hdphoto" Target="../media/hdphoto1.wdp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10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microsoft.com/office/2007/relationships/hdphoto" Target="../media/hdphoto1.wdp"/><Relationship Id="rId7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microsoft.com/office/2007/relationships/hdphoto" Target="../media/hdphoto1.wdp"/><Relationship Id="rId7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microsoft.com/office/2007/relationships/hdphoto" Target="../media/hdphoto3.wdp"/><Relationship Id="rId7" Type="http://schemas.openxmlformats.org/officeDocument/2006/relationships/image" Target="../media/image19.png"/><Relationship Id="rId12" Type="http://schemas.microsoft.com/office/2007/relationships/hdphoto" Target="../media/hdphoto2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11" Type="http://schemas.openxmlformats.org/officeDocument/2006/relationships/image" Target="../media/image4.png"/><Relationship Id="rId5" Type="http://schemas.openxmlformats.org/officeDocument/2006/relationships/image" Target="../media/image2.png"/><Relationship Id="rId10" Type="http://schemas.openxmlformats.org/officeDocument/2006/relationships/image" Target="../media/image22.svg"/><Relationship Id="rId4" Type="http://schemas.openxmlformats.org/officeDocument/2006/relationships/image" Target="../media/image5.png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10" Type="http://schemas.openxmlformats.org/officeDocument/2006/relationships/image" Target="../media/image24.svg"/><Relationship Id="rId4" Type="http://schemas.openxmlformats.org/officeDocument/2006/relationships/image" Target="../media/image5.png"/><Relationship Id="rId9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30.png"/><Relationship Id="rId3" Type="http://schemas.microsoft.com/office/2007/relationships/hdphoto" Target="../media/hdphoto1.wdp"/><Relationship Id="rId7" Type="http://schemas.openxmlformats.org/officeDocument/2006/relationships/image" Target="../media/image27.png"/><Relationship Id="rId12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svg"/><Relationship Id="rId11" Type="http://schemas.openxmlformats.org/officeDocument/2006/relationships/image" Target="../media/image4.png"/><Relationship Id="rId5" Type="http://schemas.openxmlformats.org/officeDocument/2006/relationships/image" Target="../media/image25.png"/><Relationship Id="rId10" Type="http://schemas.openxmlformats.org/officeDocument/2006/relationships/image" Target="../media/image29.svg"/><Relationship Id="rId4" Type="http://schemas.openxmlformats.org/officeDocument/2006/relationships/image" Target="../media/image5.png"/><Relationship Id="rId9" Type="http://schemas.openxmlformats.org/officeDocument/2006/relationships/image" Target="../media/image28.png"/><Relationship Id="rId14" Type="http://schemas.openxmlformats.org/officeDocument/2006/relationships/image" Target="../media/image31.sv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11" Type="http://schemas.openxmlformats.org/officeDocument/2006/relationships/image" Target="../media/image32.jpeg"/><Relationship Id="rId5" Type="http://schemas.openxmlformats.org/officeDocument/2006/relationships/image" Target="../media/image2.png"/><Relationship Id="rId10" Type="http://schemas.openxmlformats.org/officeDocument/2006/relationships/image" Target="../media/image22.svg"/><Relationship Id="rId4" Type="http://schemas.openxmlformats.org/officeDocument/2006/relationships/image" Target="../media/image5.png"/><Relationship Id="rId9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13" Type="http://schemas.openxmlformats.org/officeDocument/2006/relationships/image" Target="../media/image34.png"/><Relationship Id="rId3" Type="http://schemas.microsoft.com/office/2007/relationships/hdphoto" Target="../media/hdphoto1.wdp"/><Relationship Id="rId7" Type="http://schemas.openxmlformats.org/officeDocument/2006/relationships/image" Target="../media/image2.png"/><Relationship Id="rId12" Type="http://schemas.microsoft.com/office/2007/relationships/hdphoto" Target="../media/hdphoto5.wdp"/><Relationship Id="rId2" Type="http://schemas.openxmlformats.org/officeDocument/2006/relationships/image" Target="../media/image1.png"/><Relationship Id="rId16" Type="http://schemas.microsoft.com/office/2007/relationships/hdphoto" Target="../media/hdphoto7.wd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svg"/><Relationship Id="rId11" Type="http://schemas.openxmlformats.org/officeDocument/2006/relationships/image" Target="../media/image33.png"/><Relationship Id="rId5" Type="http://schemas.openxmlformats.org/officeDocument/2006/relationships/image" Target="../media/image28.png"/><Relationship Id="rId15" Type="http://schemas.openxmlformats.org/officeDocument/2006/relationships/image" Target="../media/image35.png"/><Relationship Id="rId10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image" Target="../media/image4.png"/><Relationship Id="rId14" Type="http://schemas.microsoft.com/office/2007/relationships/hdphoto" Target="../media/hdphoto6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13" Type="http://schemas.openxmlformats.org/officeDocument/2006/relationships/image" Target="../media/image41.png"/><Relationship Id="rId18" Type="http://schemas.openxmlformats.org/officeDocument/2006/relationships/image" Target="../media/image46.svg"/><Relationship Id="rId3" Type="http://schemas.microsoft.com/office/2007/relationships/hdphoto" Target="../media/hdphoto8.wdp"/><Relationship Id="rId7" Type="http://schemas.openxmlformats.org/officeDocument/2006/relationships/image" Target="../media/image2.png"/><Relationship Id="rId12" Type="http://schemas.openxmlformats.org/officeDocument/2006/relationships/image" Target="../media/image40.svg"/><Relationship Id="rId17" Type="http://schemas.openxmlformats.org/officeDocument/2006/relationships/image" Target="../media/image45.png"/><Relationship Id="rId2" Type="http://schemas.openxmlformats.org/officeDocument/2006/relationships/image" Target="../media/image36.png"/><Relationship Id="rId16" Type="http://schemas.openxmlformats.org/officeDocument/2006/relationships/image" Target="../media/image44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svg"/><Relationship Id="rId11" Type="http://schemas.openxmlformats.org/officeDocument/2006/relationships/image" Target="../media/image39.png"/><Relationship Id="rId5" Type="http://schemas.openxmlformats.org/officeDocument/2006/relationships/image" Target="../media/image37.png"/><Relationship Id="rId15" Type="http://schemas.openxmlformats.org/officeDocument/2006/relationships/image" Target="../media/image43.png"/><Relationship Id="rId10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image" Target="../media/image4.png"/><Relationship Id="rId14" Type="http://schemas.openxmlformats.org/officeDocument/2006/relationships/image" Target="../media/image42.sv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svg"/><Relationship Id="rId3" Type="http://schemas.microsoft.com/office/2007/relationships/hdphoto" Target="../media/hdphoto9.wdp"/><Relationship Id="rId7" Type="http://schemas.openxmlformats.org/officeDocument/2006/relationships/image" Target="../media/image50.png"/><Relationship Id="rId12" Type="http://schemas.microsoft.com/office/2007/relationships/hdphoto" Target="../media/hdphoto4.wdp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svg"/><Relationship Id="rId11" Type="http://schemas.openxmlformats.org/officeDocument/2006/relationships/image" Target="../media/image27.png"/><Relationship Id="rId5" Type="http://schemas.openxmlformats.org/officeDocument/2006/relationships/image" Target="../media/image48.png"/><Relationship Id="rId10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/><Relationship Id="rId3" Type="http://schemas.microsoft.com/office/2007/relationships/hdphoto" Target="../media/hdphoto1.wdp"/><Relationship Id="rId7" Type="http://schemas.openxmlformats.org/officeDocument/2006/relationships/image" Target="../media/image2.png"/><Relationship Id="rId12" Type="http://schemas.openxmlformats.org/officeDocument/2006/relationships/image" Target="../media/image55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3.svg"/><Relationship Id="rId11" Type="http://schemas.openxmlformats.org/officeDocument/2006/relationships/image" Target="../media/image54.png"/><Relationship Id="rId5" Type="http://schemas.openxmlformats.org/officeDocument/2006/relationships/image" Target="../media/image52.png"/><Relationship Id="rId10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10" Type="http://schemas.openxmlformats.org/officeDocument/2006/relationships/image" Target="../media/image57.svg"/><Relationship Id="rId4" Type="http://schemas.openxmlformats.org/officeDocument/2006/relationships/image" Target="../media/image5.png"/><Relationship Id="rId9" Type="http://schemas.openxmlformats.org/officeDocument/2006/relationships/image" Target="../media/image56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svg"/><Relationship Id="rId5" Type="http://schemas.openxmlformats.org/officeDocument/2006/relationships/image" Target="../media/image58.png"/><Relationship Id="rId10" Type="http://schemas.openxmlformats.org/officeDocument/2006/relationships/image" Target="../media/image61.svg"/><Relationship Id="rId4" Type="http://schemas.openxmlformats.org/officeDocument/2006/relationships/image" Target="../media/image5.png"/><Relationship Id="rId9" Type="http://schemas.openxmlformats.org/officeDocument/2006/relationships/image" Target="../media/image60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.svg"/><Relationship Id="rId5" Type="http://schemas.openxmlformats.org/officeDocument/2006/relationships/image" Target="../media/image62.png"/><Relationship Id="rId4" Type="http://schemas.openxmlformats.org/officeDocument/2006/relationships/hyperlink" Target="https://www.youtube.com/watch?v=BwqQ8HA83q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upload.wikimedia.org/wikipedia/commons/9/98/Edvard_Bene%C5%A1.jpg" TargetMode="External"/><Relationship Id="rId13" Type="http://schemas.openxmlformats.org/officeDocument/2006/relationships/hyperlink" Target="https://img.myloview.cz/obrazy/letni-zahradka-v-petrohrade-krajina-krasny-park-kvetiny-a-stromy-zeleny-travnik-trava-slavne-historicke-misto-pro-plakaty-vyzdobu-interieru-kalendare-navrhy-vytisku-700-97491054.jpg" TargetMode="External"/><Relationship Id="rId3" Type="http://schemas.microsoft.com/office/2007/relationships/hdphoto" Target="../media/hdphoto1.wdp"/><Relationship Id="rId7" Type="http://schemas.openxmlformats.org/officeDocument/2006/relationships/hyperlink" Target="https://imagebox.cz.osobnosti.cz/foto/josef-capek/josef-capek.jpg" TargetMode="External"/><Relationship Id="rId12" Type="http://schemas.openxmlformats.org/officeDocument/2006/relationships/hyperlink" Target="https://zapnimozek.cz/wp-content/uploads/dreamstime_11002636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rchiv.narodni-divadlo.cz/files/foto/44259" TargetMode="External"/><Relationship Id="rId11" Type="http://schemas.openxmlformats.org/officeDocument/2006/relationships/hyperlink" Target="https://mediator1.upmedia.cz/wp-content/uploads/2021/11/Prvni-cislo-1893-e1638276330562.jpg" TargetMode="External"/><Relationship Id="rId5" Type="http://schemas.openxmlformats.org/officeDocument/2006/relationships/hyperlink" Target="https://eca.ck2.cz/files/gallery/202/DSC-0021.JPG" TargetMode="External"/><Relationship Id="rId10" Type="http://schemas.openxmlformats.org/officeDocument/2006/relationships/hyperlink" Target="https://www.rostliny-cs.com/images_data/8845-zahradnikuv-rijen-3.jpg" TargetMode="External"/><Relationship Id="rId4" Type="http://schemas.openxmlformats.org/officeDocument/2006/relationships/hyperlink" Target="https://upload.wikimedia.org/wikipedia/commons/b/bd/Karel-capek.jpg" TargetMode="External"/><Relationship Id="rId9" Type="http://schemas.openxmlformats.org/officeDocument/2006/relationships/hyperlink" Target="https://upload.wikimedia.org/wikipedia/commons/thumb/6/6c/Tom%C3%A1%C5%A1_Garrigue_Masaryk_1925.PNG/640px-Tom%C3%A1%C5%A1_Garrigue_Masaryk_1925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852B6590-E58E-60F8-6F9E-DE26C83EC3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7C41EBC7-FB6C-FBC3-D0E9-D46764A08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4247" y="1787237"/>
            <a:ext cx="9343505" cy="2352502"/>
          </a:xfrm>
        </p:spPr>
        <p:txBody>
          <a:bodyPr>
            <a:normAutofit fontScale="90000"/>
          </a:bodyPr>
          <a:lstStyle/>
          <a:p>
            <a:r>
              <a:rPr lang="cs-CZ" sz="12500" u="sng" dirty="0">
                <a:solidFill>
                  <a:schemeClr val="bg1"/>
                </a:solidFill>
                <a:latin typeface="Amasis MT Pro Black" panose="02040A04050005020304" pitchFamily="18" charset="-18"/>
              </a:rPr>
              <a:t>Karel Čapek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E87E825C-D1CC-409B-3669-C6774D7B0E3F}"/>
              </a:ext>
            </a:extLst>
          </p:cNvPr>
          <p:cNvSpPr txBox="1"/>
          <p:nvPr/>
        </p:nvSpPr>
        <p:spPr>
          <a:xfrm>
            <a:off x="2707177" y="4844267"/>
            <a:ext cx="6777643" cy="1309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>
                <a:solidFill>
                  <a:schemeClr val="bg1"/>
                </a:solidFill>
                <a:latin typeface="Amasis MT Pro Black" panose="02040A04050005020304" pitchFamily="18" charset="-18"/>
              </a:rPr>
              <a:t>Kateřina Pitrová</a:t>
            </a:r>
          </a:p>
          <a:p>
            <a:pPr algn="ctr">
              <a:lnSpc>
                <a:spcPct val="150000"/>
              </a:lnSpc>
            </a:pPr>
            <a:r>
              <a:rPr lang="cs-CZ" sz="2800" dirty="0">
                <a:solidFill>
                  <a:schemeClr val="bg1"/>
                </a:solidFill>
                <a:latin typeface="Amasis MT Pro Black" panose="02040A04050005020304" pitchFamily="18" charset="-18"/>
              </a:rPr>
              <a:t>Gymnázium Dr. Josefa Pekaře</a:t>
            </a:r>
          </a:p>
        </p:txBody>
      </p:sp>
    </p:spTree>
    <p:extLst>
      <p:ext uri="{BB962C8B-B14F-4D97-AF65-F5344CB8AC3E}">
        <p14:creationId xmlns:p14="http://schemas.microsoft.com/office/powerpoint/2010/main" val="336181897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852B6590-E58E-60F8-6F9E-DE26C83EC35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7C41EBC7-FB6C-FBC3-D0E9-D46764A08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7367" y="1637607"/>
            <a:ext cx="8299680" cy="2190517"/>
          </a:xfrm>
        </p:spPr>
        <p:txBody>
          <a:bodyPr>
            <a:normAutofit/>
          </a:bodyPr>
          <a:lstStyle/>
          <a:p>
            <a:r>
              <a:rPr lang="cs-CZ" sz="7200" u="sng" dirty="0">
                <a:solidFill>
                  <a:schemeClr val="bg1"/>
                </a:solidFill>
                <a:latin typeface="Amasis MT Pro Black" panose="02040A04050005020304" pitchFamily="18" charset="-18"/>
              </a:rPr>
              <a:t>Běžný den Karla Čapka …</a:t>
            </a:r>
          </a:p>
        </p:txBody>
      </p:sp>
      <p:pic>
        <p:nvPicPr>
          <p:cNvPr id="6" name="Grafický objekt 5" descr="Zmatený člověk se souvislou výplní">
            <a:extLst>
              <a:ext uri="{FF2B5EF4-FFF2-40B4-BE49-F238E27FC236}">
                <a16:creationId xmlns:a16="http://schemas.microsoft.com/office/drawing/2014/main" id="{088390C1-8535-FC3C-0192-7D0673971B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228965" y="2237571"/>
            <a:ext cx="4774996" cy="4774996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4C382212-40D5-15D3-1FB2-965C14ADA73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8437418" y="113676"/>
            <a:ext cx="2385753" cy="3404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45932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>
            <a:extLst>
              <a:ext uri="{FF2B5EF4-FFF2-40B4-BE49-F238E27FC236}">
                <a16:creationId xmlns:a16="http://schemas.microsoft.com/office/drawing/2014/main" id="{ECF668F2-D206-BFF1-6A8C-3430620C70D9}"/>
              </a:ext>
            </a:extLst>
          </p:cNvPr>
          <p:cNvCxnSpPr>
            <a:cxnSpLocks/>
          </p:cNvCxnSpPr>
          <p:nvPr/>
        </p:nvCxnSpPr>
        <p:spPr>
          <a:xfrm flipH="1">
            <a:off x="9258488" y="3295484"/>
            <a:ext cx="405974" cy="736189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377E1587-29D7-7D36-A1CF-3FBD386863DB}"/>
              </a:ext>
            </a:extLst>
          </p:cNvPr>
          <p:cNvCxnSpPr>
            <a:cxnSpLocks/>
          </p:cNvCxnSpPr>
          <p:nvPr/>
        </p:nvCxnSpPr>
        <p:spPr>
          <a:xfrm flipV="1">
            <a:off x="9668632" y="1820487"/>
            <a:ext cx="0" cy="1494212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0" y="1299207"/>
            <a:ext cx="58293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Vstával</a:t>
            </a:r>
          </a:p>
        </p:txBody>
      </p:sp>
      <p:pic>
        <p:nvPicPr>
          <p:cNvPr id="3" name="Grafický objekt 2" descr="Budík se souvislou výplní">
            <a:extLst>
              <a:ext uri="{FF2B5EF4-FFF2-40B4-BE49-F238E27FC236}">
                <a16:creationId xmlns:a16="http://schemas.microsoft.com/office/drawing/2014/main" id="{056DEEAA-BE6A-0E34-8CCA-BC7607350C5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069353" y="4726583"/>
            <a:ext cx="2502524" cy="2502524"/>
          </a:xfrm>
          <a:prstGeom prst="rect">
            <a:avLst/>
          </a:prstGeom>
        </p:spPr>
      </p:pic>
      <p:pic>
        <p:nvPicPr>
          <p:cNvPr id="4" name="Grafický objekt 3" descr="Postel se souvislou výplní">
            <a:extLst>
              <a:ext uri="{FF2B5EF4-FFF2-40B4-BE49-F238E27FC236}">
                <a16:creationId xmlns:a16="http://schemas.microsoft.com/office/drawing/2014/main" id="{AF800F7C-F301-0449-55CE-0B50AD8C918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t="24677" b="24583"/>
          <a:stretch/>
        </p:blipFill>
        <p:spPr>
          <a:xfrm>
            <a:off x="832876" y="4598514"/>
            <a:ext cx="4453084" cy="2259486"/>
          </a:xfrm>
          <a:prstGeom prst="rect">
            <a:avLst/>
          </a:prstGeom>
        </p:spPr>
      </p:pic>
      <p:pic>
        <p:nvPicPr>
          <p:cNvPr id="9" name="Grafický objekt 8" descr="Zmatený člověk se souvislou výplní">
            <a:extLst>
              <a:ext uri="{FF2B5EF4-FFF2-40B4-BE49-F238E27FC236}">
                <a16:creationId xmlns:a16="http://schemas.microsoft.com/office/drawing/2014/main" id="{BC04A6D2-AC90-2C86-E3EB-AB6A3277C87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41698" y="3624015"/>
            <a:ext cx="3323599" cy="3309632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C2B5B1BD-A8E3-E58D-0BA9-CA2C4425E042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3059418" y="2367170"/>
            <a:ext cx="1488157" cy="212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7545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>
            <a:extLst>
              <a:ext uri="{FF2B5EF4-FFF2-40B4-BE49-F238E27FC236}">
                <a16:creationId xmlns:a16="http://schemas.microsoft.com/office/drawing/2014/main" id="{ECF668F2-D206-BFF1-6A8C-3430620C70D9}"/>
              </a:ext>
            </a:extLst>
          </p:cNvPr>
          <p:cNvCxnSpPr>
            <a:cxnSpLocks/>
          </p:cNvCxnSpPr>
          <p:nvPr/>
        </p:nvCxnSpPr>
        <p:spPr>
          <a:xfrm flipH="1">
            <a:off x="9019309" y="3295484"/>
            <a:ext cx="645153" cy="794378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se šipkou 9">
            <a:extLst>
              <a:ext uri="{FF2B5EF4-FFF2-40B4-BE49-F238E27FC236}">
                <a16:creationId xmlns:a16="http://schemas.microsoft.com/office/drawing/2014/main" id="{377E1587-29D7-7D36-A1CF-3FBD386863DB}"/>
              </a:ext>
            </a:extLst>
          </p:cNvPr>
          <p:cNvCxnSpPr>
            <a:cxnSpLocks/>
          </p:cNvCxnSpPr>
          <p:nvPr/>
        </p:nvCxnSpPr>
        <p:spPr>
          <a:xfrm>
            <a:off x="9668632" y="3314699"/>
            <a:ext cx="1354044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35067" y="1480293"/>
            <a:ext cx="481125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Snídaně</a:t>
            </a:r>
          </a:p>
        </p:txBody>
      </p:sp>
      <p:pic>
        <p:nvPicPr>
          <p:cNvPr id="16" name="Grafický objekt 15" descr="Zmatený člověk se souvislou výplní">
            <a:extLst>
              <a:ext uri="{FF2B5EF4-FFF2-40B4-BE49-F238E27FC236}">
                <a16:creationId xmlns:a16="http://schemas.microsoft.com/office/drawing/2014/main" id="{F70E19F9-8BEA-E310-E3AF-A46159246F6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672647" y="3646369"/>
            <a:ext cx="3323599" cy="3309632"/>
          </a:xfrm>
          <a:prstGeom prst="rect">
            <a:avLst/>
          </a:prstGeom>
        </p:spPr>
      </p:pic>
      <p:pic>
        <p:nvPicPr>
          <p:cNvPr id="11" name="Grafický objekt 10" descr="Káva se souvislou výplní">
            <a:extLst>
              <a:ext uri="{FF2B5EF4-FFF2-40B4-BE49-F238E27FC236}">
                <a16:creationId xmlns:a16="http://schemas.microsoft.com/office/drawing/2014/main" id="{598BFA32-9D53-7559-0EC8-95496E122F5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144684" y="4089862"/>
            <a:ext cx="1490461" cy="1490461"/>
          </a:xfrm>
          <a:prstGeom prst="rect">
            <a:avLst/>
          </a:prstGeo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11698C7A-391D-9A13-2FF1-F32F1A405D25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3561899" y="2367170"/>
            <a:ext cx="1488157" cy="212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6951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442239" y="455092"/>
            <a:ext cx="58293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Venčení psa Dášenky</a:t>
            </a:r>
          </a:p>
        </p:txBody>
      </p:sp>
      <p:grpSp>
        <p:nvGrpSpPr>
          <p:cNvPr id="21" name="Skupina 20">
            <a:extLst>
              <a:ext uri="{FF2B5EF4-FFF2-40B4-BE49-F238E27FC236}">
                <a16:creationId xmlns:a16="http://schemas.microsoft.com/office/drawing/2014/main" id="{9EC66484-85D9-2CE5-A862-821BDBEE2B68}"/>
              </a:ext>
            </a:extLst>
          </p:cNvPr>
          <p:cNvGrpSpPr/>
          <p:nvPr/>
        </p:nvGrpSpPr>
        <p:grpSpPr>
          <a:xfrm>
            <a:off x="3390140" y="5120640"/>
            <a:ext cx="2056015" cy="2134986"/>
            <a:chOff x="3356889" y="5045825"/>
            <a:chExt cx="2056015" cy="2134986"/>
          </a:xfrm>
        </p:grpSpPr>
        <p:pic>
          <p:nvPicPr>
            <p:cNvPr id="3" name="Grafický objekt 2" descr="Štěně se souvislou výplní">
              <a:extLst>
                <a:ext uri="{FF2B5EF4-FFF2-40B4-BE49-F238E27FC236}">
                  <a16:creationId xmlns:a16="http://schemas.microsoft.com/office/drawing/2014/main" id="{27923C10-ACAD-52FF-6A92-F64A75A103A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3356889" y="5124796"/>
              <a:ext cx="2056015" cy="2056015"/>
            </a:xfrm>
            <a:prstGeom prst="rect">
              <a:avLst/>
            </a:prstGeom>
          </p:spPr>
        </p:pic>
        <p:cxnSp>
          <p:nvCxnSpPr>
            <p:cNvPr id="12" name="Přímá spojnice 11">
              <a:extLst>
                <a:ext uri="{FF2B5EF4-FFF2-40B4-BE49-F238E27FC236}">
                  <a16:creationId xmlns:a16="http://schemas.microsoft.com/office/drawing/2014/main" id="{B24669BB-9D2C-729A-9300-6CF9D52C17DB}"/>
                </a:ext>
              </a:extLst>
            </p:cNvPr>
            <p:cNvCxnSpPr/>
            <p:nvPr/>
          </p:nvCxnSpPr>
          <p:spPr>
            <a:xfrm>
              <a:off x="3356889" y="5045825"/>
              <a:ext cx="1028007" cy="91440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Přímá spojnice se šipkou 13">
            <a:extLst>
              <a:ext uri="{FF2B5EF4-FFF2-40B4-BE49-F238E27FC236}">
                <a16:creationId xmlns:a16="http://schemas.microsoft.com/office/drawing/2014/main" id="{F0E10EA2-2230-B8B1-9565-1B690C904290}"/>
              </a:ext>
            </a:extLst>
          </p:cNvPr>
          <p:cNvCxnSpPr>
            <a:cxnSpLocks/>
          </p:cNvCxnSpPr>
          <p:nvPr/>
        </p:nvCxnSpPr>
        <p:spPr>
          <a:xfrm>
            <a:off x="9668632" y="3314699"/>
            <a:ext cx="1229353" cy="67541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se šipkou 16">
            <a:extLst>
              <a:ext uri="{FF2B5EF4-FFF2-40B4-BE49-F238E27FC236}">
                <a16:creationId xmlns:a16="http://schemas.microsoft.com/office/drawing/2014/main" id="{F2729160-CDB0-07EA-D04C-EFDB93632649}"/>
              </a:ext>
            </a:extLst>
          </p:cNvPr>
          <p:cNvCxnSpPr>
            <a:cxnSpLocks/>
          </p:cNvCxnSpPr>
          <p:nvPr/>
        </p:nvCxnSpPr>
        <p:spPr>
          <a:xfrm flipH="1">
            <a:off x="8911244" y="3295484"/>
            <a:ext cx="753218" cy="794378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8" name="Grafický objekt 7" descr="Zmatený člověk se souvislou výplní">
            <a:extLst>
              <a:ext uri="{FF2B5EF4-FFF2-40B4-BE49-F238E27FC236}">
                <a16:creationId xmlns:a16="http://schemas.microsoft.com/office/drawing/2014/main" id="{ACB3D340-4F1C-8A48-D7D6-F380F270DBB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00332" y="3640579"/>
            <a:ext cx="3323599" cy="3309632"/>
          </a:xfrm>
          <a:prstGeom prst="rect">
            <a:avLst/>
          </a:prstGeo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A7699A4E-1E6A-4478-3A06-7391C1A3693D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1618052" y="2437433"/>
            <a:ext cx="1488157" cy="2123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3991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442239" y="595520"/>
            <a:ext cx="58293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Prohlídka u doktora</a:t>
            </a:r>
          </a:p>
        </p:txBody>
      </p:sp>
      <p:cxnSp>
        <p:nvCxnSpPr>
          <p:cNvPr id="2" name="Přímá spojnice se šipkou 1">
            <a:extLst>
              <a:ext uri="{FF2B5EF4-FFF2-40B4-BE49-F238E27FC236}">
                <a16:creationId xmlns:a16="http://schemas.microsoft.com/office/drawing/2014/main" id="{BA3E4EAA-3C28-ACBB-FC32-A0EFFE9961CD}"/>
              </a:ext>
            </a:extLst>
          </p:cNvPr>
          <p:cNvCxnSpPr>
            <a:cxnSpLocks/>
          </p:cNvCxnSpPr>
          <p:nvPr/>
        </p:nvCxnSpPr>
        <p:spPr>
          <a:xfrm flipH="1">
            <a:off x="8412480" y="3314699"/>
            <a:ext cx="1256152" cy="70866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" name="Přímá spojnice se šipkou 3">
            <a:extLst>
              <a:ext uri="{FF2B5EF4-FFF2-40B4-BE49-F238E27FC236}">
                <a16:creationId xmlns:a16="http://schemas.microsoft.com/office/drawing/2014/main" id="{3232AC6A-39DE-ED1D-F97B-E40DBB8E631F}"/>
              </a:ext>
            </a:extLst>
          </p:cNvPr>
          <p:cNvCxnSpPr>
            <a:cxnSpLocks/>
          </p:cNvCxnSpPr>
          <p:nvPr/>
        </p:nvCxnSpPr>
        <p:spPr>
          <a:xfrm flipH="1">
            <a:off x="8786553" y="3295484"/>
            <a:ext cx="877909" cy="727876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1" name="Grafický objekt 10" descr="Lékař samčího pohlaví se souvislou výplní">
            <a:extLst>
              <a:ext uri="{FF2B5EF4-FFF2-40B4-BE49-F238E27FC236}">
                <a16:creationId xmlns:a16="http://schemas.microsoft.com/office/drawing/2014/main" id="{4C424534-64D7-F402-7BFE-F2A3CDB1DE7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39866" y="2766973"/>
            <a:ext cx="2679469" cy="2679469"/>
          </a:xfrm>
          <a:prstGeom prst="rect">
            <a:avLst/>
          </a:prstGeom>
        </p:spPr>
      </p:pic>
      <p:pic>
        <p:nvPicPr>
          <p:cNvPr id="7" name="Grafický objekt 6" descr="Muž s holí se souvislou výplní">
            <a:extLst>
              <a:ext uri="{FF2B5EF4-FFF2-40B4-BE49-F238E27FC236}">
                <a16:creationId xmlns:a16="http://schemas.microsoft.com/office/drawing/2014/main" id="{1A23D82D-F90F-82A6-4D04-34FE57F4811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3140243" y="3903134"/>
            <a:ext cx="3086616" cy="3086616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A52D2AEB-D420-B32C-EB9A-0C10889484DD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 rot="20964074">
            <a:off x="3681782" y="2654111"/>
            <a:ext cx="1513801" cy="2160253"/>
          </a:xfrm>
          <a:prstGeom prst="rect">
            <a:avLst/>
          </a:prstGeom>
        </p:spPr>
      </p:pic>
      <p:sp>
        <p:nvSpPr>
          <p:cNvPr id="9" name="Blesk 8">
            <a:extLst>
              <a:ext uri="{FF2B5EF4-FFF2-40B4-BE49-F238E27FC236}">
                <a16:creationId xmlns:a16="http://schemas.microsoft.com/office/drawing/2014/main" id="{9FE23030-3AEB-4CED-2F53-03EF3BAD4130}"/>
              </a:ext>
            </a:extLst>
          </p:cNvPr>
          <p:cNvSpPr/>
          <p:nvPr/>
        </p:nvSpPr>
        <p:spPr>
          <a:xfrm rot="4095293">
            <a:off x="5306073" y="4221651"/>
            <a:ext cx="452701" cy="520537"/>
          </a:xfrm>
          <a:prstGeom prst="lightningBol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Blesk 9">
            <a:extLst>
              <a:ext uri="{FF2B5EF4-FFF2-40B4-BE49-F238E27FC236}">
                <a16:creationId xmlns:a16="http://schemas.microsoft.com/office/drawing/2014/main" id="{64081246-85D2-6BCB-9F66-6472B2230EED}"/>
              </a:ext>
            </a:extLst>
          </p:cNvPr>
          <p:cNvSpPr/>
          <p:nvPr/>
        </p:nvSpPr>
        <p:spPr>
          <a:xfrm rot="6005082">
            <a:off x="5661299" y="4391953"/>
            <a:ext cx="603361" cy="788344"/>
          </a:xfrm>
          <a:prstGeom prst="lightningBol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Blesk 11">
            <a:extLst>
              <a:ext uri="{FF2B5EF4-FFF2-40B4-BE49-F238E27FC236}">
                <a16:creationId xmlns:a16="http://schemas.microsoft.com/office/drawing/2014/main" id="{050B48F6-98B3-EEA4-5CE1-E476CAB7E3A2}"/>
              </a:ext>
            </a:extLst>
          </p:cNvPr>
          <p:cNvSpPr/>
          <p:nvPr/>
        </p:nvSpPr>
        <p:spPr>
          <a:xfrm rot="4054491" flipH="1">
            <a:off x="5771839" y="5200417"/>
            <a:ext cx="452701" cy="520537"/>
          </a:xfrm>
          <a:prstGeom prst="lightningBol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9421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>
            <a:extLst>
              <a:ext uri="{FF2B5EF4-FFF2-40B4-BE49-F238E27FC236}">
                <a16:creationId xmlns:a16="http://schemas.microsoft.com/office/drawing/2014/main" id="{986A12F1-B5F0-A121-1335-9297991A0B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t="3169" b="3169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308346" y="362147"/>
            <a:ext cx="722194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Cesta do práce – Lidové noviny</a:t>
            </a:r>
          </a:p>
        </p:txBody>
      </p:sp>
      <p:cxnSp>
        <p:nvCxnSpPr>
          <p:cNvPr id="11" name="Přímá spojnice se šipkou 10">
            <a:extLst>
              <a:ext uri="{FF2B5EF4-FFF2-40B4-BE49-F238E27FC236}">
                <a16:creationId xmlns:a16="http://schemas.microsoft.com/office/drawing/2014/main" id="{52AD8682-7387-58BA-41D8-B6268B058446}"/>
              </a:ext>
            </a:extLst>
          </p:cNvPr>
          <p:cNvCxnSpPr>
            <a:cxnSpLocks/>
          </p:cNvCxnSpPr>
          <p:nvPr/>
        </p:nvCxnSpPr>
        <p:spPr>
          <a:xfrm>
            <a:off x="9668632" y="3314699"/>
            <a:ext cx="0" cy="1431868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se šipkou 15">
            <a:extLst>
              <a:ext uri="{FF2B5EF4-FFF2-40B4-BE49-F238E27FC236}">
                <a16:creationId xmlns:a16="http://schemas.microsoft.com/office/drawing/2014/main" id="{9D0303C8-D911-4E42-E56C-42F004743E10}"/>
              </a:ext>
            </a:extLst>
          </p:cNvPr>
          <p:cNvCxnSpPr>
            <a:cxnSpLocks/>
          </p:cNvCxnSpPr>
          <p:nvPr/>
        </p:nvCxnSpPr>
        <p:spPr>
          <a:xfrm flipH="1">
            <a:off x="8636924" y="3314699"/>
            <a:ext cx="1031708" cy="317963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3" name="Grafický objekt 2" descr="Zmatený člověk se souvislou výplní">
            <a:extLst>
              <a:ext uri="{FF2B5EF4-FFF2-40B4-BE49-F238E27FC236}">
                <a16:creationId xmlns:a16="http://schemas.microsoft.com/office/drawing/2014/main" id="{E5A84F18-6444-91A9-3F1D-B2A6454435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94116" y="3887633"/>
            <a:ext cx="3066344" cy="3066344"/>
          </a:xfrm>
          <a:prstGeom prst="rect">
            <a:avLst/>
          </a:prstGeom>
        </p:spPr>
      </p:pic>
      <p:pic>
        <p:nvPicPr>
          <p:cNvPr id="7" name="Grafický objekt 6" descr="Noviny se souvislou výplní">
            <a:extLst>
              <a:ext uri="{FF2B5EF4-FFF2-40B4-BE49-F238E27FC236}">
                <a16:creationId xmlns:a16="http://schemas.microsoft.com/office/drawing/2014/main" id="{90E8BF64-51FF-138B-6025-7A11FDC5EDC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21019964">
            <a:off x="2442223" y="4162897"/>
            <a:ext cx="1946132" cy="1946132"/>
          </a:xfrm>
          <a:prstGeom prst="rect">
            <a:avLst/>
          </a:prstGeom>
        </p:spPr>
      </p:pic>
      <p:pic>
        <p:nvPicPr>
          <p:cNvPr id="4" name="Grafický objekt 3" descr="Tužka se souvislou výplní">
            <a:extLst>
              <a:ext uri="{FF2B5EF4-FFF2-40B4-BE49-F238E27FC236}">
                <a16:creationId xmlns:a16="http://schemas.microsoft.com/office/drawing/2014/main" id="{6C446077-AC26-379B-4666-C8BFFC3F829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7464389">
            <a:off x="5637323" y="4654433"/>
            <a:ext cx="914400" cy="914400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0E2C9331-5ED8-DD2B-1242-EE4C144C6EAB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4338358" y="2510844"/>
            <a:ext cx="1513801" cy="2160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22820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-2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612886" y="538249"/>
            <a:ext cx="631031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Procházka, fotografování</a:t>
            </a:r>
          </a:p>
        </p:txBody>
      </p:sp>
      <p:cxnSp>
        <p:nvCxnSpPr>
          <p:cNvPr id="17" name="Přímá spojnice se šipkou 16">
            <a:extLst>
              <a:ext uri="{FF2B5EF4-FFF2-40B4-BE49-F238E27FC236}">
                <a16:creationId xmlns:a16="http://schemas.microsoft.com/office/drawing/2014/main" id="{D90CF01C-E3D7-8D4F-7649-CBC01FFB0FA1}"/>
              </a:ext>
            </a:extLst>
          </p:cNvPr>
          <p:cNvCxnSpPr>
            <a:cxnSpLocks/>
          </p:cNvCxnSpPr>
          <p:nvPr/>
        </p:nvCxnSpPr>
        <p:spPr>
          <a:xfrm flipV="1">
            <a:off x="9668632" y="1845425"/>
            <a:ext cx="0" cy="146927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nice se šipkou 18">
            <a:extLst>
              <a:ext uri="{FF2B5EF4-FFF2-40B4-BE49-F238E27FC236}">
                <a16:creationId xmlns:a16="http://schemas.microsoft.com/office/drawing/2014/main" id="{093BB2FC-72DC-9692-34E2-BB3AC6437727}"/>
              </a:ext>
            </a:extLst>
          </p:cNvPr>
          <p:cNvCxnSpPr>
            <a:cxnSpLocks/>
          </p:cNvCxnSpPr>
          <p:nvPr/>
        </p:nvCxnSpPr>
        <p:spPr>
          <a:xfrm flipH="1" flipV="1">
            <a:off x="9152313" y="2460567"/>
            <a:ext cx="516319" cy="854132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2" name="Grafický objekt 1" descr="Zmatený člověk se souvislou výplní">
            <a:extLst>
              <a:ext uri="{FF2B5EF4-FFF2-40B4-BE49-F238E27FC236}">
                <a16:creationId xmlns:a16="http://schemas.microsoft.com/office/drawing/2014/main" id="{D9932831-4B36-AFD4-516D-2A470835DE1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94116" y="3887633"/>
            <a:ext cx="3066344" cy="3066344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4B34F7F8-D630-E86B-9E34-144A1718710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4338358" y="2510844"/>
            <a:ext cx="1513801" cy="2160253"/>
          </a:xfrm>
          <a:prstGeom prst="rect">
            <a:avLst/>
          </a:prstGeom>
        </p:spPr>
      </p:pic>
      <p:pic>
        <p:nvPicPr>
          <p:cNvPr id="16" name="Grafický objekt 15" descr="Fotoaparát se souvislou výplní">
            <a:extLst>
              <a:ext uri="{FF2B5EF4-FFF2-40B4-BE49-F238E27FC236}">
                <a16:creationId xmlns:a16="http://schemas.microsoft.com/office/drawing/2014/main" id="{7EECF1CD-8729-EEED-FA79-FF926BC6A24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20690658">
            <a:off x="2832068" y="4351360"/>
            <a:ext cx="1370026" cy="1370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3351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-2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290945" y="75148"/>
            <a:ext cx="597685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Oběd s manželkou Olgou</a:t>
            </a:r>
          </a:p>
        </p:txBody>
      </p:sp>
      <p:pic>
        <p:nvPicPr>
          <p:cNvPr id="4" name="Grafický objekt 3" descr="Žena se souvislou výplní">
            <a:extLst>
              <a:ext uri="{FF2B5EF4-FFF2-40B4-BE49-F238E27FC236}">
                <a16:creationId xmlns:a16="http://schemas.microsoft.com/office/drawing/2014/main" id="{AF5C863B-A963-8EF0-65FC-B3A58697310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3355" r="23873"/>
          <a:stretch/>
        </p:blipFill>
        <p:spPr>
          <a:xfrm>
            <a:off x="1404813" y="4494452"/>
            <a:ext cx="1282037" cy="2429408"/>
          </a:xfrm>
          <a:prstGeom prst="rect">
            <a:avLst/>
          </a:prstGeom>
        </p:spPr>
      </p:pic>
      <p:pic>
        <p:nvPicPr>
          <p:cNvPr id="2" name="Obrázek 1">
            <a:extLst>
              <a:ext uri="{FF2B5EF4-FFF2-40B4-BE49-F238E27FC236}">
                <a16:creationId xmlns:a16="http://schemas.microsoft.com/office/drawing/2014/main" id="{F5C4D10B-1B5D-2CA8-C181-387AF693A94E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6818" b="89773" l="9948" r="89529">
                        <a14:foregroundMark x1="70681" y1="15909" x2="77487" y2="25758"/>
                        <a14:foregroundMark x1="77487" y1="25758" x2="77487" y2="37121"/>
                        <a14:foregroundMark x1="77487" y1="37121" x2="75916" y2="40530"/>
                        <a14:foregroundMark x1="78010" y1="24242" x2="78534" y2="25758"/>
                        <a14:foregroundMark x1="79058" y1="23485" x2="74265" y2="15900"/>
                        <a14:foregroundMark x1="28796" y1="11742" x2="25654" y2="16667"/>
                        <a14:foregroundMark x1="78010" y1="30303" x2="79581" y2="26515"/>
                        <a14:foregroundMark x1="80628" y1="26515" x2="80105" y2="25379"/>
                        <a14:foregroundMark x1="36351" y1="8549" x2="32984" y2="10985"/>
                        <a14:foregroundMark x1="30890" y1="10606" x2="28796" y2="17045"/>
                        <a14:foregroundMark x1="16230" y1="28788" x2="17801" y2="26515"/>
                        <a14:foregroundMark x1="17801" y1="26515" x2="19895" y2="23106"/>
                        <a14:foregroundMark x1="49160" y1="54910" x2="56867" y2="56938"/>
                        <a14:foregroundMark x1="48655" y1="55323" x2="52356" y2="57197"/>
                        <a14:foregroundMark x1="48150" y1="56287" x2="56545" y2="57197"/>
                        <a14:foregroundMark x1="48541" y1="55416" x2="56407" y2="57787"/>
                        <a14:backgroundMark x1="36649" y1="71591" x2="63874" y2="74242"/>
                        <a14:backgroundMark x1="69110" y1="59091" x2="59686" y2="67045"/>
                        <a14:backgroundMark x1="59686" y1="67045" x2="59686" y2="68182"/>
                        <a14:backgroundMark x1="28796" y1="60606" x2="31937" y2="55682"/>
                        <a14:backgroundMark x1="36649" y1="56818" x2="36649" y2="56818"/>
                        <a14:backgroundMark x1="72251" y1="7197" x2="79058" y2="13636"/>
                        <a14:backgroundMark x1="58639" y1="5682" x2="39267" y2="6439"/>
                        <a14:backgroundMark x1="44503" y1="6818" x2="34555" y2="6439"/>
                        <a14:backgroundMark x1="57068" y1="6439" x2="68586" y2="7197"/>
                        <a14:backgroundMark x1="65445" y1="6818" x2="78010" y2="11364"/>
                        <a14:backgroundMark x1="46860" y1="61972" x2="50785" y2="63636"/>
                        <a14:backgroundMark x1="39425" y1="58818" x2="42235" y2="60010"/>
                        <a14:backgroundMark x1="35602" y1="57197" x2="38014" y2="58220"/>
                        <a14:backgroundMark x1="55128" y1="63861" x2="57852" y2="64001"/>
                        <a14:backgroundMark x1="50785" y1="63636" x2="54377" y2="63822"/>
                        <a14:backgroundMark x1="66492" y1="56818" x2="61780" y2="65530"/>
                        <a14:backgroundMark x1="34555" y1="55303" x2="44503" y2="58712"/>
                        <a14:backgroundMark x1="46073" y1="57955" x2="35602" y2="54167"/>
                        <a14:backgroundMark x1="43455" y1="57197" x2="35602" y2="53030"/>
                        <a14:backgroundMark x1="49738" y1="58712" x2="34031" y2="51894"/>
                        <a14:backgroundMark x1="32461" y1="51894" x2="27749" y2="52652"/>
                      </a14:backgroundRemoval>
                    </a14:imgEffect>
                  </a14:imgLayer>
                </a14:imgProps>
              </a:ext>
            </a:extLst>
          </a:blip>
          <a:srcRect l="7078" t="6971" r="15331" b="33317"/>
          <a:stretch/>
        </p:blipFill>
        <p:spPr>
          <a:xfrm>
            <a:off x="1008550" y="3428998"/>
            <a:ext cx="1758290" cy="1870257"/>
          </a:xfrm>
          <a:prstGeom prst="rect">
            <a:avLst/>
          </a:prstGeom>
        </p:spPr>
      </p:pic>
      <p:pic>
        <p:nvPicPr>
          <p:cNvPr id="11" name="Grafický objekt 10" descr="Muž se souvislou výplní">
            <a:extLst>
              <a:ext uri="{FF2B5EF4-FFF2-40B4-BE49-F238E27FC236}">
                <a16:creationId xmlns:a16="http://schemas.microsoft.com/office/drawing/2014/main" id="{2CA3331A-2500-1EB2-244A-62E26351C86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3442" r="25076"/>
          <a:stretch/>
        </p:blipFill>
        <p:spPr>
          <a:xfrm>
            <a:off x="3955140" y="4442911"/>
            <a:ext cx="1282037" cy="2490238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2F82724A-BBDD-5A84-AE4A-C7450617D266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4009289" y="3289619"/>
            <a:ext cx="1211914" cy="1729449"/>
          </a:xfrm>
          <a:prstGeom prst="rect">
            <a:avLst/>
          </a:prstGeom>
        </p:spPr>
      </p:pic>
      <p:pic>
        <p:nvPicPr>
          <p:cNvPr id="14" name="Grafický objekt 13" descr="Prostřený stůl se souvislou výplní">
            <a:extLst>
              <a:ext uri="{FF2B5EF4-FFF2-40B4-BE49-F238E27FC236}">
                <a16:creationId xmlns:a16="http://schemas.microsoft.com/office/drawing/2014/main" id="{39A28D83-7A6F-D824-74A1-349D8DA21E5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721911" y="4427119"/>
            <a:ext cx="1282037" cy="1282037"/>
          </a:xfrm>
          <a:prstGeom prst="rect">
            <a:avLst/>
          </a:prstGeom>
        </p:spPr>
      </p:pic>
      <p:cxnSp>
        <p:nvCxnSpPr>
          <p:cNvPr id="16" name="Přímá spojnice se šipkou 15">
            <a:extLst>
              <a:ext uri="{FF2B5EF4-FFF2-40B4-BE49-F238E27FC236}">
                <a16:creationId xmlns:a16="http://schemas.microsoft.com/office/drawing/2014/main" id="{CD85B9FA-4057-C434-BE7E-C8A16D26DBFD}"/>
              </a:ext>
            </a:extLst>
          </p:cNvPr>
          <p:cNvCxnSpPr>
            <a:cxnSpLocks/>
          </p:cNvCxnSpPr>
          <p:nvPr/>
        </p:nvCxnSpPr>
        <p:spPr>
          <a:xfrm flipV="1">
            <a:off x="9668632" y="1845425"/>
            <a:ext cx="0" cy="146927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nice se šipkou 16">
            <a:extLst>
              <a:ext uri="{FF2B5EF4-FFF2-40B4-BE49-F238E27FC236}">
                <a16:creationId xmlns:a16="http://schemas.microsoft.com/office/drawing/2014/main" id="{CA97C285-3073-F2DA-EB7C-38798A0CACB3}"/>
              </a:ext>
            </a:extLst>
          </p:cNvPr>
          <p:cNvCxnSpPr>
            <a:cxnSpLocks/>
          </p:cNvCxnSpPr>
          <p:nvPr/>
        </p:nvCxnSpPr>
        <p:spPr>
          <a:xfrm flipV="1">
            <a:off x="9668632" y="2327564"/>
            <a:ext cx="0" cy="987135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5443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-2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699234" y="582368"/>
            <a:ext cx="58293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Kreslení a ilustrování</a:t>
            </a:r>
          </a:p>
        </p:txBody>
      </p:sp>
      <p:cxnSp>
        <p:nvCxnSpPr>
          <p:cNvPr id="2" name="Přímá spojnice se šipkou 1">
            <a:extLst>
              <a:ext uri="{FF2B5EF4-FFF2-40B4-BE49-F238E27FC236}">
                <a16:creationId xmlns:a16="http://schemas.microsoft.com/office/drawing/2014/main" id="{5382AD5F-0096-FB5D-7123-F4697BB23AD0}"/>
              </a:ext>
            </a:extLst>
          </p:cNvPr>
          <p:cNvCxnSpPr>
            <a:cxnSpLocks/>
          </p:cNvCxnSpPr>
          <p:nvPr/>
        </p:nvCxnSpPr>
        <p:spPr>
          <a:xfrm flipV="1">
            <a:off x="9668632" y="1845425"/>
            <a:ext cx="0" cy="146927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113ACD57-CA84-05BB-6D9A-C4940EADE21B}"/>
              </a:ext>
            </a:extLst>
          </p:cNvPr>
          <p:cNvCxnSpPr>
            <a:cxnSpLocks/>
          </p:cNvCxnSpPr>
          <p:nvPr/>
        </p:nvCxnSpPr>
        <p:spPr>
          <a:xfrm flipV="1">
            <a:off x="9668632" y="2419004"/>
            <a:ext cx="514459" cy="895695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1" name="Grafický objekt 10" descr="Zmatený člověk se souvislou výplní">
            <a:extLst>
              <a:ext uri="{FF2B5EF4-FFF2-40B4-BE49-F238E27FC236}">
                <a16:creationId xmlns:a16="http://schemas.microsoft.com/office/drawing/2014/main" id="{9CB8C5F2-2E1F-F5B6-0A92-A28BE4750D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945476" y="3887633"/>
            <a:ext cx="3066344" cy="3066344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0E49A657-580C-47D0-686A-B187ABFA64A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3784241" y="2578924"/>
            <a:ext cx="1456539" cy="2078538"/>
          </a:xfrm>
          <a:prstGeom prst="rect">
            <a:avLst/>
          </a:prstGeom>
        </p:spPr>
      </p:pic>
      <p:pic>
        <p:nvPicPr>
          <p:cNvPr id="9" name="Grafický objekt 8" descr="Tužka se souvislou výplní">
            <a:extLst>
              <a:ext uri="{FF2B5EF4-FFF2-40B4-BE49-F238E27FC236}">
                <a16:creationId xmlns:a16="http://schemas.microsoft.com/office/drawing/2014/main" id="{B143B36C-E7EA-0334-E394-0B6CC43ABE2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9619649">
            <a:off x="3031084" y="4501047"/>
            <a:ext cx="914400" cy="914400"/>
          </a:xfrm>
          <a:prstGeom prst="rect">
            <a:avLst/>
          </a:prstGeom>
        </p:spPr>
      </p:pic>
      <p:pic>
        <p:nvPicPr>
          <p:cNvPr id="14" name="Obrázek 13" descr="Prominentní starý Kybernetický prostor karel čapek zahradník délka jazz  Drama">
            <a:extLst>
              <a:ext uri="{FF2B5EF4-FFF2-40B4-BE49-F238E27FC236}">
                <a16:creationId xmlns:a16="http://schemas.microsoft.com/office/drawing/2014/main" id="{D3FE4D98-E4AB-EB63-0483-ADB972CFFBA0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66427">
            <a:off x="1303498" y="3728366"/>
            <a:ext cx="1900607" cy="2357904"/>
          </a:xfrm>
          <a:prstGeom prst="snip2DiagRect">
            <a:avLst>
              <a:gd name="adj1" fmla="val 0"/>
              <a:gd name="adj2" fmla="val 16667"/>
            </a:avLst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perspectiveRigh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9603346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-2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558770" y="454325"/>
            <a:ext cx="58293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Schůzka s pátečníky</a:t>
            </a:r>
          </a:p>
        </p:txBody>
      </p:sp>
      <p:cxnSp>
        <p:nvCxnSpPr>
          <p:cNvPr id="2" name="Přímá spojnice se šipkou 1">
            <a:extLst>
              <a:ext uri="{FF2B5EF4-FFF2-40B4-BE49-F238E27FC236}">
                <a16:creationId xmlns:a16="http://schemas.microsoft.com/office/drawing/2014/main" id="{7C136E91-B339-812A-AAFE-897C0BF638BA}"/>
              </a:ext>
            </a:extLst>
          </p:cNvPr>
          <p:cNvCxnSpPr>
            <a:cxnSpLocks/>
          </p:cNvCxnSpPr>
          <p:nvPr/>
        </p:nvCxnSpPr>
        <p:spPr>
          <a:xfrm flipV="1">
            <a:off x="9668632" y="1845425"/>
            <a:ext cx="0" cy="146927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EE27C2F5-B54B-1D5E-D9CB-49FD073D76BE}"/>
              </a:ext>
            </a:extLst>
          </p:cNvPr>
          <p:cNvCxnSpPr>
            <a:cxnSpLocks/>
          </p:cNvCxnSpPr>
          <p:nvPr/>
        </p:nvCxnSpPr>
        <p:spPr>
          <a:xfrm>
            <a:off x="9668632" y="3314699"/>
            <a:ext cx="913470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7" name="Grafický objekt 6" descr="Muž se souvislou výplní">
            <a:extLst>
              <a:ext uri="{FF2B5EF4-FFF2-40B4-BE49-F238E27FC236}">
                <a16:creationId xmlns:a16="http://schemas.microsoft.com/office/drawing/2014/main" id="{EBFC7BA6-5872-8E2E-BE7E-97E8DB23665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3442" r="25076"/>
          <a:stretch/>
        </p:blipFill>
        <p:spPr>
          <a:xfrm>
            <a:off x="5448096" y="4442911"/>
            <a:ext cx="1282037" cy="2490238"/>
          </a:xfrm>
          <a:prstGeom prst="rect">
            <a:avLst/>
          </a:prstGeom>
        </p:spPr>
      </p:pic>
      <p:pic>
        <p:nvPicPr>
          <p:cNvPr id="9" name="Grafický objekt 8" descr="Muž se souvislou výplní">
            <a:extLst>
              <a:ext uri="{FF2B5EF4-FFF2-40B4-BE49-F238E27FC236}">
                <a16:creationId xmlns:a16="http://schemas.microsoft.com/office/drawing/2014/main" id="{F8DF0A24-8405-34FD-63E5-8318FBD3CFB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3442" r="25076"/>
          <a:stretch/>
        </p:blipFill>
        <p:spPr>
          <a:xfrm>
            <a:off x="1979730" y="4436752"/>
            <a:ext cx="1282037" cy="2490238"/>
          </a:xfrm>
          <a:prstGeom prst="rect">
            <a:avLst/>
          </a:prstGeom>
        </p:spPr>
      </p:pic>
      <p:pic>
        <p:nvPicPr>
          <p:cNvPr id="11" name="Grafický objekt 10" descr="Muž se souvislou výplní">
            <a:extLst>
              <a:ext uri="{FF2B5EF4-FFF2-40B4-BE49-F238E27FC236}">
                <a16:creationId xmlns:a16="http://schemas.microsoft.com/office/drawing/2014/main" id="{1D05C4C2-044D-B409-1EA0-FF86E163588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23442" r="25076"/>
          <a:stretch/>
        </p:blipFill>
        <p:spPr>
          <a:xfrm>
            <a:off x="558770" y="4442911"/>
            <a:ext cx="1282037" cy="2490238"/>
          </a:xfrm>
          <a:prstGeom prst="rect">
            <a:avLst/>
          </a:prstGeom>
        </p:spPr>
      </p:pic>
      <p:pic>
        <p:nvPicPr>
          <p:cNvPr id="12" name="Grafický objekt 11" descr="Zmatený člověk se souvislou výplní">
            <a:extLst>
              <a:ext uri="{FF2B5EF4-FFF2-40B4-BE49-F238E27FC236}">
                <a16:creationId xmlns:a16="http://schemas.microsoft.com/office/drawing/2014/main" id="{4FF7B6BB-FDAC-A5CC-220C-4A8EF609B94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062988" y="4371060"/>
            <a:ext cx="2555930" cy="2555930"/>
          </a:xfrm>
          <a:prstGeom prst="rect">
            <a:avLst/>
          </a:prstGeom>
        </p:spPr>
      </p:pic>
      <p:pic>
        <p:nvPicPr>
          <p:cNvPr id="14" name="Obrázek 13">
            <a:extLst>
              <a:ext uri="{FF2B5EF4-FFF2-40B4-BE49-F238E27FC236}">
                <a16:creationId xmlns:a16="http://schemas.microsoft.com/office/drawing/2014/main" id="{4DB0EBA3-AF55-13CF-8AF7-79C56CECEE74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3638822" y="3014894"/>
            <a:ext cx="1456539" cy="2078538"/>
          </a:xfrm>
          <a:prstGeom prst="rect">
            <a:avLst/>
          </a:prstGeom>
        </p:spPr>
      </p:pic>
      <p:pic>
        <p:nvPicPr>
          <p:cNvPr id="16" name="Obrázek 15">
            <a:extLst>
              <a:ext uri="{FF2B5EF4-FFF2-40B4-BE49-F238E27FC236}">
                <a16:creationId xmlns:a16="http://schemas.microsoft.com/office/drawing/2014/main" id="{1172653D-D87C-0B9B-D282-05D80F75A229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5193" b="89945" l="9504" r="89504">
                        <a14:foregroundMark x1="40993" y1="24862" x2="40284" y2="28066"/>
                        <a14:foregroundMark x1="32057" y1="23757" x2="29504" y2="29282"/>
                        <a14:foregroundMark x1="27518" y1="23204" x2="27518" y2="25856"/>
                        <a14:foregroundMark x1="27518" y1="24088" x2="27376" y2="26077"/>
                        <a14:foregroundMark x1="26809" y1="25083" x2="26809" y2="26298"/>
                        <a14:foregroundMark x1="26383" y1="24199" x2="26809" y2="26188"/>
                        <a14:foregroundMark x1="38582" y1="7293" x2="51915" y2="7624"/>
                        <a14:foregroundMark x1="47801" y1="6188" x2="51773" y2="5525"/>
                        <a14:foregroundMark x1="52057" y1="5304" x2="48227" y2="5746"/>
                        <a14:foregroundMark x1="50355" y1="5414" x2="43262" y2="6519"/>
                        <a14:foregroundMark x1="42128" y1="6740" x2="51206" y2="5193"/>
                        <a14:foregroundMark x1="51206" y1="5193" x2="53191" y2="5193"/>
                        <a14:foregroundMark x1="49362" y1="5746" x2="40709" y2="7182"/>
                        <a14:foregroundMark x1="49078" y1="5414" x2="42695" y2="6961"/>
                        <a14:foregroundMark x1="27943" y1="49613" x2="28652" y2="51271"/>
                        <a14:foregroundMark x1="26241" y1="29282" x2="25816" y2="27845"/>
                        <a14:foregroundMark x1="28794" y1="12707" x2="36170" y2="7735"/>
                        <a14:foregroundMark x1="36170" y1="7735" x2="48936" y2="5856"/>
                        <a14:foregroundMark x1="48936" y1="5856" x2="54468" y2="6077"/>
                        <a14:foregroundMark x1="48085" y1="5525" x2="32624" y2="11381"/>
                        <a14:foregroundMark x1="32624" y1="11381" x2="30355" y2="13591"/>
                        <a14:backgroundMark x1="68652" y1="62099" x2="74468" y2="55801"/>
                        <a14:backgroundMark x1="73759" y1="48287" x2="58014" y2="60331"/>
                        <a14:backgroundMark x1="71631" y1="44309" x2="72624" y2="49503"/>
                        <a14:backgroundMark x1="71915" y1="45856" x2="71773" y2="47293"/>
                        <a14:backgroundMark x1="72057" y1="46740" x2="71064" y2="45525"/>
                        <a14:backgroundMark x1="71064" y1="44641" x2="64397" y2="53149"/>
                        <a14:backgroundMark x1="64397" y1="53149" x2="60426" y2="55470"/>
                        <a14:backgroundMark x1="42270" y1="61989" x2="53333" y2="59669"/>
                        <a14:backgroundMark x1="53475" y1="57790" x2="41844" y2="59669"/>
                        <a14:backgroundMark x1="39716" y1="60110" x2="40709" y2="58674"/>
                        <a14:backgroundMark x1="40993" y1="58343" x2="40142" y2="58453"/>
                        <a14:backgroundMark x1="67801" y1="49061" x2="55887" y2="56354"/>
                        <a14:backgroundMark x1="58298" y1="54696" x2="64255" y2="52044"/>
                        <a14:backgroundMark x1="59291" y1="54475" x2="46950" y2="58785"/>
                        <a14:backgroundMark x1="44255" y1="58674" x2="58298" y2="55359"/>
                        <a14:backgroundMark x1="58298" y1="55359" x2="67518" y2="48729"/>
                        <a14:backgroundMark x1="67518" y1="48729" x2="70496" y2="43425"/>
                        <a14:backgroundMark x1="40567" y1="58564" x2="49362" y2="55359"/>
                      </a14:backgroundRemoval>
                    </a14:imgEffect>
                  </a14:imgLayer>
                </a14:imgProps>
              </a:ext>
            </a:extLst>
          </a:blip>
          <a:srcRect l="23045" t="4243" r="23044" b="39912"/>
          <a:stretch/>
        </p:blipFill>
        <p:spPr>
          <a:xfrm>
            <a:off x="5260314" y="3165103"/>
            <a:ext cx="1506620" cy="2003433"/>
          </a:xfrm>
          <a:prstGeom prst="rect">
            <a:avLst/>
          </a:prstGeom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A13C3E08-15C2-FF38-A8CB-1985BAD7A1E4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9034" b="89720" l="9813" r="89720">
                        <a14:foregroundMark x1="50935" y1="8723" x2="33645" y2="9034"/>
                        <a14:foregroundMark x1="33645" y1="9034" x2="30841" y2="9969"/>
                        <a14:foregroundMark x1="48598" y1="28972" x2="50000" y2="39564"/>
                        <a14:foregroundMark x1="75701" y1="26480" x2="70561" y2="38941"/>
                        <a14:foregroundMark x1="73832" y1="30841" x2="76636" y2="34268"/>
                        <a14:foregroundMark x1="77103" y1="33956" x2="77103" y2="30218"/>
                        <a14:foregroundMark x1="43458" y1="56386" x2="55607" y2="63551"/>
                        <a14:foregroundMark x1="55607" y1="63551" x2="57477" y2="62928"/>
                        <a14:foregroundMark x1="19626" y1="36760" x2="18692" y2="34579"/>
                        <a14:foregroundMark x1="39720" y1="11838" x2="33178" y2="11526"/>
                        <a14:backgroundMark x1="59813" y1="74766" x2="52804" y2="74455"/>
                      </a14:backgroundRemoval>
                    </a14:imgEffect>
                  </a14:imgLayer>
                </a14:imgProps>
              </a:ext>
            </a:extLst>
          </a:blip>
          <a:srcRect l="14057" t="4534" r="17924" b="29973"/>
          <a:stretch/>
        </p:blipFill>
        <p:spPr>
          <a:xfrm>
            <a:off x="1916378" y="3104989"/>
            <a:ext cx="1387162" cy="2003433"/>
          </a:xfrm>
          <a:prstGeom prst="rect">
            <a:avLst/>
          </a:prstGeom>
        </p:spPr>
      </p:pic>
      <p:pic>
        <p:nvPicPr>
          <p:cNvPr id="18" name="Obrázek 17">
            <a:extLst>
              <a:ext uri="{FF2B5EF4-FFF2-40B4-BE49-F238E27FC236}">
                <a16:creationId xmlns:a16="http://schemas.microsoft.com/office/drawing/2014/main" id="{6BF4967C-9625-8B18-AABF-318CD5361FE2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2798" b="89982" l="7715" r="89974">
                        <a14:foregroundMark x1="50881" y1="19517" x2="42184" y2="26173"/>
                        <a14:foregroundMark x1="24964" y1="30663" x2="26524" y2="17171"/>
                        <a14:foregroundMark x1="26524" y1="17171" x2="28518" y2="15997"/>
                        <a14:foregroundMark x1="65328" y1="32130" x2="65935" y2="34657"/>
                        <a14:foregroundMark x1="20457" y1="50790" x2="14447" y2="44856"/>
                        <a14:foregroundMark x1="14447" y1="44856" x2="14389" y2="43141"/>
                        <a14:foregroundMark x1="16874" y1="48353" x2="11182" y2="42080"/>
                        <a14:foregroundMark x1="11182" y1="42080" x2="14476" y2="48601"/>
                        <a14:foregroundMark x1="14476" y1="48601" x2="15805" y2="49707"/>
                        <a14:foregroundMark x1="10979" y1="44246" x2="9910" y2="36958"/>
                        <a14:foregroundMark x1="9910" y1="36597" x2="9275" y2="40253"/>
                        <a14:foregroundMark x1="7888" y1="37207" x2="10517" y2="42419"/>
                        <a14:foregroundMark x1="15631" y1="30551" x2="15949" y2="19630"/>
                        <a14:foregroundMark x1="15949" y1="19630" x2="15949" y2="19630"/>
                        <a14:foregroundMark x1="15631" y1="17464" x2="14389" y2="29941"/>
                        <a14:foregroundMark x1="14389" y1="29941" x2="14389" y2="29941"/>
                        <a14:foregroundMark x1="14707" y1="32356" x2="14389" y2="18299"/>
                        <a14:foregroundMark x1="14389" y1="18299" x2="14389" y2="18299"/>
                        <a14:foregroundMark x1="28518" y1="7762" x2="52586" y2="6069"/>
                        <a14:foregroundMark x1="52586" y1="6069" x2="52586" y2="6069"/>
                        <a14:foregroundMark x1="51026" y1="7626" x2="31320" y2="6543"/>
                        <a14:foregroundMark x1="31320" y1="6543" x2="31320" y2="6543"/>
                        <a14:foregroundMark x1="45131" y1="5212" x2="36897" y2="4242"/>
                        <a14:foregroundMark x1="46836" y1="4603" x2="33545" y2="3633"/>
                        <a14:foregroundMark x1="33545" y1="3633" x2="32245" y2="4355"/>
                        <a14:foregroundMark x1="33950" y1="4355" x2="45247" y2="3994"/>
                        <a14:foregroundMark x1="45247" y1="3994" x2="55418" y2="6431"/>
                        <a14:foregroundMark x1="55418" y1="6431" x2="60647" y2="10424"/>
                        <a14:foregroundMark x1="37215" y1="4490" x2="49408" y2="3384"/>
                        <a14:foregroundMark x1="49408" y1="3384" x2="52904" y2="5686"/>
                        <a14:foregroundMark x1="43109" y1="2798" x2="39873" y2="3023"/>
                        <a14:foregroundMark x1="12540" y1="16968" x2="11442" y2="33100"/>
                        <a14:foregroundMark x1="13638" y1="16968" x2="10373" y2="26196"/>
                        <a14:foregroundMark x1="10373" y1="26196" x2="11615" y2="33123"/>
                        <a14:foregroundMark x1="11615" y1="33123" x2="13002" y2="35514"/>
                        <a14:foregroundMark x1="9593" y1="25451" x2="11297" y2="19991"/>
                        <a14:foregroundMark x1="11442" y1="18795" x2="10691" y2="24233"/>
                        <a14:foregroundMark x1="10517" y1="26782" x2="9737" y2="30190"/>
                        <a14:foregroundMark x1="9737" y1="34544" x2="8957" y2="29580"/>
                        <a14:foregroundMark x1="13175" y1="19021" x2="11297" y2="34296"/>
                        <a14:foregroundMark x1="11297" y1="34296" x2="11297" y2="34296"/>
                        <a14:foregroundMark x1="7715" y1="37703" x2="9130" y2="42058"/>
                        <a14:foregroundMark x1="39700" y1="34431" x2="45594" y2="34070"/>
                        <a14:foregroundMark x1="27275" y1="52843" x2="44582" y2="64598"/>
                        <a14:foregroundMark x1="44582" y1="64598" x2="54926" y2="67396"/>
                        <a14:backgroundMark x1="23721" y1="59273" x2="45825" y2="68344"/>
                        <a14:backgroundMark x1="45825" y1="68344" x2="55302" y2="69585"/>
                        <a14:backgroundMark x1="55302" y1="69585" x2="64374" y2="69201"/>
                        <a14:backgroundMark x1="64374" y1="69201" x2="64692" y2="69088"/>
                        <a14:backgroundMark x1="23259" y1="55144" x2="28836" y2="60492"/>
                        <a14:backgroundMark x1="24646" y1="55032" x2="41751" y2="65388"/>
                        <a14:backgroundMark x1="41751" y1="65388" x2="50679" y2="67577"/>
                        <a14:backgroundMark x1="54692" y1="67622" x2="60734" y2="67690"/>
                        <a14:backgroundMark x1="50679" y1="67577" x2="54333" y2="67618"/>
                        <a14:backgroundMark x1="60734" y1="67690" x2="67639" y2="63515"/>
                      </a14:backgroundRemoval>
                    </a14:imgEffect>
                  </a14:imgLayer>
                </a14:imgProps>
              </a:ext>
            </a:extLst>
          </a:blip>
          <a:srcRect l="5671" r="25082" b="32364"/>
          <a:stretch/>
        </p:blipFill>
        <p:spPr>
          <a:xfrm rot="527033">
            <a:off x="322752" y="3069287"/>
            <a:ext cx="1505629" cy="1883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9758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Obrázek 40">
            <a:extLst>
              <a:ext uri="{FF2B5EF4-FFF2-40B4-BE49-F238E27FC236}">
                <a16:creationId xmlns:a16="http://schemas.microsoft.com/office/drawing/2014/main" id="{8E88C75C-D6B0-5E3D-2B09-D0BC91C80A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t="7570" b="7570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851235" y="465648"/>
            <a:ext cx="473383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Práce na zahrádce</a:t>
            </a:r>
          </a:p>
        </p:txBody>
      </p:sp>
      <p:cxnSp>
        <p:nvCxnSpPr>
          <p:cNvPr id="2" name="Přímá spojnice se šipkou 1">
            <a:extLst>
              <a:ext uri="{FF2B5EF4-FFF2-40B4-BE49-F238E27FC236}">
                <a16:creationId xmlns:a16="http://schemas.microsoft.com/office/drawing/2014/main" id="{076BB977-A75C-773B-1902-BA3F146DEBFC}"/>
              </a:ext>
            </a:extLst>
          </p:cNvPr>
          <p:cNvCxnSpPr>
            <a:cxnSpLocks/>
          </p:cNvCxnSpPr>
          <p:nvPr/>
        </p:nvCxnSpPr>
        <p:spPr>
          <a:xfrm flipV="1">
            <a:off x="9668632" y="1845425"/>
            <a:ext cx="0" cy="146927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A0A5298F-5676-CBB4-3F43-5F93399232C6}"/>
              </a:ext>
            </a:extLst>
          </p:cNvPr>
          <p:cNvCxnSpPr>
            <a:cxnSpLocks/>
          </p:cNvCxnSpPr>
          <p:nvPr/>
        </p:nvCxnSpPr>
        <p:spPr>
          <a:xfrm>
            <a:off x="9668632" y="3314699"/>
            <a:ext cx="472895" cy="733599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9" name="Grafický objekt 8" descr="Rostlina se souvislou výplní">
            <a:extLst>
              <a:ext uri="{FF2B5EF4-FFF2-40B4-BE49-F238E27FC236}">
                <a16:creationId xmlns:a16="http://schemas.microsoft.com/office/drawing/2014/main" id="{5FA4C3B7-477E-61AF-2A2D-BC56AD366E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470724" y="5698981"/>
            <a:ext cx="1258446" cy="1258446"/>
          </a:xfrm>
          <a:prstGeom prst="rect">
            <a:avLst/>
          </a:prstGeom>
        </p:spPr>
      </p:pic>
      <p:pic>
        <p:nvPicPr>
          <p:cNvPr id="11" name="Grafický objekt 10" descr="Zmatený člověk se souvislou výplní">
            <a:extLst>
              <a:ext uri="{FF2B5EF4-FFF2-40B4-BE49-F238E27FC236}">
                <a16:creationId xmlns:a16="http://schemas.microsoft.com/office/drawing/2014/main" id="{3D7FDCB9-1F12-100F-4D9F-5B850541AA8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51235" y="3866897"/>
            <a:ext cx="3066344" cy="3066344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69A9AF37-FCB2-5777-0BA7-2AAA95F1CEF2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1774153" y="2739893"/>
            <a:ext cx="1319662" cy="1883209"/>
          </a:xfrm>
          <a:prstGeom prst="rect">
            <a:avLst/>
          </a:prstGeom>
        </p:spPr>
      </p:pic>
      <p:pic>
        <p:nvPicPr>
          <p:cNvPr id="16" name="Grafický objekt 15" descr="Rostlina se souvislou výplní">
            <a:extLst>
              <a:ext uri="{FF2B5EF4-FFF2-40B4-BE49-F238E27FC236}">
                <a16:creationId xmlns:a16="http://schemas.microsoft.com/office/drawing/2014/main" id="{7F852E91-703A-328E-1DA3-ADA54E68505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60048" y="6101539"/>
            <a:ext cx="821915" cy="821915"/>
          </a:xfrm>
          <a:prstGeom prst="rect">
            <a:avLst/>
          </a:prstGeom>
        </p:spPr>
      </p:pic>
      <p:pic>
        <p:nvPicPr>
          <p:cNvPr id="18" name="Grafický objekt 17" descr="Konev se souvislou výplní">
            <a:extLst>
              <a:ext uri="{FF2B5EF4-FFF2-40B4-BE49-F238E27FC236}">
                <a16:creationId xmlns:a16="http://schemas.microsoft.com/office/drawing/2014/main" id="{B3C0DBE2-1916-5AE3-2B2C-F2BF5E0E094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0197685">
            <a:off x="2892390" y="4764413"/>
            <a:ext cx="1621348" cy="1621348"/>
          </a:xfrm>
          <a:prstGeom prst="rect">
            <a:avLst/>
          </a:prstGeom>
        </p:spPr>
      </p:pic>
      <p:pic>
        <p:nvPicPr>
          <p:cNvPr id="20" name="Grafický objekt 19" descr="Slunečnice se souvislou výplní">
            <a:extLst>
              <a:ext uri="{FF2B5EF4-FFF2-40B4-BE49-F238E27FC236}">
                <a16:creationId xmlns:a16="http://schemas.microsoft.com/office/drawing/2014/main" id="{845BA480-84A2-B5AD-1820-6C907679154C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719246" y="5857817"/>
            <a:ext cx="1032910" cy="1032910"/>
          </a:xfrm>
          <a:prstGeom prst="rect">
            <a:avLst/>
          </a:prstGeom>
        </p:spPr>
      </p:pic>
      <p:pic>
        <p:nvPicPr>
          <p:cNvPr id="21" name="Grafický objekt 20" descr="Slunečnice se souvislou výplní">
            <a:extLst>
              <a:ext uri="{FF2B5EF4-FFF2-40B4-BE49-F238E27FC236}">
                <a16:creationId xmlns:a16="http://schemas.microsoft.com/office/drawing/2014/main" id="{534A3734-A369-0A65-29BA-948DB34BE71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291710" y="6154045"/>
            <a:ext cx="730944" cy="730944"/>
          </a:xfrm>
          <a:prstGeom prst="rect">
            <a:avLst/>
          </a:prstGeom>
        </p:spPr>
      </p:pic>
      <p:pic>
        <p:nvPicPr>
          <p:cNvPr id="27" name="Grafický objekt 26" descr="Květina bez stonku se souvislou výplní">
            <a:extLst>
              <a:ext uri="{FF2B5EF4-FFF2-40B4-BE49-F238E27FC236}">
                <a16:creationId xmlns:a16="http://schemas.microsoft.com/office/drawing/2014/main" id="{AC6FC69E-9115-A75D-0117-D094EA45929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2279868" y="2791018"/>
            <a:ext cx="938285" cy="938285"/>
          </a:xfrm>
          <a:prstGeom prst="rect">
            <a:avLst/>
          </a:prstGeom>
        </p:spPr>
      </p:pic>
      <p:pic>
        <p:nvPicPr>
          <p:cNvPr id="35" name="Grafický objekt 34" descr="Motýl se souvislou výplní">
            <a:extLst>
              <a:ext uri="{FF2B5EF4-FFF2-40B4-BE49-F238E27FC236}">
                <a16:creationId xmlns:a16="http://schemas.microsoft.com/office/drawing/2014/main" id="{87DE5AF2-0B57-DD70-5A5C-F7771B1DA4C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 rot="1013623">
            <a:off x="5533047" y="1050344"/>
            <a:ext cx="914400" cy="914400"/>
          </a:xfrm>
          <a:prstGeom prst="rect">
            <a:avLst/>
          </a:prstGeom>
        </p:spPr>
      </p:pic>
      <p:pic>
        <p:nvPicPr>
          <p:cNvPr id="36" name="Grafický objekt 35" descr="Slunečnice se souvislou výplní">
            <a:extLst>
              <a:ext uri="{FF2B5EF4-FFF2-40B4-BE49-F238E27FC236}">
                <a16:creationId xmlns:a16="http://schemas.microsoft.com/office/drawing/2014/main" id="{7AC0C337-4DB7-B84E-1464-F24AEC1B72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937636" y="6115476"/>
            <a:ext cx="769009" cy="769009"/>
          </a:xfrm>
          <a:prstGeom prst="rect">
            <a:avLst/>
          </a:prstGeom>
        </p:spPr>
      </p:pic>
      <p:pic>
        <p:nvPicPr>
          <p:cNvPr id="37" name="Grafický objekt 36" descr="Rostlina se souvislou výplní">
            <a:extLst>
              <a:ext uri="{FF2B5EF4-FFF2-40B4-BE49-F238E27FC236}">
                <a16:creationId xmlns:a16="http://schemas.microsoft.com/office/drawing/2014/main" id="{50043F7A-E4AC-EE9F-65A0-2B0965D6FC7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3190" y="5698981"/>
            <a:ext cx="1258446" cy="1258446"/>
          </a:xfrm>
          <a:prstGeom prst="rect">
            <a:avLst/>
          </a:prstGeom>
        </p:spPr>
      </p:pic>
      <p:pic>
        <p:nvPicPr>
          <p:cNvPr id="38" name="Grafický objekt 37" descr="Slunečnice se souvislou výplní">
            <a:extLst>
              <a:ext uri="{FF2B5EF4-FFF2-40B4-BE49-F238E27FC236}">
                <a16:creationId xmlns:a16="http://schemas.microsoft.com/office/drawing/2014/main" id="{F77DA468-8E7D-D983-A290-0375B471DEF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713390" y="5722930"/>
            <a:ext cx="1186241" cy="1186241"/>
          </a:xfrm>
          <a:prstGeom prst="rect">
            <a:avLst/>
          </a:prstGeom>
        </p:spPr>
      </p:pic>
      <p:pic>
        <p:nvPicPr>
          <p:cNvPr id="39" name="Grafický objekt 38" descr="Rostlina se souvislou výplní">
            <a:extLst>
              <a:ext uri="{FF2B5EF4-FFF2-40B4-BE49-F238E27FC236}">
                <a16:creationId xmlns:a16="http://schemas.microsoft.com/office/drawing/2014/main" id="{F1E911F2-1121-1EA3-77FD-9CD95F313B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0518850" y="6111326"/>
            <a:ext cx="821915" cy="821915"/>
          </a:xfrm>
          <a:prstGeom prst="rect">
            <a:avLst/>
          </a:prstGeom>
        </p:spPr>
      </p:pic>
      <p:pic>
        <p:nvPicPr>
          <p:cNvPr id="40" name="Grafický objekt 39" descr="Rostlina se souvislou výplní">
            <a:extLst>
              <a:ext uri="{FF2B5EF4-FFF2-40B4-BE49-F238E27FC236}">
                <a16:creationId xmlns:a16="http://schemas.microsoft.com/office/drawing/2014/main" id="{631D63B2-DD08-3842-6A15-FC11A53B36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021403" y="6101540"/>
            <a:ext cx="821915" cy="821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54353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Obrázek 17">
            <a:extLst>
              <a:ext uri="{FF2B5EF4-FFF2-40B4-BE49-F238E27FC236}">
                <a16:creationId xmlns:a16="http://schemas.microsoft.com/office/drawing/2014/main" id="{B4EAF80D-FF4B-1E3A-A7E5-8D58C01573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</a:extLst>
          </a:blip>
          <a:srcRect l="370" r="370"/>
          <a:stretch/>
        </p:blipFill>
        <p:spPr>
          <a:xfrm>
            <a:off x="0" y="0"/>
            <a:ext cx="12198312" cy="6861551"/>
          </a:xfrm>
          <a:prstGeom prst="rect">
            <a:avLst/>
          </a:prstGeom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832650" y="755620"/>
            <a:ext cx="50663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u="sng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Divadlo – Bílá nemoc</a:t>
            </a:r>
          </a:p>
        </p:txBody>
      </p:sp>
      <p:cxnSp>
        <p:nvCxnSpPr>
          <p:cNvPr id="2" name="Přímá spojnice se šipkou 1">
            <a:extLst>
              <a:ext uri="{FF2B5EF4-FFF2-40B4-BE49-F238E27FC236}">
                <a16:creationId xmlns:a16="http://schemas.microsoft.com/office/drawing/2014/main" id="{C1C18DC6-B3A6-0D60-BDA6-3686416147E1}"/>
              </a:ext>
            </a:extLst>
          </p:cNvPr>
          <p:cNvCxnSpPr>
            <a:cxnSpLocks/>
          </p:cNvCxnSpPr>
          <p:nvPr/>
        </p:nvCxnSpPr>
        <p:spPr>
          <a:xfrm flipV="1">
            <a:off x="9668632" y="1845425"/>
            <a:ext cx="0" cy="146927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E947F2DB-86A7-2A7D-23A9-0F891A32BB17}"/>
              </a:ext>
            </a:extLst>
          </p:cNvPr>
          <p:cNvCxnSpPr>
            <a:cxnSpLocks/>
          </p:cNvCxnSpPr>
          <p:nvPr/>
        </p:nvCxnSpPr>
        <p:spPr>
          <a:xfrm flipH="1">
            <a:off x="9252065" y="3314699"/>
            <a:ext cx="416567" cy="750225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1" name="Grafický objekt 10" descr="Divadelní opona se souvislou výplní">
            <a:extLst>
              <a:ext uri="{FF2B5EF4-FFF2-40B4-BE49-F238E27FC236}">
                <a16:creationId xmlns:a16="http://schemas.microsoft.com/office/drawing/2014/main" id="{13294C67-E724-20BD-0A01-30F7C3323182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t="10671" b="11360"/>
          <a:stretch/>
        </p:blipFill>
        <p:spPr>
          <a:xfrm>
            <a:off x="918333" y="3209924"/>
            <a:ext cx="4588456" cy="3577552"/>
          </a:xfrm>
          <a:prstGeom prst="rect">
            <a:avLst/>
          </a:prstGeom>
        </p:spPr>
      </p:pic>
      <p:pic>
        <p:nvPicPr>
          <p:cNvPr id="14" name="Grafický objekt 13" descr="Drama se souvislou výplní">
            <a:extLst>
              <a:ext uri="{FF2B5EF4-FFF2-40B4-BE49-F238E27FC236}">
                <a16:creationId xmlns:a16="http://schemas.microsoft.com/office/drawing/2014/main" id="{63042EAC-4159-EE9F-244E-5799463A9AE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710995" y="3135849"/>
            <a:ext cx="1057048" cy="1057048"/>
          </a:xfrm>
          <a:prstGeom prst="rect">
            <a:avLst/>
          </a:prstGeom>
        </p:spPr>
      </p:pic>
      <p:pic>
        <p:nvPicPr>
          <p:cNvPr id="16" name="Obrázek 15">
            <a:extLst>
              <a:ext uri="{FF2B5EF4-FFF2-40B4-BE49-F238E27FC236}">
                <a16:creationId xmlns:a16="http://schemas.microsoft.com/office/drawing/2014/main" id="{8AC5A76F-F559-5C29-5B93-D282BFCB3C08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2710995" y="4620906"/>
            <a:ext cx="1057048" cy="1508449"/>
          </a:xfrm>
          <a:prstGeom prst="rect">
            <a:avLst/>
          </a:prstGeom>
        </p:spPr>
      </p:pic>
      <p:pic>
        <p:nvPicPr>
          <p:cNvPr id="17" name="Obrázek 16">
            <a:extLst>
              <a:ext uri="{FF2B5EF4-FFF2-40B4-BE49-F238E27FC236}">
                <a16:creationId xmlns:a16="http://schemas.microsoft.com/office/drawing/2014/main" id="{53E90201-3324-677D-C267-66EC88C15675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6818" b="89773" l="9948" r="89529">
                        <a14:foregroundMark x1="70681" y1="15909" x2="77487" y2="25758"/>
                        <a14:foregroundMark x1="77487" y1="25758" x2="77487" y2="37121"/>
                        <a14:foregroundMark x1="77487" y1="37121" x2="75916" y2="40530"/>
                        <a14:foregroundMark x1="78010" y1="24242" x2="78534" y2="25758"/>
                        <a14:foregroundMark x1="79058" y1="23485" x2="74265" y2="15900"/>
                        <a14:foregroundMark x1="28796" y1="11742" x2="25654" y2="16667"/>
                        <a14:foregroundMark x1="78010" y1="30303" x2="79581" y2="26515"/>
                        <a14:foregroundMark x1="80628" y1="26515" x2="80105" y2="25379"/>
                        <a14:foregroundMark x1="36351" y1="8549" x2="32984" y2="10985"/>
                        <a14:foregroundMark x1="30890" y1="10606" x2="28796" y2="17045"/>
                        <a14:foregroundMark x1="16230" y1="28788" x2="17801" y2="26515"/>
                        <a14:foregroundMark x1="17801" y1="26515" x2="19895" y2="23106"/>
                        <a14:foregroundMark x1="49160" y1="54910" x2="56867" y2="56938"/>
                        <a14:foregroundMark x1="48655" y1="55323" x2="52356" y2="57197"/>
                        <a14:foregroundMark x1="48150" y1="56287" x2="56545" y2="57197"/>
                        <a14:foregroundMark x1="48541" y1="55416" x2="56407" y2="57787"/>
                        <a14:backgroundMark x1="36649" y1="71591" x2="63874" y2="74242"/>
                        <a14:backgroundMark x1="69110" y1="59091" x2="59686" y2="67045"/>
                        <a14:backgroundMark x1="59686" y1="67045" x2="59686" y2="68182"/>
                        <a14:backgroundMark x1="28796" y1="60606" x2="31937" y2="55682"/>
                        <a14:backgroundMark x1="36649" y1="56818" x2="36649" y2="56818"/>
                        <a14:backgroundMark x1="72251" y1="7197" x2="79058" y2="13636"/>
                        <a14:backgroundMark x1="58639" y1="5682" x2="39267" y2="6439"/>
                        <a14:backgroundMark x1="44503" y1="6818" x2="34555" y2="6439"/>
                        <a14:backgroundMark x1="57068" y1="6439" x2="68586" y2="7197"/>
                        <a14:backgroundMark x1="65445" y1="6818" x2="78010" y2="11364"/>
                        <a14:backgroundMark x1="46860" y1="61972" x2="50785" y2="63636"/>
                        <a14:backgroundMark x1="39425" y1="58818" x2="42235" y2="60010"/>
                        <a14:backgroundMark x1="35602" y1="57197" x2="38014" y2="58220"/>
                        <a14:backgroundMark x1="55128" y1="63861" x2="57852" y2="64001"/>
                        <a14:backgroundMark x1="50785" y1="63636" x2="54377" y2="63822"/>
                        <a14:backgroundMark x1="66492" y1="56818" x2="61780" y2="65530"/>
                        <a14:backgroundMark x1="34555" y1="55303" x2="44503" y2="58712"/>
                        <a14:backgroundMark x1="46073" y1="57955" x2="35602" y2="54167"/>
                        <a14:backgroundMark x1="43455" y1="57197" x2="35602" y2="53030"/>
                        <a14:backgroundMark x1="49738" y1="58712" x2="34031" y2="51894"/>
                        <a14:backgroundMark x1="32461" y1="51894" x2="27749" y2="52652"/>
                      </a14:backgroundRemoval>
                    </a14:imgEffect>
                  </a14:imgLayer>
                </a14:imgProps>
              </a:ext>
            </a:extLst>
          </a:blip>
          <a:srcRect l="7078" t="6971" r="15331" b="33317"/>
          <a:stretch/>
        </p:blipFill>
        <p:spPr>
          <a:xfrm>
            <a:off x="1080351" y="4720495"/>
            <a:ext cx="1468626" cy="156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0228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279343" y="1362147"/>
            <a:ext cx="730816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Sprcha + večeře</a:t>
            </a:r>
          </a:p>
        </p:txBody>
      </p:sp>
      <p:cxnSp>
        <p:nvCxnSpPr>
          <p:cNvPr id="2" name="Přímá spojnice se šipkou 1">
            <a:extLst>
              <a:ext uri="{FF2B5EF4-FFF2-40B4-BE49-F238E27FC236}">
                <a16:creationId xmlns:a16="http://schemas.microsoft.com/office/drawing/2014/main" id="{5AAC25D9-9F7D-7BD9-9CD9-E81581BC8BDF}"/>
              </a:ext>
            </a:extLst>
          </p:cNvPr>
          <p:cNvCxnSpPr>
            <a:cxnSpLocks/>
          </p:cNvCxnSpPr>
          <p:nvPr/>
        </p:nvCxnSpPr>
        <p:spPr>
          <a:xfrm flipV="1">
            <a:off x="9668632" y="1845425"/>
            <a:ext cx="0" cy="146927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DAB466DB-0442-4CE3-2734-889192FDD976}"/>
              </a:ext>
            </a:extLst>
          </p:cNvPr>
          <p:cNvCxnSpPr>
            <a:cxnSpLocks/>
          </p:cNvCxnSpPr>
          <p:nvPr/>
        </p:nvCxnSpPr>
        <p:spPr>
          <a:xfrm flipH="1">
            <a:off x="8828116" y="3314699"/>
            <a:ext cx="840516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9" name="Grafický objekt 8" descr="Sprcha se souvislou výplní">
            <a:extLst>
              <a:ext uri="{FF2B5EF4-FFF2-40B4-BE49-F238E27FC236}">
                <a16:creationId xmlns:a16="http://schemas.microsoft.com/office/drawing/2014/main" id="{F1D6478A-CF4D-ECC3-8828-0DE5E771C57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 l="31208" t="32104" b="1"/>
          <a:stretch/>
        </p:blipFill>
        <p:spPr>
          <a:xfrm>
            <a:off x="2253802" y="2224626"/>
            <a:ext cx="1263533" cy="1178818"/>
          </a:xfrm>
          <a:prstGeom prst="rect">
            <a:avLst/>
          </a:prstGeom>
        </p:spPr>
      </p:pic>
      <p:pic>
        <p:nvPicPr>
          <p:cNvPr id="4" name="Grafický objekt 3" descr="Zmatený člověk se souvislou výplní">
            <a:extLst>
              <a:ext uri="{FF2B5EF4-FFF2-40B4-BE49-F238E27FC236}">
                <a16:creationId xmlns:a16="http://schemas.microsoft.com/office/drawing/2014/main" id="{24439B04-F16B-3E0B-F84F-102F6672A3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546741" y="4347146"/>
            <a:ext cx="2604680" cy="2604680"/>
          </a:xfrm>
          <a:prstGeom prst="rect">
            <a:avLst/>
          </a:prstGeom>
        </p:spPr>
      </p:pic>
      <p:pic>
        <p:nvPicPr>
          <p:cNvPr id="16" name="Obrázek 15">
            <a:extLst>
              <a:ext uri="{FF2B5EF4-FFF2-40B4-BE49-F238E27FC236}">
                <a16:creationId xmlns:a16="http://schemas.microsoft.com/office/drawing/2014/main" id="{BAE0B578-DD36-7833-AABF-D491A688435D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2253801" y="3237278"/>
            <a:ext cx="1227973" cy="1752366"/>
          </a:xfrm>
          <a:prstGeom prst="rect">
            <a:avLst/>
          </a:prstGeom>
        </p:spPr>
      </p:pic>
      <p:pic>
        <p:nvPicPr>
          <p:cNvPr id="20" name="Grafický objekt 19" descr="Bubliny se souvislou výplní">
            <a:extLst>
              <a:ext uri="{FF2B5EF4-FFF2-40B4-BE49-F238E27FC236}">
                <a16:creationId xmlns:a16="http://schemas.microsoft.com/office/drawing/2014/main" id="{527560AA-84FB-9934-8017-822AC450F14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753518" flipH="1" flipV="1">
            <a:off x="2323492" y="5527098"/>
            <a:ext cx="926548" cy="926548"/>
          </a:xfrm>
          <a:prstGeom prst="rect">
            <a:avLst/>
          </a:prstGeom>
        </p:spPr>
      </p:pic>
      <p:pic>
        <p:nvPicPr>
          <p:cNvPr id="19" name="Grafický objekt 18" descr="Bubliny se souvislou výplní">
            <a:extLst>
              <a:ext uri="{FF2B5EF4-FFF2-40B4-BE49-F238E27FC236}">
                <a16:creationId xmlns:a16="http://schemas.microsoft.com/office/drawing/2014/main" id="{DD88E427-6076-9608-CDEA-613AE4E3DE6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590788" y="3209565"/>
            <a:ext cx="926548" cy="926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4555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764190" y="1608002"/>
            <a:ext cx="58293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Čtení pošty</a:t>
            </a:r>
          </a:p>
        </p:txBody>
      </p:sp>
      <p:cxnSp>
        <p:nvCxnSpPr>
          <p:cNvPr id="2" name="Přímá spojnice se šipkou 1">
            <a:extLst>
              <a:ext uri="{FF2B5EF4-FFF2-40B4-BE49-F238E27FC236}">
                <a16:creationId xmlns:a16="http://schemas.microsoft.com/office/drawing/2014/main" id="{D62511C9-BFEB-A3A6-835E-9DB11CBBA49B}"/>
              </a:ext>
            </a:extLst>
          </p:cNvPr>
          <p:cNvCxnSpPr>
            <a:cxnSpLocks/>
          </p:cNvCxnSpPr>
          <p:nvPr/>
        </p:nvCxnSpPr>
        <p:spPr>
          <a:xfrm flipV="1">
            <a:off x="9668632" y="1845425"/>
            <a:ext cx="0" cy="146927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73163F83-FB90-D5DF-3862-7BED45AA622E}"/>
              </a:ext>
            </a:extLst>
          </p:cNvPr>
          <p:cNvCxnSpPr>
            <a:cxnSpLocks/>
          </p:cNvCxnSpPr>
          <p:nvPr/>
        </p:nvCxnSpPr>
        <p:spPr>
          <a:xfrm flipH="1" flipV="1">
            <a:off x="8919556" y="2793076"/>
            <a:ext cx="749076" cy="521623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4" name="Grafický objekt 3" descr="Zmatený člověk se souvislou výplní">
            <a:extLst>
              <a:ext uri="{FF2B5EF4-FFF2-40B4-BE49-F238E27FC236}">
                <a16:creationId xmlns:a16="http://schemas.microsoft.com/office/drawing/2014/main" id="{76A578AB-1C09-97F9-29FD-9EDE859E3F2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1235" y="3866897"/>
            <a:ext cx="3066344" cy="3066344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A8A538B9-9953-B731-9E74-B31D89362C23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>
            <a:off x="1711682" y="2715998"/>
            <a:ext cx="1345449" cy="1920009"/>
          </a:xfrm>
          <a:prstGeom prst="rect">
            <a:avLst/>
          </a:prstGeom>
        </p:spPr>
      </p:pic>
      <p:pic>
        <p:nvPicPr>
          <p:cNvPr id="10" name="Grafický objekt 9" descr="Otevřená obálka se souvislou výplní">
            <a:extLst>
              <a:ext uri="{FF2B5EF4-FFF2-40B4-BE49-F238E27FC236}">
                <a16:creationId xmlns:a16="http://schemas.microsoft.com/office/drawing/2014/main" id="{B0B79CE7-7363-B40B-AFF8-1855F892FEC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548592">
            <a:off x="3216188" y="4064690"/>
            <a:ext cx="1621352" cy="162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500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310ABCDA-2A91-1EC7-0128-623EFCBFD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H Podružné hodiny ručičkové řízené minutovými impulsy. SVOBODA-ELEKTRO  Brno. Jednotný čas, školní zvonění sportovní časomíra, průmyslové hodiny,  digitální hodiny, mateční hodiny, hlavní hodiny, řídící hodiny, spínací  hodiny, DCF. Optooddělovač ...">
            <a:extLst>
              <a:ext uri="{FF2B5EF4-FFF2-40B4-BE49-F238E27FC236}">
                <a16:creationId xmlns:a16="http://schemas.microsoft.com/office/drawing/2014/main" id="{1124714F-8A66-2852-92E2-3E70B673ED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086" y="1254268"/>
            <a:ext cx="4213675" cy="412086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>
            <a:extLst>
              <a:ext uri="{FF2B5EF4-FFF2-40B4-BE49-F238E27FC236}">
                <a16:creationId xmlns:a16="http://schemas.microsoft.com/office/drawing/2014/main" id="{DAD631AF-DC9D-AB98-409C-54574B5A2D03}"/>
              </a:ext>
            </a:extLst>
          </p:cNvPr>
          <p:cNvSpPr/>
          <p:nvPr/>
        </p:nvSpPr>
        <p:spPr>
          <a:xfrm>
            <a:off x="9347648" y="3887633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84DB934-7DF7-C108-209E-E43B631EB359}"/>
              </a:ext>
            </a:extLst>
          </p:cNvPr>
          <p:cNvSpPr/>
          <p:nvPr/>
        </p:nvSpPr>
        <p:spPr>
          <a:xfrm>
            <a:off x="9347648" y="2990849"/>
            <a:ext cx="590550" cy="4381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9BB9AD4-6ECC-E7C9-5D4E-17EE458CD763}"/>
              </a:ext>
            </a:extLst>
          </p:cNvPr>
          <p:cNvSpPr txBox="1"/>
          <p:nvPr/>
        </p:nvSpPr>
        <p:spPr>
          <a:xfrm>
            <a:off x="491236" y="1442615"/>
            <a:ext cx="48585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masis MT Pro Black" panose="02040A04050005020304" pitchFamily="18" charset="-18"/>
              </a:rPr>
              <a:t>Šel spát</a:t>
            </a:r>
          </a:p>
        </p:txBody>
      </p:sp>
      <p:cxnSp>
        <p:nvCxnSpPr>
          <p:cNvPr id="2" name="Přímá spojnice se šipkou 1">
            <a:extLst>
              <a:ext uri="{FF2B5EF4-FFF2-40B4-BE49-F238E27FC236}">
                <a16:creationId xmlns:a16="http://schemas.microsoft.com/office/drawing/2014/main" id="{DF56BE61-7D1C-68C6-37BE-5B19D2CC2526}"/>
              </a:ext>
            </a:extLst>
          </p:cNvPr>
          <p:cNvCxnSpPr>
            <a:cxnSpLocks/>
          </p:cNvCxnSpPr>
          <p:nvPr/>
        </p:nvCxnSpPr>
        <p:spPr>
          <a:xfrm>
            <a:off x="9668632" y="3314699"/>
            <a:ext cx="0" cy="1357054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" name="Přímá spojnice se šipkou 2">
            <a:extLst>
              <a:ext uri="{FF2B5EF4-FFF2-40B4-BE49-F238E27FC236}">
                <a16:creationId xmlns:a16="http://schemas.microsoft.com/office/drawing/2014/main" id="{8AC19A75-03F7-FD24-F055-93DDD26FC9E8}"/>
              </a:ext>
            </a:extLst>
          </p:cNvPr>
          <p:cNvCxnSpPr>
            <a:cxnSpLocks/>
          </p:cNvCxnSpPr>
          <p:nvPr/>
        </p:nvCxnSpPr>
        <p:spPr>
          <a:xfrm flipH="1" flipV="1">
            <a:off x="9035935" y="2655926"/>
            <a:ext cx="632697" cy="658773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1" name="Grafický objekt 10" descr="Spánek se souvislou výplní">
            <a:extLst>
              <a:ext uri="{FF2B5EF4-FFF2-40B4-BE49-F238E27FC236}">
                <a16:creationId xmlns:a16="http://schemas.microsoft.com/office/drawing/2014/main" id="{FB38BB75-6F24-16FE-1BA4-2792B2D1BF1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6173" y="3428999"/>
            <a:ext cx="4548654" cy="4548654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6E015D96-54C7-9307-BC30-424CB9FB8C6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198" b="89695" l="9783" r="89674">
                        <a14:foregroundMark x1="38043" y1="10687" x2="39674" y2="10305"/>
                        <a14:foregroundMark x1="43478" y1="9160" x2="47283" y2="8779"/>
                        <a14:foregroundMark x1="48913" y1="8397" x2="53261" y2="8015"/>
                        <a14:foregroundMark x1="56522" y1="4198" x2="52717" y2="4198"/>
                        <a14:backgroundMark x1="60870" y1="67557" x2="66304" y2="66031"/>
                        <a14:backgroundMark x1="66304" y1="64885" x2="71196" y2="62977"/>
                        <a14:backgroundMark x1="71196" y1="60305" x2="75000" y2="56870"/>
                        <a14:backgroundMark x1="75543" y1="54962" x2="76630" y2="51527"/>
                        <a14:backgroundMark x1="46196" y1="67939" x2="50000" y2="70229"/>
                        <a14:backgroundMark x1="45109" y1="67176" x2="54891" y2="67939"/>
                      </a14:backgroundRemoval>
                    </a14:imgEffect>
                  </a14:imgLayer>
                </a14:imgProps>
              </a:ext>
            </a:extLst>
          </a:blip>
          <a:srcRect l="19929" r="12406" b="32185"/>
          <a:stretch/>
        </p:blipFill>
        <p:spPr>
          <a:xfrm rot="19951178">
            <a:off x="864672" y="4167126"/>
            <a:ext cx="1157671" cy="1652042"/>
          </a:xfrm>
          <a:prstGeom prst="rect">
            <a:avLst/>
          </a:prstGeom>
        </p:spPr>
      </p:pic>
      <p:pic>
        <p:nvPicPr>
          <p:cNvPr id="16" name="Grafický objekt 15" descr="Sluneční brýle se souvislou výplní">
            <a:extLst>
              <a:ext uri="{FF2B5EF4-FFF2-40B4-BE49-F238E27FC236}">
                <a16:creationId xmlns:a16="http://schemas.microsoft.com/office/drawing/2014/main" id="{328944E5-93AE-6C1C-9F46-1DDA40D5F2F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19619160">
            <a:off x="837152" y="4637532"/>
            <a:ext cx="914400" cy="914400"/>
          </a:xfrm>
          <a:prstGeom prst="rect">
            <a:avLst/>
          </a:prstGeom>
        </p:spPr>
      </p:pic>
      <p:sp>
        <p:nvSpPr>
          <p:cNvPr id="17" name="TextovéPole 16">
            <a:extLst>
              <a:ext uri="{FF2B5EF4-FFF2-40B4-BE49-F238E27FC236}">
                <a16:creationId xmlns:a16="http://schemas.microsoft.com/office/drawing/2014/main" id="{378DED62-1496-76C7-5FF1-3F3507DD60F6}"/>
              </a:ext>
            </a:extLst>
          </p:cNvPr>
          <p:cNvSpPr txBox="1"/>
          <p:nvPr/>
        </p:nvSpPr>
        <p:spPr>
          <a:xfrm>
            <a:off x="1826518" y="4139045"/>
            <a:ext cx="349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masis MT Pro Black" panose="02040A04050005020304" pitchFamily="18" charset="-18"/>
              </a:rPr>
              <a:t>Z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7F769509-4133-FC89-3576-1998D5029A28}"/>
              </a:ext>
            </a:extLst>
          </p:cNvPr>
          <p:cNvSpPr txBox="1"/>
          <p:nvPr/>
        </p:nvSpPr>
        <p:spPr>
          <a:xfrm>
            <a:off x="2178358" y="3730477"/>
            <a:ext cx="4808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chemeClr val="bg1"/>
                </a:solidFill>
                <a:latin typeface="Amasis MT Pro Black" panose="02040A04050005020304" pitchFamily="18" charset="-18"/>
              </a:rPr>
              <a:t>Z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2025C6FE-6E35-B662-C192-B5A2E076BF84}"/>
              </a:ext>
            </a:extLst>
          </p:cNvPr>
          <p:cNvSpPr txBox="1"/>
          <p:nvPr/>
        </p:nvSpPr>
        <p:spPr>
          <a:xfrm>
            <a:off x="2712448" y="3314699"/>
            <a:ext cx="3491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>
                <a:solidFill>
                  <a:schemeClr val="bg1"/>
                </a:solidFill>
                <a:latin typeface="Amasis MT Pro Black" panose="02040A04050005020304" pitchFamily="18" charset="-18"/>
              </a:rPr>
              <a:t>Z</a:t>
            </a:r>
          </a:p>
        </p:txBody>
      </p:sp>
    </p:spTree>
    <p:extLst>
      <p:ext uri="{BB962C8B-B14F-4D97-AF65-F5344CB8AC3E}">
        <p14:creationId xmlns:p14="http://schemas.microsoft.com/office/powerpoint/2010/main" val="20241037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6FCF493C-59EA-F141-58BA-A6A544AD28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17F551EA-AE97-DB28-D6CD-6D62D0A78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817" y="1040730"/>
            <a:ext cx="11014364" cy="1604991"/>
          </a:xfrm>
        </p:spPr>
        <p:txBody>
          <a:bodyPr>
            <a:normAutofit/>
          </a:bodyPr>
          <a:lstStyle/>
          <a:p>
            <a:pPr algn="ctr"/>
            <a:r>
              <a:rPr lang="cs-CZ" sz="6600" dirty="0">
                <a:solidFill>
                  <a:schemeClr val="bg1"/>
                </a:solidFill>
                <a:latin typeface="Amasis MT Pro Black" panose="02040A04050005020304" pitchFamily="18" charset="-18"/>
              </a:rPr>
              <a:t>Ukázka z filmu Pátečníci</a:t>
            </a:r>
          </a:p>
        </p:txBody>
      </p:sp>
      <p:pic>
        <p:nvPicPr>
          <p:cNvPr id="5" name="Grafický objekt 4" descr="Videokamera se souvislou výplní">
            <a:hlinkClick r:id="rId4"/>
            <a:extLst>
              <a:ext uri="{FF2B5EF4-FFF2-40B4-BE49-F238E27FC236}">
                <a16:creationId xmlns:a16="http://schemas.microsoft.com/office/drawing/2014/main" id="{C2D3D536-F8FB-5898-80CB-CB56F10555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10225" y="2350302"/>
            <a:ext cx="3171547" cy="31715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1955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Školní výlety | Výlety a exkurze | Karel Čapek | Cestovní kancelář CK2">
            <a:extLst>
              <a:ext uri="{FF2B5EF4-FFF2-40B4-BE49-F238E27FC236}">
                <a16:creationId xmlns:a16="http://schemas.microsoft.com/office/drawing/2014/main" id="{9EA3C917-E654-8149-C434-76DE5F10352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50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578" b="7578"/>
          <a:stretch/>
        </p:blipFill>
        <p:spPr bwMode="auto">
          <a:xfrm>
            <a:off x="0" y="0"/>
            <a:ext cx="12192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>
            <a:extLst>
              <a:ext uri="{FF2B5EF4-FFF2-40B4-BE49-F238E27FC236}">
                <a16:creationId xmlns:a16="http://schemas.microsoft.com/office/drawing/2014/main" id="{3AD6A993-5650-DB88-4885-85353DCDD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>
                <a:solidFill>
                  <a:schemeClr val="bg1"/>
                </a:solidFill>
                <a:latin typeface="Amasis MT Pro Black" panose="02040A04050005020304" pitchFamily="18" charset="-18"/>
              </a:rPr>
              <a:t>Zdroje obrázků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61E5B204-5BA3-E1E8-3210-E5182EC21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575176"/>
          </a:xfrm>
        </p:spPr>
        <p:txBody>
          <a:bodyPr>
            <a:normAutofit lnSpcReduction="10000"/>
          </a:bodyPr>
          <a:lstStyle/>
          <a:p>
            <a:r>
              <a:rPr lang="cs-CZ" sz="1800" u="sng" kern="100" dirty="0">
                <a:solidFill>
                  <a:schemeClr val="bg1"/>
                </a:solidFill>
                <a:effectLst/>
                <a:latin typeface="Amasis MT Pro Black" panose="02040A04050005020304" pitchFamily="18" charset="-18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https://upload.wikimedia.org/wikipedia/commons/b/bd/Karel-capek.jpg</a:t>
            </a:r>
            <a:endParaRPr lang="cs-CZ" sz="1800" kern="100" dirty="0">
              <a:solidFill>
                <a:schemeClr val="bg1"/>
              </a:solidFill>
              <a:effectLst/>
              <a:latin typeface="Amasis MT Pro Black" panose="02040A04050005020304" pitchFamily="18" charset="-18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s-CZ" sz="1800" dirty="0">
                <a:solidFill>
                  <a:schemeClr val="bg1"/>
                </a:solidFill>
                <a:latin typeface="Amasis MT Pro Black" panose="02040A04050005020304" pitchFamily="18" charset="-18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https://eca.ck2.cz/files/gallery//202/DSC-0021.JPG</a:t>
            </a:r>
            <a:endParaRPr lang="cs-CZ" sz="1800" dirty="0">
              <a:solidFill>
                <a:schemeClr val="bg1"/>
              </a:solidFill>
              <a:latin typeface="Amasis MT Pro Black" panose="02040A04050005020304" pitchFamily="18" charset="-18"/>
            </a:endParaRPr>
          </a:p>
          <a:p>
            <a:r>
              <a:rPr lang="cs-CZ" sz="1800" dirty="0">
                <a:solidFill>
                  <a:schemeClr val="bg1"/>
                </a:solidFill>
                <a:latin typeface="Amasis MT Pro Black" panose="02040A04050005020304" pitchFamily="18" charset="-18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http://archiv.narodni-divadlo.cz/files/foto/44259</a:t>
            </a:r>
            <a:endParaRPr lang="cs-CZ" sz="1800" dirty="0">
              <a:solidFill>
                <a:schemeClr val="bg1"/>
              </a:solidFill>
              <a:latin typeface="Amasis MT Pro Black" panose="02040A04050005020304" pitchFamily="18" charset="-18"/>
            </a:endParaRPr>
          </a:p>
          <a:p>
            <a:r>
              <a:rPr lang="cs-CZ" sz="1800" dirty="0">
                <a:solidFill>
                  <a:schemeClr val="bg1"/>
                </a:solidFill>
                <a:latin typeface="Amasis MT Pro Black" panose="02040A04050005020304" pitchFamily="18" charset="-18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https://imagebox.cz.osobnosti.cz/foto/josef-capek/josef-capek.jpg</a:t>
            </a:r>
            <a:endParaRPr lang="cs-CZ" sz="1800" dirty="0">
              <a:solidFill>
                <a:schemeClr val="bg1"/>
              </a:solidFill>
              <a:latin typeface="Amasis MT Pro Black" panose="02040A04050005020304" pitchFamily="18" charset="-18"/>
            </a:endParaRPr>
          </a:p>
          <a:p>
            <a:r>
              <a:rPr lang="cs-CZ" sz="1800" dirty="0">
                <a:solidFill>
                  <a:schemeClr val="bg1"/>
                </a:solidFill>
                <a:latin typeface="Amasis MT Pro Black" panose="02040A04050005020304" pitchFamily="18" charset="-18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https://upload.wikimedia.org/wikipedia/commons/9/98/Edvard_Bene%C5%A1.jpg</a:t>
            </a:r>
            <a:endParaRPr lang="cs-CZ" sz="1800" dirty="0">
              <a:solidFill>
                <a:schemeClr val="bg1"/>
              </a:solidFill>
              <a:latin typeface="Amasis MT Pro Black" panose="02040A04050005020304" pitchFamily="18" charset="-18"/>
            </a:endParaRPr>
          </a:p>
          <a:p>
            <a:r>
              <a:rPr lang="cs-CZ" sz="1800" dirty="0">
                <a:solidFill>
                  <a:schemeClr val="bg1"/>
                </a:solidFill>
                <a:latin typeface="Amasis MT Pro Black" panose="02040A04050005020304" pitchFamily="18" charset="-18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https://upload.wikimedia.org/wikipedia/commons/thumb/6/6c/Tom%C3%A1%C5%A1_Garrigue_Masaryk_1925.PNG/640px-Tom%C3%A1%C5%A1_Garrigue_Masaryk_1925.PNG</a:t>
            </a:r>
            <a:endParaRPr lang="cs-CZ" sz="1800" dirty="0">
              <a:solidFill>
                <a:schemeClr val="bg1"/>
              </a:solidFill>
              <a:latin typeface="Amasis MT Pro Black" panose="02040A04050005020304" pitchFamily="18" charset="-18"/>
            </a:endParaRPr>
          </a:p>
          <a:p>
            <a:r>
              <a:rPr lang="cs-CZ" sz="1800" u="sng" kern="100" dirty="0">
                <a:solidFill>
                  <a:schemeClr val="bg1"/>
                </a:solidFill>
                <a:effectLst/>
                <a:latin typeface="Amasis MT Pro Black" panose="02040A04050005020304" pitchFamily="18" charset="-18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https://www.rostliny-cs.com/images_data/8845-zahradnikuv-rijen-3.jpg</a:t>
            </a:r>
            <a:endParaRPr lang="cs-CZ" sz="1800" kern="100" dirty="0">
              <a:solidFill>
                <a:schemeClr val="bg1"/>
              </a:solidFill>
              <a:effectLst/>
              <a:latin typeface="Amasis MT Pro Black" panose="02040A04050005020304" pitchFamily="18" charset="-18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s-CZ" sz="1800" dirty="0">
                <a:solidFill>
                  <a:schemeClr val="bg1"/>
                </a:solidFill>
                <a:latin typeface="Amasis MT Pro Black" panose="02040A04050005020304" pitchFamily="18" charset="-18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https://mediator1.upmedia.cz/wp-content/uploads/2021/11/Prvni-cislo-1893-e1638276330562.jpg</a:t>
            </a:r>
            <a:endParaRPr lang="cs-CZ" sz="1800" dirty="0">
              <a:solidFill>
                <a:schemeClr val="bg1"/>
              </a:solidFill>
              <a:latin typeface="Amasis MT Pro Black" panose="02040A04050005020304" pitchFamily="18" charset="-18"/>
            </a:endParaRPr>
          </a:p>
          <a:p>
            <a:r>
              <a:rPr lang="cs-CZ" sz="1800" dirty="0">
                <a:solidFill>
                  <a:schemeClr val="bg1"/>
                </a:solidFill>
                <a:latin typeface="Amasis MT Pro Black" panose="02040A04050005020304" pitchFamily="18" charset="-18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https://zapnimozek.cz/wp-content/uploads/dreamstime_11002636.jpg</a:t>
            </a:r>
            <a:endParaRPr lang="cs-CZ" sz="1800" dirty="0">
              <a:solidFill>
                <a:schemeClr val="bg1"/>
              </a:solidFill>
              <a:latin typeface="Amasis MT Pro Black" panose="02040A04050005020304" pitchFamily="18" charset="-18"/>
            </a:endParaRPr>
          </a:p>
          <a:p>
            <a:r>
              <a:rPr lang="cs-CZ" sz="1800" dirty="0">
                <a:solidFill>
                  <a:schemeClr val="bg1"/>
                </a:solidFill>
                <a:latin typeface="Amasis MT Pro Black" panose="02040A04050005020304" pitchFamily="18" charset="-18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https://img.myloview.cz/obrazy/letni-zahradka-v-petrohrade-krajina-krasny-park-kvetiny-a-stromy-zeleny-travnik-trava-slavne-historicke-misto-pro-plakaty-vyzdobu-interieru-kalendare-navrhy-vytisku-700-97491054.jpg</a:t>
            </a:r>
            <a:endParaRPr lang="cs-CZ" sz="1800" dirty="0">
              <a:solidFill>
                <a:schemeClr val="bg1"/>
              </a:solidFill>
              <a:latin typeface="Amasis MT Pro Black" panose="02040A04050005020304" pitchFamily="18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3527882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585</TotalTime>
  <Words>264</Words>
  <Application>Microsoft Office PowerPoint</Application>
  <PresentationFormat>Širokoúhlá obrazovka</PresentationFormat>
  <Paragraphs>33</Paragraphs>
  <Slides>18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Amasis MT Pro Black</vt:lpstr>
      <vt:lpstr>Arial</vt:lpstr>
      <vt:lpstr>Calibri</vt:lpstr>
      <vt:lpstr>Calibri Light</vt:lpstr>
      <vt:lpstr>Motiv Office</vt:lpstr>
      <vt:lpstr>Karel Čapek</vt:lpstr>
      <vt:lpstr>Běžný den Karla Čapka 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Ukázka z filmu Pátečníci</vt:lpstr>
      <vt:lpstr>Zdroje obrázků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</dc:title>
  <dc:creator>Květa Pitrová</dc:creator>
  <cp:lastModifiedBy>Kateřina Pitrová</cp:lastModifiedBy>
  <cp:revision>38</cp:revision>
  <dcterms:created xsi:type="dcterms:W3CDTF">2023-11-04T12:41:54Z</dcterms:created>
  <dcterms:modified xsi:type="dcterms:W3CDTF">2024-02-25T17:50:28Z</dcterms:modified>
</cp:coreProperties>
</file>