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BECC5A9-30DB-0F3F-FE1B-157E8DC269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B7D9A3AF-80DC-E956-2CC3-5DCB7B5206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75FF7C8-ACB2-030E-4C23-2782C841F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8EFEA-D987-44BE-B75F-C58D5ED7726B}" type="datetimeFigureOut">
              <a:rPr lang="cs-CZ" smtClean="0"/>
              <a:t>14.10.2024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F4A33C9-CEA3-07F0-C861-B1AB456D0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5D07D42-4C18-F8F2-7C9B-A073A2D43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ECEE8-CB91-4878-9661-5F315E6C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878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A83E8E3-AD9C-59C2-F50E-0DB6D5D80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748B86F-4340-3E9A-E685-102AB07D00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C520D3A-C4EE-7594-C255-D1D83C7C1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8EFEA-D987-44BE-B75F-C58D5ED7726B}" type="datetimeFigureOut">
              <a:rPr lang="cs-CZ" smtClean="0"/>
              <a:t>14.10.2024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06DC27E-3AAF-015C-22D1-2891F39FB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0133A61-BF9E-F09C-62A2-9B1A28DB9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ECEE8-CB91-4878-9661-5F315E6C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826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D59D50D-7E34-22A1-6AE2-79C700041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D688287D-D3F6-4EF5-41A6-2F0A097C77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EE27CAC-EAB2-B0AB-F179-04D8024E0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8EFEA-D987-44BE-B75F-C58D5ED7726B}" type="datetimeFigureOut">
              <a:rPr lang="cs-CZ" smtClean="0"/>
              <a:t>14.10.2024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2B12BE0-D96B-6E4C-C759-51032C6B2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71CC032-CDA1-B85B-DF31-94D96C5AE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ECEE8-CB91-4878-9661-5F315E6C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564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A895522-C7FE-C915-59E0-8772F8D3B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A892A55-2517-FB8B-FC48-839CEDF35A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2A72DFA5-10B7-13A1-AA17-BCCBDAD38E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2AC82EF6-75A7-0160-54E6-4D4F6883F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8EFEA-D987-44BE-B75F-C58D5ED7726B}" type="datetimeFigureOut">
              <a:rPr lang="cs-CZ" smtClean="0"/>
              <a:t>14.10.2024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3482358-7EB3-71B0-796E-71CF5A76C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98E78F0-1390-0CB5-1675-1D80F4AAB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ECEE8-CB91-4878-9661-5F315E6C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004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2290D3C-9902-E43F-07BC-3D7A8690A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4F2D6A60-A6AF-9A1D-CFBE-364931E5EB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CE573FA3-965F-236C-A854-36BEAD952A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9F4C5E40-E5E3-FF52-3421-56F2258580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09D09147-20D3-58AF-0C96-EA791D916A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2C3E07F1-BB7F-371A-126D-B0ABE5259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8EFEA-D987-44BE-B75F-C58D5ED7726B}" type="datetimeFigureOut">
              <a:rPr lang="cs-CZ" smtClean="0"/>
              <a:t>14.10.2024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D973505D-314C-CECF-C375-D740E3AF8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218197EE-321F-29CD-702A-910C6FF713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ECEE8-CB91-4878-9661-5F315E6C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56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921CEEA-41C1-9FA0-6872-21C3A587D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33EEDB52-5E6C-CEB5-A2CE-EB90D76C0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8EFEA-D987-44BE-B75F-C58D5ED7726B}" type="datetimeFigureOut">
              <a:rPr lang="cs-CZ" smtClean="0"/>
              <a:t>14.10.2024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0846B0A1-FEB2-E890-8F2F-A7B1420BC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EED70803-82E7-C57C-FEED-72F9A9ABE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ECEE8-CB91-4878-9661-5F315E6C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968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C074CE1E-3BD9-EB71-AF5B-8A3FDC5C2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8EFEA-D987-44BE-B75F-C58D5ED7726B}" type="datetimeFigureOut">
              <a:rPr lang="cs-CZ" smtClean="0"/>
              <a:t>14.10.2024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208FF723-B78A-37BA-A93F-CD045895D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E31B1409-7899-884D-82CC-C889E984F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ECEE8-CB91-4878-9661-5F315E6C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264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410B6E2-A3EF-C71E-C7BD-B06DD39D2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C6C53C8-B5F6-8AA4-A969-E20A83CCC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E9955D21-1E09-F4B7-27EF-7958232D4C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CFB1C77-F686-1A05-F500-47831633B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8EFEA-D987-44BE-B75F-C58D5ED7726B}" type="datetimeFigureOut">
              <a:rPr lang="cs-CZ" smtClean="0"/>
              <a:t>14.10.2024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E028CE20-9E58-3E3D-CA18-1E3DBBBC7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35505FE-6397-16B7-A3F2-214EF5D03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ECEE8-CB91-4878-9661-5F315E6C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573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3C6CAE4-1FC4-2555-EC1C-B056FB639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9024EA56-2677-F379-7195-590FBFA5EB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4038AFF4-A26B-F3C2-348C-813FE5AF13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F5D6DC4F-C0BB-6177-B39E-3E5DF12E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8EFEA-D987-44BE-B75F-C58D5ED7726B}" type="datetimeFigureOut">
              <a:rPr lang="cs-CZ" smtClean="0"/>
              <a:t>14.10.2024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7549EDD8-23C5-BD20-FF83-9EF42B39B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373C501-D04F-2448-5B2E-804F377C9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ECEE8-CB91-4878-9661-5F315E6C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884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64D3FE6-DB1A-BF4E-E51B-00132EBD7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CB329107-E091-86F9-D0BD-A4F51AEAF0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8EC0BFA-3957-8C63-3890-B94A0FD4A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8EFEA-D987-44BE-B75F-C58D5ED7726B}" type="datetimeFigureOut">
              <a:rPr lang="cs-CZ" smtClean="0"/>
              <a:t>14.10.2024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0AD9188-0290-7B61-07B0-6C7D930B2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A69A363-09EF-33C6-66C7-CF3F253FC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ECEE8-CB91-4878-9661-5F315E6C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365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E9260410-BFBB-C52B-E843-6205A6C7D7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4D49BCCA-9EBD-B531-1C14-8A9CA210B4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C860B59-0BB6-C115-733B-F1EE0ED7D4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8EFEA-D987-44BE-B75F-C58D5ED7726B}" type="datetimeFigureOut">
              <a:rPr lang="cs-CZ" smtClean="0"/>
              <a:t>14.10.2024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E1F972D-BDE1-0B94-60BA-0CC85AACA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F38FA46-B6D5-FF73-4037-268B6239B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ECEE8-CB91-4878-9661-5F315E6C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182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6D23D071-16B8-6AC0-D636-8F79FF489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B1D2247-A80E-D807-DE9D-D539EC961B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0F84F7E-9ED0-D69C-680C-E7CB4FEC90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D8EFEA-D987-44BE-B75F-C58D5ED7726B}" type="datetimeFigureOut">
              <a:rPr lang="cs-CZ" smtClean="0"/>
              <a:t>14.10.2024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422B481-8AF2-E1B0-A29F-3FF583BB8E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873E446-68D6-9DAE-D77E-8D2E607A1B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7ECEE8-CB91-4878-9661-5F315E6C3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961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8730ECA-F7E5-329E-02E0-102DB775C04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Celostátní útvary PČR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FD18AEFE-2AE4-F2C0-0D0E-C259618320D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=útvary působící na celém území ČR</a:t>
            </a:r>
          </a:p>
        </p:txBody>
      </p:sp>
    </p:spTree>
    <p:extLst>
      <p:ext uri="{BB962C8B-B14F-4D97-AF65-F5344CB8AC3E}">
        <p14:creationId xmlns:p14="http://schemas.microsoft.com/office/powerpoint/2010/main" val="489720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1D1F9F6-6E86-8D74-9724-E275694616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7999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/>
              <a:t>Národní centrála proti organizovanému zločinu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Národní protidrogová centrála (NPC)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Národní centrála proti terorismu, extremismu a kybernetické kriminalitě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Útvar speciálních činností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Útvar zvláštních činností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Úřad dokumentace a vyšetřování zločinů komunismu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Kriminalistický ústav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Letecká služba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Pyrotechnická služba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Útvar policejního vzdělání a služební přípravy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Útvar pro ochranu prezidenta ČR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Ochranná služba PČR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Útvar rychlého nasazení (URNA)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Ředitelství služby cizinecké policie</a:t>
            </a:r>
          </a:p>
        </p:txBody>
      </p:sp>
    </p:spTree>
    <p:extLst>
      <p:ext uri="{BB962C8B-B14F-4D97-AF65-F5344CB8AC3E}">
        <p14:creationId xmlns:p14="http://schemas.microsoft.com/office/powerpoint/2010/main" val="2150251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EB37F58-78FE-986C-B2BE-DA2F9C714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cs-CZ" b="1" dirty="0"/>
              <a:t>Národní centrála proti organizovanému zločinu</a:t>
            </a:r>
          </a:p>
          <a:p>
            <a:pPr marL="0" indent="0">
              <a:buNone/>
            </a:pPr>
            <a:r>
              <a:rPr lang="cs-CZ" dirty="0"/>
              <a:t>=šetření závažné trestné činnosti spjaté s organizovaným zločinem</a:t>
            </a:r>
          </a:p>
          <a:p>
            <a:r>
              <a:rPr lang="cs-CZ" b="1" dirty="0"/>
              <a:t>Národní protidrogová centrála (NPC)</a:t>
            </a:r>
          </a:p>
          <a:p>
            <a:pPr marL="0" indent="0">
              <a:buNone/>
            </a:pPr>
            <a:r>
              <a:rPr lang="cs-CZ" dirty="0"/>
              <a:t>=šetření trestné činnosti spjaté s drogami</a:t>
            </a:r>
          </a:p>
          <a:p>
            <a:r>
              <a:rPr lang="cs-CZ" b="1" dirty="0"/>
              <a:t>Národní centrála proti terorismu, extremismu a kybernetické kriminalitě</a:t>
            </a:r>
          </a:p>
          <a:p>
            <a:pPr marL="0" indent="0">
              <a:buNone/>
            </a:pPr>
            <a:r>
              <a:rPr lang="cs-CZ" dirty="0"/>
              <a:t>=boj proti terorismu, extremismu a kybernetickým útokům na výpočetní techniku</a:t>
            </a:r>
            <a:endParaRPr lang="cs-CZ" b="1" dirty="0"/>
          </a:p>
          <a:p>
            <a:r>
              <a:rPr lang="cs-CZ" b="1" dirty="0"/>
              <a:t>Útvar speciálních činností</a:t>
            </a:r>
          </a:p>
          <a:p>
            <a:pPr marL="0" indent="0">
              <a:buNone/>
            </a:pPr>
            <a:r>
              <a:rPr lang="cs-CZ" dirty="0"/>
              <a:t>=ochrana svědků, tvorba falešných identit a falešné bankovní převody</a:t>
            </a:r>
          </a:p>
          <a:p>
            <a:r>
              <a:rPr lang="cs-CZ" b="1" dirty="0"/>
              <a:t>Útvar zvláštních činností (tzv. sledka)</a:t>
            </a:r>
          </a:p>
          <a:p>
            <a:pPr marL="0" indent="0">
              <a:buNone/>
            </a:pPr>
            <a:r>
              <a:rPr lang="cs-CZ" dirty="0"/>
              <a:t>=odposlechy a sledování osob</a:t>
            </a:r>
          </a:p>
          <a:p>
            <a:r>
              <a:rPr lang="cs-CZ" b="1" dirty="0"/>
              <a:t>Úřad dokumentace a vyšetřování zločinů komunismu</a:t>
            </a:r>
          </a:p>
          <a:p>
            <a:pPr marL="0" indent="0">
              <a:buNone/>
            </a:pPr>
            <a:r>
              <a:rPr lang="cs-CZ" dirty="0"/>
              <a:t>=vyšetřování zločinů spáchaných mezi lety 1948-1989 (v období komunismu)</a:t>
            </a:r>
          </a:p>
        </p:txBody>
      </p:sp>
    </p:spTree>
    <p:extLst>
      <p:ext uri="{BB962C8B-B14F-4D97-AF65-F5344CB8AC3E}">
        <p14:creationId xmlns:p14="http://schemas.microsoft.com/office/powerpoint/2010/main" val="3374999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9D06319-5FA0-7E4C-0991-6C0CA12B3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-1"/>
            <a:ext cx="12192000" cy="6858001"/>
          </a:xfrm>
        </p:spPr>
        <p:txBody>
          <a:bodyPr/>
          <a:lstStyle/>
          <a:p>
            <a:r>
              <a:rPr lang="cs-CZ" b="1" dirty="0"/>
              <a:t>Kriminalistický ústav</a:t>
            </a:r>
          </a:p>
          <a:p>
            <a:pPr marL="0" indent="0">
              <a:buNone/>
            </a:pPr>
            <a:r>
              <a:rPr lang="cs-CZ" dirty="0"/>
              <a:t>=zkoumání a vyhodnocování stop</a:t>
            </a:r>
          </a:p>
          <a:p>
            <a:r>
              <a:rPr lang="cs-CZ" b="1" dirty="0"/>
              <a:t>Letecká služba</a:t>
            </a:r>
          </a:p>
          <a:p>
            <a:pPr marL="0" indent="0">
              <a:buNone/>
            </a:pPr>
            <a:r>
              <a:rPr lang="cs-CZ" dirty="0"/>
              <a:t>=disponuje letkou vrtulníků, které podporují činnost PČR ze vzduchu</a:t>
            </a:r>
          </a:p>
          <a:p>
            <a:r>
              <a:rPr lang="cs-CZ" b="1" dirty="0"/>
              <a:t>Pyrotechnická služba</a:t>
            </a:r>
          </a:p>
          <a:p>
            <a:pPr marL="0" indent="0">
              <a:buNone/>
            </a:pPr>
            <a:r>
              <a:rPr lang="cs-CZ" dirty="0"/>
              <a:t>=vyhledávání a zneškodňování výbušnin</a:t>
            </a:r>
          </a:p>
          <a:p>
            <a:r>
              <a:rPr lang="cs-CZ" b="1" dirty="0"/>
              <a:t>Útvar policejního vzdělání a služební přípravy</a:t>
            </a:r>
          </a:p>
          <a:p>
            <a:pPr marL="0" indent="0">
              <a:buNone/>
            </a:pPr>
            <a:r>
              <a:rPr lang="cs-CZ" dirty="0"/>
              <a:t>=výcvik a příprava policistů</a:t>
            </a:r>
          </a:p>
          <a:p>
            <a:r>
              <a:rPr lang="cs-CZ" b="1" dirty="0"/>
              <a:t>Útvar pro ochranu prezidenta ČR</a:t>
            </a:r>
          </a:p>
          <a:p>
            <a:pPr marL="0" indent="0">
              <a:buNone/>
            </a:pPr>
            <a:r>
              <a:rPr lang="cs-CZ" dirty="0"/>
              <a:t>=ochrana prezidentů, ex-prezidentů, jejich rodin a prostorů kde se vyskytují</a:t>
            </a:r>
          </a:p>
          <a:p>
            <a:r>
              <a:rPr lang="cs-CZ" b="1" dirty="0"/>
              <a:t>Ochranná služba PČR</a:t>
            </a:r>
          </a:p>
          <a:p>
            <a:pPr marL="0" indent="0">
              <a:buNone/>
            </a:pPr>
            <a:r>
              <a:rPr lang="cs-CZ" dirty="0"/>
              <a:t>=ochrana ústavních a vládních činitelů, diplomatů a jejich rodin a domů</a:t>
            </a:r>
          </a:p>
        </p:txBody>
      </p:sp>
    </p:spTree>
    <p:extLst>
      <p:ext uri="{BB962C8B-B14F-4D97-AF65-F5344CB8AC3E}">
        <p14:creationId xmlns:p14="http://schemas.microsoft.com/office/powerpoint/2010/main" val="3123309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B41BF0C-C6AE-1F08-3BE1-E64FFC9807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cs-CZ" b="1" dirty="0"/>
              <a:t>Útvar rychlého nasazení (URNA)</a:t>
            </a:r>
          </a:p>
          <a:p>
            <a:pPr marL="0" indent="0">
              <a:buNone/>
            </a:pPr>
            <a:r>
              <a:rPr lang="cs-CZ" dirty="0"/>
              <a:t>=Zatýkání a případná likvidace teroristů a únosců</a:t>
            </a:r>
          </a:p>
          <a:p>
            <a:r>
              <a:rPr lang="cs-CZ" b="1" dirty="0"/>
              <a:t>Ředitelství cizinecké policie</a:t>
            </a:r>
          </a:p>
          <a:p>
            <a:pPr marL="0" indent="0">
              <a:buNone/>
            </a:pPr>
            <a:r>
              <a:rPr lang="cs-CZ" dirty="0"/>
              <a:t>=Vstup, pobyt a </a:t>
            </a:r>
            <a:r>
              <a:rPr lang="cs-CZ"/>
              <a:t>výstup cizinců na území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36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264</Words>
  <Application>Microsoft Office PowerPoint</Application>
  <PresentationFormat>Širokoúhlá obrazovka</PresentationFormat>
  <Paragraphs>44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Motiv Office</vt:lpstr>
      <vt:lpstr>Celostátní útvary PČR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Šedivec Dominik</dc:creator>
  <cp:lastModifiedBy>hanicka.sedivcova@seznam.cz</cp:lastModifiedBy>
  <cp:revision>1</cp:revision>
  <dcterms:created xsi:type="dcterms:W3CDTF">2024-10-14T16:01:16Z</dcterms:created>
  <dcterms:modified xsi:type="dcterms:W3CDTF">2024-10-14T16:29:49Z</dcterms:modified>
</cp:coreProperties>
</file>