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90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949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740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404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9/11/2025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845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9/11/2025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92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9/11/2025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25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090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647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900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3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7125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89" r:id="rId6"/>
    <p:sldLayoutId id="2147483685" r:id="rId7"/>
    <p:sldLayoutId id="2147483686" r:id="rId8"/>
    <p:sldLayoutId id="2147483687" r:id="rId9"/>
    <p:sldLayoutId id="2147483688" r:id="rId10"/>
    <p:sldLayoutId id="214748369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hatgpt.com/c/68c28e9e-b8d0-8324-997d-7432f6e04879" TargetMode="External"/><Relationship Id="rId2" Type="http://schemas.openxmlformats.org/officeDocument/2006/relationships/hyperlink" Target="https://cs.wikipedia.org/wiki/Blaise_Pasca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mimefakta.cz/book/cviceni-mechanika-kapalin-a-plynu" TargetMode="External"/><Relationship Id="rId5" Type="http://schemas.openxmlformats.org/officeDocument/2006/relationships/hyperlink" Target="https://bridgemanondemand.com/featured/sciences-and-scientists-presume-portrait-of-blaise-pascal-1623-1662-scholar-and-writer-19th-century-colour-engraving-american-school.html" TargetMode="External"/><Relationship Id="rId4" Type="http://schemas.openxmlformats.org/officeDocument/2006/relationships/hyperlink" Target="https://www.vaticannews.va/cs/papez/news/2023-06/papez-frantisek-ocenuje-genialniho-matematika-a-filozofa-blais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38" name="Straight Connector 103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Straight Connector 103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B9C0E6AB-EAB6-41E0-9D49-369643E87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F78075BE-4130-4D6A-B0EB-6397ED5E5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2019.08.19 Blaise Pascal (Clermont-Ferrand, 19 giugno 1623 – Parigi, 19 agosto 1662) un matematico, fisico, filosofo e teologo francese">
            <a:extLst>
              <a:ext uri="{FF2B5EF4-FFF2-40B4-BE49-F238E27FC236}">
                <a16:creationId xmlns:a16="http://schemas.microsoft.com/office/drawing/2014/main" id="{8173E6A0-4028-B42C-849F-319D2AFF58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8870"/>
          <a:stretch>
            <a:fillRect/>
          </a:stretch>
        </p:blipFill>
        <p:spPr bwMode="auto">
          <a:xfrm>
            <a:off x="800100" y="723899"/>
            <a:ext cx="10591800" cy="5429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36715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8947297-D3EB-525E-507E-AA30ED146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Život a 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117D1DC-35D8-DD78-F9ED-9EC8DA3E30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Narodil se:</a:t>
            </a:r>
            <a:r>
              <a:rPr lang="cs-CZ" dirty="0"/>
              <a:t> 19. června 1623 v </a:t>
            </a:r>
            <a:r>
              <a:rPr lang="cs-CZ" dirty="0" err="1"/>
              <a:t>Clermont-Ferrand</a:t>
            </a:r>
            <a:r>
              <a:rPr lang="cs-CZ" dirty="0"/>
              <a:t> (Francie)</a:t>
            </a:r>
          </a:p>
          <a:p>
            <a:r>
              <a:rPr lang="cs-CZ" b="1" dirty="0"/>
              <a:t>Zemřel: </a:t>
            </a:r>
            <a:r>
              <a:rPr lang="cs-CZ" dirty="0"/>
              <a:t>19. srpna 1662 v Paříží (Francie)</a:t>
            </a:r>
          </a:p>
          <a:p>
            <a:r>
              <a:rPr lang="cs-CZ" dirty="0"/>
              <a:t>Učen doma svým otcem v humanismu</a:t>
            </a:r>
          </a:p>
          <a:p>
            <a:r>
              <a:rPr lang="cs-CZ" dirty="0"/>
              <a:t>Po projevení v talentu v matematice a fyzice (samouk)</a:t>
            </a:r>
          </a:p>
          <a:p>
            <a:r>
              <a:rPr lang="cs-CZ" dirty="0"/>
              <a:t>Otec mu zatajil existenci vědy</a:t>
            </a:r>
          </a:p>
        </p:txBody>
      </p:sp>
    </p:spTree>
    <p:extLst>
      <p:ext uri="{BB962C8B-B14F-4D97-AF65-F5344CB8AC3E}">
        <p14:creationId xmlns:p14="http://schemas.microsoft.com/office/powerpoint/2010/main" val="2572248835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0" name="Rectangle 205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9326FBBE-013D-DBE5-9702-09BD529D2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r>
              <a:rPr lang="cs-CZ" b="1" dirty="0"/>
              <a:t>Dílo a vynálezy</a:t>
            </a:r>
          </a:p>
        </p:txBody>
      </p:sp>
      <p:cxnSp>
        <p:nvCxnSpPr>
          <p:cNvPr id="2061" name="Straight Connector 2056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89519DA-1685-3806-1BBD-DEAE163D8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6400800" cy="3739896"/>
          </a:xfrm>
        </p:spPr>
        <p:txBody>
          <a:bodyPr>
            <a:normAutofit/>
          </a:bodyPr>
          <a:lstStyle/>
          <a:p>
            <a:r>
              <a:rPr lang="cs-CZ" b="1" dirty="0"/>
              <a:t>1640 → </a:t>
            </a:r>
            <a:r>
              <a:rPr lang="cs-CZ" dirty="0"/>
              <a:t>dílo </a:t>
            </a:r>
            <a:r>
              <a:rPr lang="cs-CZ" u="sng" dirty="0"/>
              <a:t>Pojednání o kuželosečkách</a:t>
            </a:r>
          </a:p>
          <a:p>
            <a:r>
              <a:rPr lang="cs-CZ" b="1" dirty="0"/>
              <a:t>1642</a:t>
            </a:r>
            <a:r>
              <a:rPr lang="cs-CZ" dirty="0"/>
              <a:t> → konstrukce </a:t>
            </a:r>
            <a:r>
              <a:rPr lang="cs-CZ" u="sng" dirty="0"/>
              <a:t>mechanického kalkulátoru</a:t>
            </a:r>
            <a:r>
              <a:rPr lang="cs-CZ" dirty="0"/>
              <a:t> =&gt; výpočty daní</a:t>
            </a:r>
          </a:p>
          <a:p>
            <a:r>
              <a:rPr lang="cs-CZ" b="1" dirty="0"/>
              <a:t>1647</a:t>
            </a:r>
            <a:r>
              <a:rPr lang="cs-CZ" dirty="0"/>
              <a:t> → pokus s vakuem a tlakem =&gt; potvrzuje existenci atmosférického tlaku =&gt; Pascalův zákon</a:t>
            </a:r>
          </a:p>
        </p:txBody>
      </p:sp>
      <p:pic>
        <p:nvPicPr>
          <p:cNvPr id="2050" name="Picture 2" descr="Sciences And Scientists Presume Portrait Of Blaise Pascal (1623-1662) Scholar And Writer 19th Century Colour Engraving Canvas Print">
            <a:extLst>
              <a:ext uri="{FF2B5EF4-FFF2-40B4-BE49-F238E27FC236}">
                <a16:creationId xmlns:a16="http://schemas.microsoft.com/office/drawing/2014/main" id="{D02F7F9D-A40E-05A7-6525-71257EDBB2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87920" y="1551393"/>
            <a:ext cx="3903980" cy="445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2231674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0" name="Rectangle 308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8CFEDFDF-ABF6-B9A0-500F-9A7FD68F1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b="1" dirty="0"/>
              <a:t>Pascalův zákon a Pascalova věta</a:t>
            </a:r>
            <a:endParaRPr lang="cs-CZ" b="1"/>
          </a:p>
        </p:txBody>
      </p:sp>
      <p:cxnSp>
        <p:nvCxnSpPr>
          <p:cNvPr id="3092" name="Straight Connector 3091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75B857BC-3C1A-E9D4-8510-1AA68C1FF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10691812" cy="373989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cs-CZ" b="1" dirty="0"/>
              <a:t>Pascalův zákon: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cs-CZ" b="1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cs-CZ" b="1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cs-CZ" b="1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cs-CZ" b="1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cs-CZ" b="1" dirty="0"/>
              <a:t>Pascalova věta (</a:t>
            </a:r>
            <a:r>
              <a:rPr lang="cs-CZ" b="1" dirty="0" err="1"/>
              <a:t>Hexagramme</a:t>
            </a:r>
            <a:r>
              <a:rPr lang="cs-CZ" b="1" dirty="0"/>
              <a:t> </a:t>
            </a:r>
            <a:r>
              <a:rPr lang="cs-CZ" b="1" dirty="0" err="1"/>
              <a:t>mystique</a:t>
            </a:r>
            <a:r>
              <a:rPr lang="cs-CZ" b="1" dirty="0"/>
              <a:t>): </a:t>
            </a:r>
            <a:r>
              <a:rPr lang="cs-CZ" dirty="0"/>
              <a:t>pokud je na kuželosečce zvoleno šest libovolných bodů, pak průsečíky protilehlých stran šestiúhelníku leží na jedné přímce</a:t>
            </a:r>
            <a:endParaRPr lang="cs-CZ" b="1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cs-CZ" b="1" dirty="0"/>
          </a:p>
          <a:p>
            <a:pPr marL="0" indent="0">
              <a:lnSpc>
                <a:spcPct val="100000"/>
              </a:lnSpc>
              <a:buNone/>
            </a:pPr>
            <a:endParaRPr lang="cs-CZ" b="1" dirty="0"/>
          </a:p>
        </p:txBody>
      </p:sp>
      <p:pic>
        <p:nvPicPr>
          <p:cNvPr id="3076" name="Picture 4" descr="Mechanika kapalin a plynů – Umíme to">
            <a:extLst>
              <a:ext uri="{FF2B5EF4-FFF2-40B4-BE49-F238E27FC236}">
                <a16:creationId xmlns:a16="http://schemas.microsoft.com/office/drawing/2014/main" id="{0FC311CB-F061-94A6-B007-C6344CE182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9065" y="2703006"/>
            <a:ext cx="3253769" cy="168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94" name="Straight Connector 3093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0529474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F3A02F1-2E3C-42D3-6D49-390C6A082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Zajímavosti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AD787BE-EE89-1F70-8275-EBC4ED334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arenR"/>
            </a:pPr>
            <a:r>
              <a:rPr lang="cs-CZ" b="1" dirty="0"/>
              <a:t>Dětský génius</a:t>
            </a:r>
            <a:r>
              <a:rPr lang="cs-CZ" dirty="0"/>
              <a:t> → ve 12 letech sám objevil, že vnitřní úhly trojúhelníku dávají 180°</a:t>
            </a:r>
          </a:p>
          <a:p>
            <a:pPr marL="457200" indent="-457200">
              <a:buAutoNum type="arabicParenR"/>
            </a:pPr>
            <a:r>
              <a:rPr lang="cs-CZ" b="1" dirty="0"/>
              <a:t>Průkopník dopravy</a:t>
            </a:r>
            <a:r>
              <a:rPr lang="cs-CZ" dirty="0"/>
              <a:t> → v roce 1662 pomáhal organizovat první systém </a:t>
            </a:r>
            <a:r>
              <a:rPr lang="cs-CZ" u="sng" dirty="0"/>
              <a:t>městské hromadné dopravy v Paříži</a:t>
            </a:r>
          </a:p>
          <a:p>
            <a:pPr marL="457200" indent="-457200">
              <a:buAutoNum type="arabicParenR"/>
            </a:pPr>
            <a:r>
              <a:rPr lang="cs-CZ" b="1" dirty="0"/>
              <a:t>Krátký život, velký vliv</a:t>
            </a:r>
            <a:r>
              <a:rPr lang="cs-CZ" dirty="0"/>
              <a:t> → zemřel v pouhých 39 letech, přesto zanechal odkaz v matematice, fyzice, filozofii i technice</a:t>
            </a:r>
          </a:p>
          <a:p>
            <a:pPr marL="457200" indent="-457200">
              <a:buAutoNum type="arabicParenR"/>
            </a:pPr>
            <a:r>
              <a:rPr lang="cs-CZ" b="1" dirty="0"/>
              <a:t>Zakladatel teorie pravděpodobnosti</a:t>
            </a:r>
            <a:r>
              <a:rPr lang="cs-CZ" dirty="0"/>
              <a:t> → spolu s Pierrem de </a:t>
            </a:r>
            <a:r>
              <a:rPr lang="cs-CZ" dirty="0" err="1"/>
              <a:t>Fermatem</a:t>
            </a:r>
            <a:r>
              <a:rPr lang="cs-CZ" dirty="0"/>
              <a:t> položil základy teorie pravděpodobnosti při řešení otázek o hazardních hrách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60580846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DE79844-CFD2-817C-DA7B-84469963C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0B6B210-23D5-F2D3-73BB-17E2A67E1D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https://cs.wikipedia.org/wiki/Blaise_Pascal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https://chatgpt.com/c/68c28e9e-b8d0-8324-997d-7432f6e04879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https://www.vaticannews.va/cs/papez/news/2023-06/papez-frantisek-ocenuje-genialniho-matematika-a-filozofa-blais.html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https://bridgemanondemand.com/featured/sciences-and-scientists-presume-portrait-of-blaise-pascal-1623-1662-scholar-and-writer-19th-century-colour-engraving-american-school.html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6"/>
              </a:rPr>
              <a:t>https://www.umimefakta.cz/book/cviceni-mechanika-kapalin-a-plynu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6424824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81F43E1-2092-BAAA-0F90-851315385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Otázky na závěr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D1556D0-436B-F996-DA8F-14C079B50A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V jakém roce se narodil?</a:t>
            </a:r>
          </a:p>
          <a:p>
            <a:pPr marL="0" indent="0">
              <a:buNone/>
            </a:pPr>
            <a:r>
              <a:rPr lang="cs-CZ" dirty="0"/>
              <a:t>O: V roce 1623</a:t>
            </a:r>
          </a:p>
          <a:p>
            <a:pPr marL="0" indent="0">
              <a:buNone/>
            </a:pPr>
            <a:r>
              <a:rPr lang="cs-CZ" b="1" dirty="0"/>
              <a:t>Co sestrojil v roce 1642?</a:t>
            </a:r>
          </a:p>
          <a:p>
            <a:pPr marL="0" indent="0">
              <a:buNone/>
            </a:pPr>
            <a:r>
              <a:rPr lang="cs-CZ" dirty="0"/>
              <a:t>O: Mechanický kalkulátor na výpočet daní</a:t>
            </a:r>
          </a:p>
          <a:p>
            <a:pPr marL="0" indent="0">
              <a:buNone/>
            </a:pPr>
            <a:r>
              <a:rPr lang="cs-CZ" b="1" dirty="0"/>
              <a:t>Kde pomáhal organizovat MHD? (v jakém městě)</a:t>
            </a:r>
          </a:p>
          <a:p>
            <a:pPr marL="0" indent="0">
              <a:buNone/>
            </a:pPr>
            <a:r>
              <a:rPr lang="cs-CZ" dirty="0"/>
              <a:t>O: V Paříži</a:t>
            </a:r>
          </a:p>
        </p:txBody>
      </p:sp>
    </p:spTree>
    <p:extLst>
      <p:ext uri="{BB962C8B-B14F-4D97-AF65-F5344CB8AC3E}">
        <p14:creationId xmlns:p14="http://schemas.microsoft.com/office/powerpoint/2010/main" val="6218346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292</Words>
  <Application>Microsoft Office PowerPoint</Application>
  <PresentationFormat>Širokoúhlá obrazovka</PresentationFormat>
  <Paragraphs>35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Arial</vt:lpstr>
      <vt:lpstr>Calisto MT</vt:lpstr>
      <vt:lpstr>Univers Condensed</vt:lpstr>
      <vt:lpstr>Wingdings</vt:lpstr>
      <vt:lpstr>ChronicleVTI</vt:lpstr>
      <vt:lpstr>Prezentace aplikace PowerPoint</vt:lpstr>
      <vt:lpstr>Život a základní informace</vt:lpstr>
      <vt:lpstr>Dílo a vynálezy</vt:lpstr>
      <vt:lpstr>Pascalův zákon a Pascalova věta</vt:lpstr>
      <vt:lpstr>Zajímavosti</vt:lpstr>
      <vt:lpstr>ZDROJE</vt:lpstr>
      <vt:lpstr>Otázky na závěr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Šedivec Dominik</dc:creator>
  <cp:lastModifiedBy>Šedivec Dominik</cp:lastModifiedBy>
  <cp:revision>2</cp:revision>
  <dcterms:created xsi:type="dcterms:W3CDTF">2025-09-11T09:54:50Z</dcterms:created>
  <dcterms:modified xsi:type="dcterms:W3CDTF">2025-09-11T11:48:31Z</dcterms:modified>
</cp:coreProperties>
</file>